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64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53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336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14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182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85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0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01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1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296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75514-BA46-46FF-BBD4-47AF132EBB44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87D4A-992E-4D10-937F-69D9B3B6A2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50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Year- 4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162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877549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382932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1st Year- 4th  Lecture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Year- 4th  Lecture</dc:title>
  <dc:creator>Maher</dc:creator>
  <cp:lastModifiedBy>Maher</cp:lastModifiedBy>
  <cp:revision>2</cp:revision>
  <dcterms:created xsi:type="dcterms:W3CDTF">2026-03-30T23:14:30Z</dcterms:created>
  <dcterms:modified xsi:type="dcterms:W3CDTF">2026-03-30T23:33:31Z</dcterms:modified>
</cp:coreProperties>
</file>