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5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3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6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1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9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12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26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1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3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8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ABCA4-F11A-460F-942C-C90E1459622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B4A4F-017E-4E0B-8591-1C712BABB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9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Year- 5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541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517"/>
            <a:ext cx="12122989" cy="6961518"/>
          </a:xfrm>
        </p:spPr>
      </p:pic>
    </p:spTree>
    <p:extLst>
      <p:ext uri="{BB962C8B-B14F-4D97-AF65-F5344CB8AC3E}">
        <p14:creationId xmlns:p14="http://schemas.microsoft.com/office/powerpoint/2010/main" val="287277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170723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77013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4890"/>
            <a:ext cx="12192000" cy="6952890"/>
          </a:xfrm>
        </p:spPr>
      </p:pic>
    </p:spTree>
    <p:extLst>
      <p:ext uri="{BB962C8B-B14F-4D97-AF65-F5344CB8AC3E}">
        <p14:creationId xmlns:p14="http://schemas.microsoft.com/office/powerpoint/2010/main" val="708355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1st Year- 5th 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Year- 5th  Lecture</dc:title>
  <dc:creator>Maher</dc:creator>
  <cp:lastModifiedBy>Maher</cp:lastModifiedBy>
  <cp:revision>2</cp:revision>
  <dcterms:created xsi:type="dcterms:W3CDTF">2026-03-30T23:25:20Z</dcterms:created>
  <dcterms:modified xsi:type="dcterms:W3CDTF">2026-03-30T23:54:23Z</dcterms:modified>
</cp:coreProperties>
</file>