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0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69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0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3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2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67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8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10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2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A475C-04E2-439F-9A38-AF0EDDD5B76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6DEF5-047F-482C-8EEA-3C70EB9A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72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Year- 6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2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038561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359121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6" y="0"/>
            <a:ext cx="12131614" cy="6857999"/>
          </a:xfrm>
        </p:spPr>
      </p:pic>
    </p:spTree>
    <p:extLst>
      <p:ext uri="{BB962C8B-B14F-4D97-AF65-F5344CB8AC3E}">
        <p14:creationId xmlns:p14="http://schemas.microsoft.com/office/powerpoint/2010/main" val="787258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1st Year- 6th  Lecture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Year- 6th  Lecture</dc:title>
  <dc:creator>Maher</dc:creator>
  <cp:lastModifiedBy>Maher</cp:lastModifiedBy>
  <cp:revision>1</cp:revision>
  <dcterms:created xsi:type="dcterms:W3CDTF">2026-03-30T23:56:48Z</dcterms:created>
  <dcterms:modified xsi:type="dcterms:W3CDTF">2026-03-30T23:56:55Z</dcterms:modified>
</cp:coreProperties>
</file>