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6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8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80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5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9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9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90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2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E2E9E-86EB-48E0-BB0F-25CC4B742AE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DAF6D-0458-4E07-A6C3-53D897F2D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9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Year- 7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48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0837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53462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67288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Year- 7th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Year- 7th Lecture</dc:title>
  <dc:creator>Maher</dc:creator>
  <cp:lastModifiedBy>Maher</cp:lastModifiedBy>
  <cp:revision>2</cp:revision>
  <dcterms:created xsi:type="dcterms:W3CDTF">2026-04-02T22:20:36Z</dcterms:created>
  <dcterms:modified xsi:type="dcterms:W3CDTF">2026-04-02T22:28:46Z</dcterms:modified>
</cp:coreProperties>
</file>