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7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2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5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84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3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15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8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1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9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7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EFB88-EAD9-4000-ACAC-0BB52A6B837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B85A0-0CA7-40B0-9E9F-C7095AF7D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Year- 8</a:t>
            </a:r>
            <a:r>
              <a:rPr lang="en-US" baseline="30000" dirty="0" smtClean="0"/>
              <a:t>th</a:t>
            </a:r>
            <a:r>
              <a:rPr lang="en-US" dirty="0" smtClean="0"/>
              <a:t>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6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2214468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69012"/>
            <a:ext cx="10515600" cy="148365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4"/>
            <a:ext cx="12191999" cy="6492875"/>
          </a:xfrm>
        </p:spPr>
      </p:pic>
    </p:spTree>
    <p:extLst>
      <p:ext uri="{BB962C8B-B14F-4D97-AF65-F5344CB8AC3E}">
        <p14:creationId xmlns:p14="http://schemas.microsoft.com/office/powerpoint/2010/main" val="247619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590332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1st Year- 8th Lecture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Year- 8th Lecture</dc:title>
  <dc:creator>Maher</dc:creator>
  <cp:lastModifiedBy>Maher</cp:lastModifiedBy>
  <cp:revision>2</cp:revision>
  <dcterms:created xsi:type="dcterms:W3CDTF">2026-04-02T22:20:51Z</dcterms:created>
  <dcterms:modified xsi:type="dcterms:W3CDTF">2026-04-02T22:35:26Z</dcterms:modified>
</cp:coreProperties>
</file>