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9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7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18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3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0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43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34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46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3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64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625B7-2CDB-4947-B640-3175E7BE1AC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9EF5B-1278-4581-9A44-499B39E0B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4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Year- 9</a:t>
            </a:r>
            <a:r>
              <a:rPr lang="en-US" baseline="30000" dirty="0" smtClean="0"/>
              <a:t>th</a:t>
            </a:r>
            <a:r>
              <a:rPr lang="en-US" dirty="0" smtClean="0"/>
              <a:t>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81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003204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610449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4191442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1st Year- 9th Lecture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Year- 9th Lecture</dc:title>
  <dc:creator>Maher</dc:creator>
  <cp:lastModifiedBy>Maher</cp:lastModifiedBy>
  <cp:revision>2</cp:revision>
  <dcterms:created xsi:type="dcterms:W3CDTF">2026-04-02T22:21:11Z</dcterms:created>
  <dcterms:modified xsi:type="dcterms:W3CDTF">2026-04-02T22:36:02Z</dcterms:modified>
</cp:coreProperties>
</file>