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8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9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7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2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26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3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1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56A6A-BD74-4B46-A39C-4D174DDFD2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E6422-AAD0-41A4-9496-64611A1C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3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Year- 10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989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96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890"/>
            <a:ext cx="12192000" cy="6952890"/>
          </a:xfrm>
        </p:spPr>
      </p:pic>
    </p:spTree>
    <p:extLst>
      <p:ext uri="{BB962C8B-B14F-4D97-AF65-F5344CB8AC3E}">
        <p14:creationId xmlns:p14="http://schemas.microsoft.com/office/powerpoint/2010/main" val="379737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56203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760395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Year- 10th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Year- 10th Lecture</dc:title>
  <dc:creator>Maher</dc:creator>
  <cp:lastModifiedBy>Maher</cp:lastModifiedBy>
  <cp:revision>2</cp:revision>
  <dcterms:created xsi:type="dcterms:W3CDTF">2026-04-02T22:21:29Z</dcterms:created>
  <dcterms:modified xsi:type="dcterms:W3CDTF">2026-04-02T22:41:13Z</dcterms:modified>
</cp:coreProperties>
</file>