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A759-8445-49CA-BF57-0A6853AFE555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CBE0A-A8B9-4834-B953-7590C6A01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73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A759-8445-49CA-BF57-0A6853AFE555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CBE0A-A8B9-4834-B953-7590C6A01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899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A759-8445-49CA-BF57-0A6853AFE555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CBE0A-A8B9-4834-B953-7590C6A01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72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A759-8445-49CA-BF57-0A6853AFE555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CBE0A-A8B9-4834-B953-7590C6A01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727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A759-8445-49CA-BF57-0A6853AFE555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CBE0A-A8B9-4834-B953-7590C6A01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220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A759-8445-49CA-BF57-0A6853AFE555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CBE0A-A8B9-4834-B953-7590C6A01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263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A759-8445-49CA-BF57-0A6853AFE555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CBE0A-A8B9-4834-B953-7590C6A01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522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A759-8445-49CA-BF57-0A6853AFE555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CBE0A-A8B9-4834-B953-7590C6A01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998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A759-8445-49CA-BF57-0A6853AFE555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CBE0A-A8B9-4834-B953-7590C6A01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486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A759-8445-49CA-BF57-0A6853AFE555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CBE0A-A8B9-4834-B953-7590C6A01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99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A759-8445-49CA-BF57-0A6853AFE555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CBE0A-A8B9-4834-B953-7590C6A01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581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BA759-8445-49CA-BF57-0A6853AFE555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CBE0A-A8B9-4834-B953-7590C6A01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395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Year- 11</a:t>
            </a:r>
            <a:r>
              <a:rPr lang="en-US" baseline="30000" dirty="0" smtClean="0"/>
              <a:t>th</a:t>
            </a:r>
            <a:r>
              <a:rPr lang="en-US" dirty="0" smtClean="0"/>
              <a:t> Lecture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Asst. Lect. Noor </a:t>
            </a:r>
            <a:r>
              <a:rPr lang="en-US" dirty="0" err="1" smtClean="0"/>
              <a:t>Majeed</a:t>
            </a:r>
            <a:r>
              <a:rPr lang="en-US" dirty="0" smtClean="0"/>
              <a:t> </a:t>
            </a:r>
            <a:r>
              <a:rPr lang="en-US" dirty="0" err="1" smtClean="0"/>
              <a:t>Majli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26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0770"/>
            <a:ext cx="12192000" cy="6978770"/>
          </a:xfrm>
        </p:spPr>
      </p:pic>
    </p:spTree>
    <p:extLst>
      <p:ext uri="{BB962C8B-B14F-4D97-AF65-F5344CB8AC3E}">
        <p14:creationId xmlns:p14="http://schemas.microsoft.com/office/powerpoint/2010/main" val="3668523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4891"/>
            <a:ext cx="12192000" cy="6952891"/>
          </a:xfrm>
        </p:spPr>
      </p:pic>
    </p:spTree>
    <p:extLst>
      <p:ext uri="{BB962C8B-B14F-4D97-AF65-F5344CB8AC3E}">
        <p14:creationId xmlns:p14="http://schemas.microsoft.com/office/powerpoint/2010/main" val="505591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3517"/>
            <a:ext cx="12192000" cy="6961517"/>
          </a:xfrm>
        </p:spPr>
      </p:pic>
    </p:spTree>
    <p:extLst>
      <p:ext uri="{BB962C8B-B14F-4D97-AF65-F5344CB8AC3E}">
        <p14:creationId xmlns:p14="http://schemas.microsoft.com/office/powerpoint/2010/main" val="26995523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11</Words>
  <Application>Microsoft Office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1st Year- 11th Lecture</vt:lpstr>
      <vt:lpstr>PowerPoint Presentation</vt:lpstr>
      <vt:lpstr>PowerPoint Presentation</vt:lpstr>
      <vt:lpstr>PowerPoint Presentation</vt:lpstr>
    </vt:vector>
  </TitlesOfParts>
  <Company>SACC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Year- 11th Lecture</dc:title>
  <dc:creator>Maher</dc:creator>
  <cp:lastModifiedBy>Maher</cp:lastModifiedBy>
  <cp:revision>2</cp:revision>
  <dcterms:created xsi:type="dcterms:W3CDTF">2026-04-02T22:23:14Z</dcterms:created>
  <dcterms:modified xsi:type="dcterms:W3CDTF">2026-04-02T22:44:12Z</dcterms:modified>
</cp:coreProperties>
</file>