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66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57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9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2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26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43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45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7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27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21C65-A3EA-496B-97F3-49AF1A113175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9170A-E635-480A-BE30-EF85C34AE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5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Year- 12</a:t>
            </a:r>
            <a:r>
              <a:rPr lang="en-US" baseline="30000" dirty="0" smtClean="0"/>
              <a:t>th</a:t>
            </a:r>
            <a:r>
              <a:rPr lang="en-US" dirty="0" smtClean="0"/>
              <a:t>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12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968559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263332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35211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1st Year- 12th Lecture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Year- 12th Lecture</dc:title>
  <dc:creator>Maher</dc:creator>
  <cp:lastModifiedBy>Maher</cp:lastModifiedBy>
  <cp:revision>2</cp:revision>
  <dcterms:created xsi:type="dcterms:W3CDTF">2026-04-02T22:32:22Z</dcterms:created>
  <dcterms:modified xsi:type="dcterms:W3CDTF">2026-04-02T22:46:34Z</dcterms:modified>
</cp:coreProperties>
</file>