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21" r:id="rId2"/>
    <p:sldMasterId id="2147483904" r:id="rId3"/>
    <p:sldMasterId id="2147483916" r:id="rId4"/>
    <p:sldMasterId id="2147483931" r:id="rId5"/>
  </p:sldMasterIdLst>
  <p:notesMasterIdLst>
    <p:notesMasterId r:id="rId30"/>
  </p:notesMasterIdLst>
  <p:sldIdLst>
    <p:sldId id="321" r:id="rId6"/>
    <p:sldId id="346" r:id="rId7"/>
    <p:sldId id="320" r:id="rId8"/>
    <p:sldId id="350" r:id="rId9"/>
    <p:sldId id="352" r:id="rId10"/>
    <p:sldId id="351" r:id="rId11"/>
    <p:sldId id="356" r:id="rId12"/>
    <p:sldId id="296" r:id="rId13"/>
    <p:sldId id="355" r:id="rId14"/>
    <p:sldId id="361" r:id="rId15"/>
    <p:sldId id="362" r:id="rId16"/>
    <p:sldId id="302" r:id="rId17"/>
    <p:sldId id="357" r:id="rId18"/>
    <p:sldId id="358" r:id="rId19"/>
    <p:sldId id="360" r:id="rId20"/>
    <p:sldId id="301" r:id="rId21"/>
    <p:sldId id="359" r:id="rId22"/>
    <p:sldId id="349" r:id="rId23"/>
    <p:sldId id="326" r:id="rId24"/>
    <p:sldId id="363" r:id="rId25"/>
    <p:sldId id="353" r:id="rId26"/>
    <p:sldId id="354" r:id="rId27"/>
    <p:sldId id="345" r:id="rId28"/>
    <p:sldId id="31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p:cViewPr varScale="1">
        <p:scale>
          <a:sx n="67" d="100"/>
          <a:sy n="67" d="100"/>
        </p:scale>
        <p:origin x="13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C719B53-8D52-4E47-B0F6-9A2D56CC00A0}" type="datetimeFigureOut">
              <a:rPr lang="ar-IQ" smtClean="0"/>
              <a:pPr/>
              <a:t>05/05/1446</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2EEC2AB-04E6-40FB-BEA5-68B4C5225334}" type="slidenum">
              <a:rPr lang="ar-IQ" smtClean="0"/>
              <a:pPr/>
              <a:t>‹#›</a:t>
            </a:fld>
            <a:endParaRPr lang="ar-IQ"/>
          </a:p>
        </p:txBody>
      </p:sp>
    </p:spTree>
    <p:extLst>
      <p:ext uri="{BB962C8B-B14F-4D97-AF65-F5344CB8AC3E}">
        <p14:creationId xmlns:p14="http://schemas.microsoft.com/office/powerpoint/2010/main" val="387042788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fontAlgn="base">
              <a:spcBef>
                <a:spcPct val="0"/>
              </a:spcBef>
              <a:spcAft>
                <a:spcPct val="0"/>
              </a:spcAft>
            </a:pPr>
            <a:endParaRPr kumimoji="1" lang="ar-IQ" sz="2400" smtClean="0">
              <a:solidFill>
                <a:srgbClr val="0000FF"/>
              </a:solidFill>
            </a:endParaRPr>
          </a:p>
        </p:txBody>
      </p:sp>
      <p:pic>
        <p:nvPicPr>
          <p:cNvPr id="8195" name="Picture 3" descr="D:\FRONTPAGE THEMES\NATURE\ANABNR2.PNG"/>
          <p:cNvPicPr>
            <a:picLocks noChangeAspect="1" noChangeArrowheads="1"/>
          </p:cNvPicPr>
          <p:nvPr/>
        </p:nvPicPr>
        <p:blipFill>
          <a:blip r:embed="rId2" cstate="print"/>
          <a:srcRect l="-900" t="-1314" r="-2" b="-36961"/>
          <a:stretch>
            <a:fillRect/>
          </a:stretch>
        </p:blipFill>
        <p:spPr bwMode="auto">
          <a:xfrm>
            <a:off x="533400" y="3200400"/>
            <a:ext cx="8458200" cy="1158875"/>
          </a:xfrm>
          <a:prstGeom prst="rect">
            <a:avLst/>
          </a:prstGeom>
          <a:noFill/>
        </p:spPr>
      </p:pic>
      <p:sp>
        <p:nvSpPr>
          <p:cNvPr id="8196"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fontAlgn="base">
              <a:spcBef>
                <a:spcPct val="0"/>
              </a:spcBef>
              <a:spcAft>
                <a:spcPct val="0"/>
              </a:spcAft>
            </a:pPr>
            <a:endParaRPr kumimoji="1" lang="ar-IQ" sz="2400" smtClean="0">
              <a:solidFill>
                <a:srgbClr val="0000FF"/>
              </a:solidFill>
            </a:endParaRPr>
          </a:p>
        </p:txBody>
      </p:sp>
      <p:sp>
        <p:nvSpPr>
          <p:cNvPr id="8197" name="Rectangle 5"/>
          <p:cNvSpPr>
            <a:spLocks noGrp="1" noChangeArrowheads="1"/>
          </p:cNvSpPr>
          <p:nvPr>
            <p:ph type="ctrTitle"/>
          </p:nvPr>
        </p:nvSpPr>
        <p:spPr>
          <a:xfrm>
            <a:off x="1143000" y="1981200"/>
            <a:ext cx="7772400" cy="1143000"/>
          </a:xfrm>
        </p:spPr>
        <p:txBody>
          <a:bodyPr/>
          <a:lstStyle>
            <a:lvl1pPr>
              <a:defRPr/>
            </a:lvl1pPr>
          </a:lstStyle>
          <a:p>
            <a:r>
              <a:rPr lang="th-TH"/>
              <a:t>คลิกเพื่อแก้ไขลักษณะต้นแบบชื่อเรื่อง</a:t>
            </a:r>
            <a:endParaRPr lang="en-US"/>
          </a:p>
        </p:txBody>
      </p:sp>
      <p:sp>
        <p:nvSpPr>
          <p:cNvPr id="8198"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th-TH"/>
              <a:t>คลิกเพื่อแก้ไขลักษณะต้นแบบหัวข้อย่อย</a:t>
            </a:r>
            <a:endParaRPr lang="en-US"/>
          </a:p>
        </p:txBody>
      </p:sp>
      <p:sp>
        <p:nvSpPr>
          <p:cNvPr id="8199" name="Rectangle 7"/>
          <p:cNvSpPr>
            <a:spLocks noGrp="1" noChangeArrowheads="1"/>
          </p:cNvSpPr>
          <p:nvPr>
            <p:ph type="dt" sz="half" idx="2"/>
          </p:nvPr>
        </p:nvSpPr>
        <p:spPr>
          <a:xfrm>
            <a:off x="685800" y="6324600"/>
            <a:ext cx="1905000" cy="457200"/>
          </a:xfrm>
        </p:spPr>
        <p:txBody>
          <a:bodyPr/>
          <a:lstStyle>
            <a:lvl1pPr>
              <a:defRPr/>
            </a:lvl1pPr>
          </a:lstStyle>
          <a:p>
            <a:endParaRPr lang="th-TH">
              <a:solidFill>
                <a:srgbClr val="660066"/>
              </a:solidFill>
            </a:endParaRPr>
          </a:p>
        </p:txBody>
      </p:sp>
      <p:sp>
        <p:nvSpPr>
          <p:cNvPr id="8200" name="Rectangle 8"/>
          <p:cNvSpPr>
            <a:spLocks noGrp="1" noChangeArrowheads="1"/>
          </p:cNvSpPr>
          <p:nvPr>
            <p:ph type="ftr" sz="quarter" idx="3"/>
          </p:nvPr>
        </p:nvSpPr>
        <p:spPr>
          <a:xfrm>
            <a:off x="3124200" y="6324600"/>
            <a:ext cx="2895600" cy="457200"/>
          </a:xfrm>
        </p:spPr>
        <p:txBody>
          <a:bodyPr/>
          <a:lstStyle>
            <a:lvl1pPr>
              <a:defRPr/>
            </a:lvl1pPr>
          </a:lstStyle>
          <a:p>
            <a:endParaRPr lang="th-TH">
              <a:solidFill>
                <a:srgbClr val="660066"/>
              </a:solidFill>
            </a:endParaRPr>
          </a:p>
        </p:txBody>
      </p:sp>
      <p:sp>
        <p:nvSpPr>
          <p:cNvPr id="8201" name="Rectangle 9"/>
          <p:cNvSpPr>
            <a:spLocks noGrp="1" noChangeArrowheads="1"/>
          </p:cNvSpPr>
          <p:nvPr>
            <p:ph type="sldNum" sz="quarter" idx="4"/>
          </p:nvPr>
        </p:nvSpPr>
        <p:spPr>
          <a:xfrm>
            <a:off x="6553200" y="6324600"/>
            <a:ext cx="1905000" cy="457200"/>
          </a:xfrm>
        </p:spPr>
        <p:txBody>
          <a:bodyPr/>
          <a:lstStyle>
            <a:lvl1pPr>
              <a:defRPr sz="1400"/>
            </a:lvl1pPr>
          </a:lstStyle>
          <a:p>
            <a:fld id="{D4A1C05C-B9E5-44F2-87D6-491496EAD057}" type="slidenum">
              <a:rPr lang="en-US">
                <a:solidFill>
                  <a:srgbClr val="660066"/>
                </a:solidFill>
              </a:rPr>
              <a:pPr/>
              <a:t>‹#›</a:t>
            </a:fld>
            <a:endParaRPr lang="th-TH">
              <a:solidFill>
                <a:srgbClr val="660066"/>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th-TH">
              <a:solidFill>
                <a:srgbClr val="660066"/>
              </a:solidFill>
            </a:endParaRPr>
          </a:p>
        </p:txBody>
      </p:sp>
      <p:sp>
        <p:nvSpPr>
          <p:cNvPr id="5" name="Footer Placeholder 4"/>
          <p:cNvSpPr>
            <a:spLocks noGrp="1"/>
          </p:cNvSpPr>
          <p:nvPr>
            <p:ph type="ftr" sz="quarter" idx="11"/>
          </p:nvPr>
        </p:nvSpPr>
        <p:spPr/>
        <p:txBody>
          <a:bodyPr/>
          <a:lstStyle>
            <a:lvl1pPr>
              <a:defRPr/>
            </a:lvl1pPr>
          </a:lstStyle>
          <a:p>
            <a:endParaRPr lang="th-TH">
              <a:solidFill>
                <a:srgbClr val="660066"/>
              </a:solidFill>
            </a:endParaRPr>
          </a:p>
        </p:txBody>
      </p:sp>
      <p:sp>
        <p:nvSpPr>
          <p:cNvPr id="6" name="Slide Number Placeholder 5"/>
          <p:cNvSpPr>
            <a:spLocks noGrp="1"/>
          </p:cNvSpPr>
          <p:nvPr>
            <p:ph type="sldNum" sz="quarter" idx="12"/>
          </p:nvPr>
        </p:nvSpPr>
        <p:spPr/>
        <p:txBody>
          <a:bodyPr/>
          <a:lstStyle>
            <a:lvl1pPr>
              <a:defRPr/>
            </a:lvl1pPr>
          </a:lstStyle>
          <a:p>
            <a:fld id="{8D17FC25-E8C9-4B0D-960E-330F2CF49CD1}" type="slidenum">
              <a:rPr lang="en-US">
                <a:solidFill>
                  <a:srgbClr val="660066"/>
                </a:solidFill>
              </a:rPr>
              <a:pPr/>
              <a:t>‹#›</a:t>
            </a:fld>
            <a:endParaRPr lang="th-TH" sz="1400">
              <a:solidFill>
                <a:srgbClr val="660066"/>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th-TH">
              <a:solidFill>
                <a:srgbClr val="660066"/>
              </a:solidFill>
            </a:endParaRPr>
          </a:p>
        </p:txBody>
      </p:sp>
      <p:sp>
        <p:nvSpPr>
          <p:cNvPr id="5" name="Footer Placeholder 4"/>
          <p:cNvSpPr>
            <a:spLocks noGrp="1"/>
          </p:cNvSpPr>
          <p:nvPr>
            <p:ph type="ftr" sz="quarter" idx="11"/>
          </p:nvPr>
        </p:nvSpPr>
        <p:spPr/>
        <p:txBody>
          <a:bodyPr/>
          <a:lstStyle>
            <a:lvl1pPr>
              <a:defRPr/>
            </a:lvl1pPr>
          </a:lstStyle>
          <a:p>
            <a:endParaRPr lang="th-TH">
              <a:solidFill>
                <a:srgbClr val="660066"/>
              </a:solidFill>
            </a:endParaRPr>
          </a:p>
        </p:txBody>
      </p:sp>
      <p:sp>
        <p:nvSpPr>
          <p:cNvPr id="6" name="Slide Number Placeholder 5"/>
          <p:cNvSpPr>
            <a:spLocks noGrp="1"/>
          </p:cNvSpPr>
          <p:nvPr>
            <p:ph type="sldNum" sz="quarter" idx="12"/>
          </p:nvPr>
        </p:nvSpPr>
        <p:spPr/>
        <p:txBody>
          <a:bodyPr/>
          <a:lstStyle>
            <a:lvl1pPr>
              <a:defRPr/>
            </a:lvl1pPr>
          </a:lstStyle>
          <a:p>
            <a:fld id="{2057D4AD-3B77-450A-8BF3-110FAC939A16}" type="slidenum">
              <a:rPr lang="en-US">
                <a:solidFill>
                  <a:srgbClr val="660066"/>
                </a:solidFill>
              </a:rPr>
              <a:pPr/>
              <a:t>‹#›</a:t>
            </a:fld>
            <a:endParaRPr lang="th-TH" sz="1400">
              <a:solidFill>
                <a:srgbClr val="660066"/>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fontAlgn="base">
              <a:spcBef>
                <a:spcPct val="0"/>
              </a:spcBef>
              <a:spcAft>
                <a:spcPct val="0"/>
              </a:spcAft>
            </a:pPr>
            <a:endParaRPr kumimoji="1" lang="ar-IQ" sz="2400" smtClean="0">
              <a:solidFill>
                <a:srgbClr val="0000FF"/>
              </a:solidFill>
            </a:endParaRPr>
          </a:p>
        </p:txBody>
      </p:sp>
      <p:pic>
        <p:nvPicPr>
          <p:cNvPr id="8195" name="Picture 3" descr="D:\FRONTPAGE THEMES\NATURE\ANABNR2.PNG"/>
          <p:cNvPicPr>
            <a:picLocks noChangeAspect="1" noChangeArrowheads="1"/>
          </p:cNvPicPr>
          <p:nvPr/>
        </p:nvPicPr>
        <p:blipFill>
          <a:blip r:embed="rId2" cstate="print"/>
          <a:srcRect l="-900" t="-1314" r="-2" b="-36961"/>
          <a:stretch>
            <a:fillRect/>
          </a:stretch>
        </p:blipFill>
        <p:spPr bwMode="auto">
          <a:xfrm>
            <a:off x="533400" y="3200400"/>
            <a:ext cx="8458200" cy="1158875"/>
          </a:xfrm>
          <a:prstGeom prst="rect">
            <a:avLst/>
          </a:prstGeom>
          <a:noFill/>
        </p:spPr>
      </p:pic>
      <p:sp>
        <p:nvSpPr>
          <p:cNvPr id="8196"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fontAlgn="base">
              <a:spcBef>
                <a:spcPct val="0"/>
              </a:spcBef>
              <a:spcAft>
                <a:spcPct val="0"/>
              </a:spcAft>
            </a:pPr>
            <a:endParaRPr kumimoji="1" lang="ar-IQ" sz="2400" smtClean="0">
              <a:solidFill>
                <a:srgbClr val="0000FF"/>
              </a:solidFill>
            </a:endParaRPr>
          </a:p>
        </p:txBody>
      </p:sp>
      <p:sp>
        <p:nvSpPr>
          <p:cNvPr id="8197" name="Rectangle 5"/>
          <p:cNvSpPr>
            <a:spLocks noGrp="1" noChangeArrowheads="1"/>
          </p:cNvSpPr>
          <p:nvPr>
            <p:ph type="ctrTitle"/>
          </p:nvPr>
        </p:nvSpPr>
        <p:spPr>
          <a:xfrm>
            <a:off x="1143000" y="1981200"/>
            <a:ext cx="7772400" cy="1143000"/>
          </a:xfrm>
        </p:spPr>
        <p:txBody>
          <a:bodyPr/>
          <a:lstStyle>
            <a:lvl1pPr>
              <a:defRPr/>
            </a:lvl1pPr>
          </a:lstStyle>
          <a:p>
            <a:r>
              <a:rPr lang="th-TH"/>
              <a:t>คลิกเพื่อแก้ไขลักษณะต้นแบบชื่อเรื่อง</a:t>
            </a:r>
            <a:endParaRPr lang="en-US"/>
          </a:p>
        </p:txBody>
      </p:sp>
      <p:sp>
        <p:nvSpPr>
          <p:cNvPr id="8198"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th-TH"/>
              <a:t>คลิกเพื่อแก้ไขลักษณะต้นแบบหัวข้อย่อย</a:t>
            </a:r>
            <a:endParaRPr lang="en-US"/>
          </a:p>
        </p:txBody>
      </p:sp>
      <p:sp>
        <p:nvSpPr>
          <p:cNvPr id="8199" name="Rectangle 7"/>
          <p:cNvSpPr>
            <a:spLocks noGrp="1" noChangeArrowheads="1"/>
          </p:cNvSpPr>
          <p:nvPr>
            <p:ph type="dt" sz="half" idx="2"/>
          </p:nvPr>
        </p:nvSpPr>
        <p:spPr>
          <a:xfrm>
            <a:off x="685800" y="6324600"/>
            <a:ext cx="1905000" cy="457200"/>
          </a:xfrm>
        </p:spPr>
        <p:txBody>
          <a:bodyPr/>
          <a:lstStyle>
            <a:lvl1pPr>
              <a:defRPr/>
            </a:lvl1pPr>
          </a:lstStyle>
          <a:p>
            <a:endParaRPr lang="th-TH">
              <a:solidFill>
                <a:srgbClr val="660066"/>
              </a:solidFill>
            </a:endParaRPr>
          </a:p>
        </p:txBody>
      </p:sp>
      <p:sp>
        <p:nvSpPr>
          <p:cNvPr id="8200" name="Rectangle 8"/>
          <p:cNvSpPr>
            <a:spLocks noGrp="1" noChangeArrowheads="1"/>
          </p:cNvSpPr>
          <p:nvPr>
            <p:ph type="ftr" sz="quarter" idx="3"/>
          </p:nvPr>
        </p:nvSpPr>
        <p:spPr>
          <a:xfrm>
            <a:off x="3124200" y="6324600"/>
            <a:ext cx="2895600" cy="457200"/>
          </a:xfrm>
        </p:spPr>
        <p:txBody>
          <a:bodyPr/>
          <a:lstStyle>
            <a:lvl1pPr>
              <a:defRPr/>
            </a:lvl1pPr>
          </a:lstStyle>
          <a:p>
            <a:endParaRPr lang="th-TH">
              <a:solidFill>
                <a:srgbClr val="660066"/>
              </a:solidFill>
            </a:endParaRPr>
          </a:p>
        </p:txBody>
      </p:sp>
      <p:sp>
        <p:nvSpPr>
          <p:cNvPr id="8201" name="Rectangle 9"/>
          <p:cNvSpPr>
            <a:spLocks noGrp="1" noChangeArrowheads="1"/>
          </p:cNvSpPr>
          <p:nvPr>
            <p:ph type="sldNum" sz="quarter" idx="4"/>
          </p:nvPr>
        </p:nvSpPr>
        <p:spPr>
          <a:xfrm>
            <a:off x="6553200" y="6324600"/>
            <a:ext cx="1905000" cy="457200"/>
          </a:xfrm>
        </p:spPr>
        <p:txBody>
          <a:bodyPr/>
          <a:lstStyle>
            <a:lvl1pPr>
              <a:defRPr sz="1400"/>
            </a:lvl1pPr>
          </a:lstStyle>
          <a:p>
            <a:fld id="{D4A1C05C-B9E5-44F2-87D6-491496EAD057}" type="slidenum">
              <a:rPr lang="en-US">
                <a:solidFill>
                  <a:srgbClr val="660066"/>
                </a:solidFill>
              </a:rPr>
              <a:pPr/>
              <a:t>‹#›</a:t>
            </a:fld>
            <a:endParaRPr lang="th-TH">
              <a:solidFill>
                <a:srgbClr val="660066"/>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th-TH">
              <a:solidFill>
                <a:srgbClr val="660066"/>
              </a:solidFill>
            </a:endParaRPr>
          </a:p>
        </p:txBody>
      </p:sp>
      <p:sp>
        <p:nvSpPr>
          <p:cNvPr id="5" name="Footer Placeholder 4"/>
          <p:cNvSpPr>
            <a:spLocks noGrp="1"/>
          </p:cNvSpPr>
          <p:nvPr>
            <p:ph type="ftr" sz="quarter" idx="11"/>
          </p:nvPr>
        </p:nvSpPr>
        <p:spPr/>
        <p:txBody>
          <a:bodyPr/>
          <a:lstStyle>
            <a:lvl1pPr>
              <a:defRPr/>
            </a:lvl1pPr>
          </a:lstStyle>
          <a:p>
            <a:endParaRPr lang="th-TH">
              <a:solidFill>
                <a:srgbClr val="660066"/>
              </a:solidFill>
            </a:endParaRPr>
          </a:p>
        </p:txBody>
      </p:sp>
      <p:sp>
        <p:nvSpPr>
          <p:cNvPr id="6" name="Slide Number Placeholder 5"/>
          <p:cNvSpPr>
            <a:spLocks noGrp="1"/>
          </p:cNvSpPr>
          <p:nvPr>
            <p:ph type="sldNum" sz="quarter" idx="12"/>
          </p:nvPr>
        </p:nvSpPr>
        <p:spPr/>
        <p:txBody>
          <a:bodyPr/>
          <a:lstStyle>
            <a:lvl1pPr>
              <a:defRPr/>
            </a:lvl1pPr>
          </a:lstStyle>
          <a:p>
            <a:fld id="{74AB6BD3-6A85-4BA0-825D-79A84AF07294}" type="slidenum">
              <a:rPr lang="en-US">
                <a:solidFill>
                  <a:srgbClr val="660066"/>
                </a:solidFill>
              </a:rPr>
              <a:pPr/>
              <a:t>‹#›</a:t>
            </a:fld>
            <a:endParaRPr lang="th-TH" sz="1400">
              <a:solidFill>
                <a:srgbClr val="660066"/>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th-TH">
              <a:solidFill>
                <a:srgbClr val="660066"/>
              </a:solidFill>
            </a:endParaRPr>
          </a:p>
        </p:txBody>
      </p:sp>
      <p:sp>
        <p:nvSpPr>
          <p:cNvPr id="5" name="Footer Placeholder 4"/>
          <p:cNvSpPr>
            <a:spLocks noGrp="1"/>
          </p:cNvSpPr>
          <p:nvPr>
            <p:ph type="ftr" sz="quarter" idx="11"/>
          </p:nvPr>
        </p:nvSpPr>
        <p:spPr/>
        <p:txBody>
          <a:bodyPr/>
          <a:lstStyle>
            <a:lvl1pPr>
              <a:defRPr/>
            </a:lvl1pPr>
          </a:lstStyle>
          <a:p>
            <a:endParaRPr lang="th-TH">
              <a:solidFill>
                <a:srgbClr val="660066"/>
              </a:solidFill>
            </a:endParaRPr>
          </a:p>
        </p:txBody>
      </p:sp>
      <p:sp>
        <p:nvSpPr>
          <p:cNvPr id="6" name="Slide Number Placeholder 5"/>
          <p:cNvSpPr>
            <a:spLocks noGrp="1"/>
          </p:cNvSpPr>
          <p:nvPr>
            <p:ph type="sldNum" sz="quarter" idx="12"/>
          </p:nvPr>
        </p:nvSpPr>
        <p:spPr/>
        <p:txBody>
          <a:bodyPr/>
          <a:lstStyle>
            <a:lvl1pPr>
              <a:defRPr/>
            </a:lvl1pPr>
          </a:lstStyle>
          <a:p>
            <a:fld id="{AA70BC83-7B72-44AF-A85B-DDD60B0BEEAF}" type="slidenum">
              <a:rPr lang="en-US">
                <a:solidFill>
                  <a:srgbClr val="660066"/>
                </a:solidFill>
              </a:rPr>
              <a:pPr/>
              <a:t>‹#›</a:t>
            </a:fld>
            <a:endParaRPr lang="th-TH" sz="1400">
              <a:solidFill>
                <a:srgbClr val="660066"/>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th-TH">
              <a:solidFill>
                <a:srgbClr val="660066"/>
              </a:solidFill>
            </a:endParaRPr>
          </a:p>
        </p:txBody>
      </p:sp>
      <p:sp>
        <p:nvSpPr>
          <p:cNvPr id="6" name="Footer Placeholder 5"/>
          <p:cNvSpPr>
            <a:spLocks noGrp="1"/>
          </p:cNvSpPr>
          <p:nvPr>
            <p:ph type="ftr" sz="quarter" idx="11"/>
          </p:nvPr>
        </p:nvSpPr>
        <p:spPr/>
        <p:txBody>
          <a:bodyPr/>
          <a:lstStyle>
            <a:lvl1pPr>
              <a:defRPr/>
            </a:lvl1pPr>
          </a:lstStyle>
          <a:p>
            <a:endParaRPr lang="th-TH">
              <a:solidFill>
                <a:srgbClr val="660066"/>
              </a:solidFill>
            </a:endParaRPr>
          </a:p>
        </p:txBody>
      </p:sp>
      <p:sp>
        <p:nvSpPr>
          <p:cNvPr id="7" name="Slide Number Placeholder 6"/>
          <p:cNvSpPr>
            <a:spLocks noGrp="1"/>
          </p:cNvSpPr>
          <p:nvPr>
            <p:ph type="sldNum" sz="quarter" idx="12"/>
          </p:nvPr>
        </p:nvSpPr>
        <p:spPr/>
        <p:txBody>
          <a:bodyPr/>
          <a:lstStyle>
            <a:lvl1pPr>
              <a:defRPr/>
            </a:lvl1pPr>
          </a:lstStyle>
          <a:p>
            <a:fld id="{983F380B-CA7F-427F-8FD0-BBCF713E418C}" type="slidenum">
              <a:rPr lang="en-US">
                <a:solidFill>
                  <a:srgbClr val="660066"/>
                </a:solidFill>
              </a:rPr>
              <a:pPr/>
              <a:t>‹#›</a:t>
            </a:fld>
            <a:endParaRPr lang="th-TH" sz="1400">
              <a:solidFill>
                <a:srgbClr val="660066"/>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th-TH">
              <a:solidFill>
                <a:srgbClr val="660066"/>
              </a:solidFill>
            </a:endParaRPr>
          </a:p>
        </p:txBody>
      </p:sp>
      <p:sp>
        <p:nvSpPr>
          <p:cNvPr id="8" name="Footer Placeholder 7"/>
          <p:cNvSpPr>
            <a:spLocks noGrp="1"/>
          </p:cNvSpPr>
          <p:nvPr>
            <p:ph type="ftr" sz="quarter" idx="11"/>
          </p:nvPr>
        </p:nvSpPr>
        <p:spPr/>
        <p:txBody>
          <a:bodyPr/>
          <a:lstStyle>
            <a:lvl1pPr>
              <a:defRPr/>
            </a:lvl1pPr>
          </a:lstStyle>
          <a:p>
            <a:endParaRPr lang="th-TH">
              <a:solidFill>
                <a:srgbClr val="660066"/>
              </a:solidFill>
            </a:endParaRPr>
          </a:p>
        </p:txBody>
      </p:sp>
      <p:sp>
        <p:nvSpPr>
          <p:cNvPr id="9" name="Slide Number Placeholder 8"/>
          <p:cNvSpPr>
            <a:spLocks noGrp="1"/>
          </p:cNvSpPr>
          <p:nvPr>
            <p:ph type="sldNum" sz="quarter" idx="12"/>
          </p:nvPr>
        </p:nvSpPr>
        <p:spPr/>
        <p:txBody>
          <a:bodyPr/>
          <a:lstStyle>
            <a:lvl1pPr>
              <a:defRPr/>
            </a:lvl1pPr>
          </a:lstStyle>
          <a:p>
            <a:fld id="{54B46BEB-39E0-44D0-8AA0-7233C7114DE9}" type="slidenum">
              <a:rPr lang="en-US">
                <a:solidFill>
                  <a:srgbClr val="660066"/>
                </a:solidFill>
              </a:rPr>
              <a:pPr/>
              <a:t>‹#›</a:t>
            </a:fld>
            <a:endParaRPr lang="th-TH" sz="1400">
              <a:solidFill>
                <a:srgbClr val="660066"/>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th-TH">
              <a:solidFill>
                <a:srgbClr val="660066"/>
              </a:solidFill>
            </a:endParaRPr>
          </a:p>
        </p:txBody>
      </p:sp>
      <p:sp>
        <p:nvSpPr>
          <p:cNvPr id="4" name="Footer Placeholder 3"/>
          <p:cNvSpPr>
            <a:spLocks noGrp="1"/>
          </p:cNvSpPr>
          <p:nvPr>
            <p:ph type="ftr" sz="quarter" idx="11"/>
          </p:nvPr>
        </p:nvSpPr>
        <p:spPr/>
        <p:txBody>
          <a:bodyPr/>
          <a:lstStyle>
            <a:lvl1pPr>
              <a:defRPr/>
            </a:lvl1pPr>
          </a:lstStyle>
          <a:p>
            <a:endParaRPr lang="th-TH">
              <a:solidFill>
                <a:srgbClr val="660066"/>
              </a:solidFill>
            </a:endParaRPr>
          </a:p>
        </p:txBody>
      </p:sp>
      <p:sp>
        <p:nvSpPr>
          <p:cNvPr id="5" name="Slide Number Placeholder 4"/>
          <p:cNvSpPr>
            <a:spLocks noGrp="1"/>
          </p:cNvSpPr>
          <p:nvPr>
            <p:ph type="sldNum" sz="quarter" idx="12"/>
          </p:nvPr>
        </p:nvSpPr>
        <p:spPr/>
        <p:txBody>
          <a:bodyPr/>
          <a:lstStyle>
            <a:lvl1pPr>
              <a:defRPr/>
            </a:lvl1pPr>
          </a:lstStyle>
          <a:p>
            <a:fld id="{6B6D4743-C809-42D3-ACD1-F3115B6B8F35}" type="slidenum">
              <a:rPr lang="en-US">
                <a:solidFill>
                  <a:srgbClr val="660066"/>
                </a:solidFill>
              </a:rPr>
              <a:pPr/>
              <a:t>‹#›</a:t>
            </a:fld>
            <a:endParaRPr lang="th-TH" sz="1400">
              <a:solidFill>
                <a:srgbClr val="660066"/>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h-TH">
              <a:solidFill>
                <a:srgbClr val="660066"/>
              </a:solidFill>
            </a:endParaRPr>
          </a:p>
        </p:txBody>
      </p:sp>
      <p:sp>
        <p:nvSpPr>
          <p:cNvPr id="3" name="Footer Placeholder 2"/>
          <p:cNvSpPr>
            <a:spLocks noGrp="1"/>
          </p:cNvSpPr>
          <p:nvPr>
            <p:ph type="ftr" sz="quarter" idx="11"/>
          </p:nvPr>
        </p:nvSpPr>
        <p:spPr/>
        <p:txBody>
          <a:bodyPr/>
          <a:lstStyle>
            <a:lvl1pPr>
              <a:defRPr/>
            </a:lvl1pPr>
          </a:lstStyle>
          <a:p>
            <a:endParaRPr lang="th-TH">
              <a:solidFill>
                <a:srgbClr val="660066"/>
              </a:solidFill>
            </a:endParaRPr>
          </a:p>
        </p:txBody>
      </p:sp>
      <p:sp>
        <p:nvSpPr>
          <p:cNvPr id="4" name="Slide Number Placeholder 3"/>
          <p:cNvSpPr>
            <a:spLocks noGrp="1"/>
          </p:cNvSpPr>
          <p:nvPr>
            <p:ph type="sldNum" sz="quarter" idx="12"/>
          </p:nvPr>
        </p:nvSpPr>
        <p:spPr/>
        <p:txBody>
          <a:bodyPr/>
          <a:lstStyle>
            <a:lvl1pPr>
              <a:defRPr/>
            </a:lvl1pPr>
          </a:lstStyle>
          <a:p>
            <a:fld id="{860D1BBF-5DB4-4EB5-B75F-D45909A7DA3F}" type="slidenum">
              <a:rPr lang="en-US">
                <a:solidFill>
                  <a:srgbClr val="660066"/>
                </a:solidFill>
              </a:rPr>
              <a:pPr/>
              <a:t>‹#›</a:t>
            </a:fld>
            <a:endParaRPr lang="th-TH" sz="1400">
              <a:solidFill>
                <a:srgbClr val="660066"/>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th-TH">
              <a:solidFill>
                <a:srgbClr val="660066"/>
              </a:solidFill>
            </a:endParaRPr>
          </a:p>
        </p:txBody>
      </p:sp>
      <p:sp>
        <p:nvSpPr>
          <p:cNvPr id="6" name="Footer Placeholder 5"/>
          <p:cNvSpPr>
            <a:spLocks noGrp="1"/>
          </p:cNvSpPr>
          <p:nvPr>
            <p:ph type="ftr" sz="quarter" idx="11"/>
          </p:nvPr>
        </p:nvSpPr>
        <p:spPr/>
        <p:txBody>
          <a:bodyPr/>
          <a:lstStyle>
            <a:lvl1pPr>
              <a:defRPr/>
            </a:lvl1pPr>
          </a:lstStyle>
          <a:p>
            <a:endParaRPr lang="th-TH">
              <a:solidFill>
                <a:srgbClr val="660066"/>
              </a:solidFill>
            </a:endParaRPr>
          </a:p>
        </p:txBody>
      </p:sp>
      <p:sp>
        <p:nvSpPr>
          <p:cNvPr id="7" name="Slide Number Placeholder 6"/>
          <p:cNvSpPr>
            <a:spLocks noGrp="1"/>
          </p:cNvSpPr>
          <p:nvPr>
            <p:ph type="sldNum" sz="quarter" idx="12"/>
          </p:nvPr>
        </p:nvSpPr>
        <p:spPr/>
        <p:txBody>
          <a:bodyPr/>
          <a:lstStyle>
            <a:lvl1pPr>
              <a:defRPr/>
            </a:lvl1pPr>
          </a:lstStyle>
          <a:p>
            <a:fld id="{7404D150-7072-43D4-BE8B-64F4555748DE}" type="slidenum">
              <a:rPr lang="en-US">
                <a:solidFill>
                  <a:srgbClr val="660066"/>
                </a:solidFill>
              </a:rPr>
              <a:pPr/>
              <a:t>‹#›</a:t>
            </a:fld>
            <a:endParaRPr lang="th-TH" sz="1400">
              <a:solidFill>
                <a:srgbClr val="660066"/>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th-TH">
              <a:solidFill>
                <a:srgbClr val="660066"/>
              </a:solidFill>
            </a:endParaRPr>
          </a:p>
        </p:txBody>
      </p:sp>
      <p:sp>
        <p:nvSpPr>
          <p:cNvPr id="5" name="Footer Placeholder 4"/>
          <p:cNvSpPr>
            <a:spLocks noGrp="1"/>
          </p:cNvSpPr>
          <p:nvPr>
            <p:ph type="ftr" sz="quarter" idx="11"/>
          </p:nvPr>
        </p:nvSpPr>
        <p:spPr/>
        <p:txBody>
          <a:bodyPr/>
          <a:lstStyle>
            <a:lvl1pPr>
              <a:defRPr/>
            </a:lvl1pPr>
          </a:lstStyle>
          <a:p>
            <a:endParaRPr lang="th-TH">
              <a:solidFill>
                <a:srgbClr val="660066"/>
              </a:solidFill>
            </a:endParaRPr>
          </a:p>
        </p:txBody>
      </p:sp>
      <p:sp>
        <p:nvSpPr>
          <p:cNvPr id="6" name="Slide Number Placeholder 5"/>
          <p:cNvSpPr>
            <a:spLocks noGrp="1"/>
          </p:cNvSpPr>
          <p:nvPr>
            <p:ph type="sldNum" sz="quarter" idx="12"/>
          </p:nvPr>
        </p:nvSpPr>
        <p:spPr/>
        <p:txBody>
          <a:bodyPr/>
          <a:lstStyle>
            <a:lvl1pPr>
              <a:defRPr/>
            </a:lvl1pPr>
          </a:lstStyle>
          <a:p>
            <a:fld id="{74AB6BD3-6A85-4BA0-825D-79A84AF07294}" type="slidenum">
              <a:rPr lang="en-US">
                <a:solidFill>
                  <a:srgbClr val="660066"/>
                </a:solidFill>
              </a:rPr>
              <a:pPr/>
              <a:t>‹#›</a:t>
            </a:fld>
            <a:endParaRPr lang="th-TH" sz="1400">
              <a:solidFill>
                <a:srgbClr val="660066"/>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th-TH">
              <a:solidFill>
                <a:srgbClr val="660066"/>
              </a:solidFill>
            </a:endParaRPr>
          </a:p>
        </p:txBody>
      </p:sp>
      <p:sp>
        <p:nvSpPr>
          <p:cNvPr id="6" name="Footer Placeholder 5"/>
          <p:cNvSpPr>
            <a:spLocks noGrp="1"/>
          </p:cNvSpPr>
          <p:nvPr>
            <p:ph type="ftr" sz="quarter" idx="11"/>
          </p:nvPr>
        </p:nvSpPr>
        <p:spPr/>
        <p:txBody>
          <a:bodyPr/>
          <a:lstStyle>
            <a:lvl1pPr>
              <a:defRPr/>
            </a:lvl1pPr>
          </a:lstStyle>
          <a:p>
            <a:endParaRPr lang="th-TH">
              <a:solidFill>
                <a:srgbClr val="660066"/>
              </a:solidFill>
            </a:endParaRPr>
          </a:p>
        </p:txBody>
      </p:sp>
      <p:sp>
        <p:nvSpPr>
          <p:cNvPr id="7" name="Slide Number Placeholder 6"/>
          <p:cNvSpPr>
            <a:spLocks noGrp="1"/>
          </p:cNvSpPr>
          <p:nvPr>
            <p:ph type="sldNum" sz="quarter" idx="12"/>
          </p:nvPr>
        </p:nvSpPr>
        <p:spPr/>
        <p:txBody>
          <a:bodyPr/>
          <a:lstStyle>
            <a:lvl1pPr>
              <a:defRPr/>
            </a:lvl1pPr>
          </a:lstStyle>
          <a:p>
            <a:fld id="{4F2023B5-E5A3-4A90-8F95-02377F12C1ED}" type="slidenum">
              <a:rPr lang="en-US">
                <a:solidFill>
                  <a:srgbClr val="660066"/>
                </a:solidFill>
              </a:rPr>
              <a:pPr/>
              <a:t>‹#›</a:t>
            </a:fld>
            <a:endParaRPr lang="th-TH" sz="1400">
              <a:solidFill>
                <a:srgbClr val="660066"/>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th-TH">
              <a:solidFill>
                <a:srgbClr val="660066"/>
              </a:solidFill>
            </a:endParaRPr>
          </a:p>
        </p:txBody>
      </p:sp>
      <p:sp>
        <p:nvSpPr>
          <p:cNvPr id="5" name="Footer Placeholder 4"/>
          <p:cNvSpPr>
            <a:spLocks noGrp="1"/>
          </p:cNvSpPr>
          <p:nvPr>
            <p:ph type="ftr" sz="quarter" idx="11"/>
          </p:nvPr>
        </p:nvSpPr>
        <p:spPr/>
        <p:txBody>
          <a:bodyPr/>
          <a:lstStyle>
            <a:lvl1pPr>
              <a:defRPr/>
            </a:lvl1pPr>
          </a:lstStyle>
          <a:p>
            <a:endParaRPr lang="th-TH">
              <a:solidFill>
                <a:srgbClr val="660066"/>
              </a:solidFill>
            </a:endParaRPr>
          </a:p>
        </p:txBody>
      </p:sp>
      <p:sp>
        <p:nvSpPr>
          <p:cNvPr id="6" name="Slide Number Placeholder 5"/>
          <p:cNvSpPr>
            <a:spLocks noGrp="1"/>
          </p:cNvSpPr>
          <p:nvPr>
            <p:ph type="sldNum" sz="quarter" idx="12"/>
          </p:nvPr>
        </p:nvSpPr>
        <p:spPr/>
        <p:txBody>
          <a:bodyPr/>
          <a:lstStyle>
            <a:lvl1pPr>
              <a:defRPr/>
            </a:lvl1pPr>
          </a:lstStyle>
          <a:p>
            <a:fld id="{8D17FC25-E8C9-4B0D-960E-330F2CF49CD1}" type="slidenum">
              <a:rPr lang="en-US">
                <a:solidFill>
                  <a:srgbClr val="660066"/>
                </a:solidFill>
              </a:rPr>
              <a:pPr/>
              <a:t>‹#›</a:t>
            </a:fld>
            <a:endParaRPr lang="th-TH" sz="1400">
              <a:solidFill>
                <a:srgbClr val="660066"/>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th-TH">
              <a:solidFill>
                <a:srgbClr val="660066"/>
              </a:solidFill>
            </a:endParaRPr>
          </a:p>
        </p:txBody>
      </p:sp>
      <p:sp>
        <p:nvSpPr>
          <p:cNvPr id="5" name="Footer Placeholder 4"/>
          <p:cNvSpPr>
            <a:spLocks noGrp="1"/>
          </p:cNvSpPr>
          <p:nvPr>
            <p:ph type="ftr" sz="quarter" idx="11"/>
          </p:nvPr>
        </p:nvSpPr>
        <p:spPr/>
        <p:txBody>
          <a:bodyPr/>
          <a:lstStyle>
            <a:lvl1pPr>
              <a:defRPr/>
            </a:lvl1pPr>
          </a:lstStyle>
          <a:p>
            <a:endParaRPr lang="th-TH">
              <a:solidFill>
                <a:srgbClr val="660066"/>
              </a:solidFill>
            </a:endParaRPr>
          </a:p>
        </p:txBody>
      </p:sp>
      <p:sp>
        <p:nvSpPr>
          <p:cNvPr id="6" name="Slide Number Placeholder 5"/>
          <p:cNvSpPr>
            <a:spLocks noGrp="1"/>
          </p:cNvSpPr>
          <p:nvPr>
            <p:ph type="sldNum" sz="quarter" idx="12"/>
          </p:nvPr>
        </p:nvSpPr>
        <p:spPr/>
        <p:txBody>
          <a:bodyPr/>
          <a:lstStyle>
            <a:lvl1pPr>
              <a:defRPr/>
            </a:lvl1pPr>
          </a:lstStyle>
          <a:p>
            <a:fld id="{2057D4AD-3B77-450A-8BF3-110FAC939A16}" type="slidenum">
              <a:rPr lang="en-US">
                <a:solidFill>
                  <a:srgbClr val="660066"/>
                </a:solidFill>
              </a:rPr>
              <a:pPr/>
              <a:t>‹#›</a:t>
            </a:fld>
            <a:endParaRPr lang="th-TH" sz="1400">
              <a:solidFill>
                <a:srgbClr val="660066"/>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endParaRPr lang="en-US">
              <a:solidFill>
                <a:srgbClr val="000000"/>
              </a:solidFill>
            </a:endParaRPr>
          </a:p>
        </p:txBody>
      </p:sp>
      <p:sp>
        <p:nvSpPr>
          <p:cNvPr id="2" name="Footer Placeholder 1"/>
          <p:cNvSpPr>
            <a:spLocks noGrp="1"/>
          </p:cNvSpPr>
          <p:nvPr>
            <p:ph type="ftr" sz="quarter" idx="11"/>
          </p:nvPr>
        </p:nvSpPr>
        <p:spPr/>
        <p:txBody>
          <a:bodyPr/>
          <a:lstStyle/>
          <a:p>
            <a:pPr>
              <a:defRPr/>
            </a:pPr>
            <a:endParaRPr lang="en-US">
              <a:solidFill>
                <a:srgbClr val="000000"/>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56CF55D2-8CDF-4DD3-AE6D-E8DE2F0A2AC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139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solidFill>
                <a:srgbClr val="000000"/>
              </a:solidFill>
            </a:endParaRPr>
          </a:p>
        </p:txBody>
      </p:sp>
      <p:sp>
        <p:nvSpPr>
          <p:cNvPr id="19" name="Footer Placeholder 18"/>
          <p:cNvSpPr>
            <a:spLocks noGrp="1"/>
          </p:cNvSpPr>
          <p:nvPr>
            <p:ph type="ftr" sz="quarter" idx="11"/>
          </p:nvPr>
        </p:nvSpPr>
        <p:spPr>
          <a:xfrm>
            <a:off x="3581400" y="76200"/>
            <a:ext cx="2895600" cy="288925"/>
          </a:xfrm>
        </p:spPr>
        <p:txBody>
          <a:bodyPr/>
          <a:lstStyle/>
          <a:p>
            <a:pPr>
              <a:defRPr/>
            </a:pPr>
            <a:endParaRPr lang="en-US">
              <a:solidFill>
                <a:srgbClr val="000000"/>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216EA47A-2AFF-48A0-9467-DB15B4037A6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7232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endParaRPr lang="en-US">
              <a:solidFill>
                <a:srgbClr val="000000"/>
              </a:solidFill>
            </a:endParaRPr>
          </a:p>
        </p:txBody>
      </p:sp>
      <p:sp>
        <p:nvSpPr>
          <p:cNvPr id="11" name="Footer Placeholder 10"/>
          <p:cNvSpPr>
            <a:spLocks noGrp="1"/>
          </p:cNvSpPr>
          <p:nvPr>
            <p:ph type="ftr" sz="quarter" idx="11"/>
          </p:nvPr>
        </p:nvSpPr>
        <p:spPr/>
        <p:txBody>
          <a:bodyPr/>
          <a:lstStyle/>
          <a:p>
            <a:pPr>
              <a:defRPr/>
            </a:pPr>
            <a:endParaRPr lang="en-US">
              <a:solidFill>
                <a:srgbClr val="000000"/>
              </a:solidFill>
            </a:endParaRPr>
          </a:p>
        </p:txBody>
      </p:sp>
      <p:sp>
        <p:nvSpPr>
          <p:cNvPr id="16" name="Slide Number Placeholder 15"/>
          <p:cNvSpPr>
            <a:spLocks noGrp="1"/>
          </p:cNvSpPr>
          <p:nvPr>
            <p:ph type="sldNum" sz="quarter" idx="12"/>
          </p:nvPr>
        </p:nvSpPr>
        <p:spPr/>
        <p:txBody>
          <a:bodyPr/>
          <a:lstStyle/>
          <a:p>
            <a:pPr>
              <a:defRPr/>
            </a:pPr>
            <a:fld id="{F699E7AF-5260-45EF-9029-BF3BA55CF827}" type="slidenum">
              <a:rPr lang="en-US" smtClean="0">
                <a:solidFill>
                  <a:srgbClr val="000000"/>
                </a:solidFill>
              </a:rPr>
              <a:pPr>
                <a:defRPr/>
              </a:pPr>
              <a:t>‹#›</a:t>
            </a:fld>
            <a:endParaRPr lang="en-US">
              <a:solidFill>
                <a:srgbClr val="000000"/>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88249376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endParaRPr lang="en-US">
              <a:solidFill>
                <a:srgbClr val="000000"/>
              </a:solidFill>
            </a:endParaRPr>
          </a:p>
        </p:txBody>
      </p:sp>
      <p:sp>
        <p:nvSpPr>
          <p:cNvPr id="10" name="Footer Placeholder 9"/>
          <p:cNvSpPr>
            <a:spLocks noGrp="1"/>
          </p:cNvSpPr>
          <p:nvPr>
            <p:ph type="ftr" sz="quarter" idx="11"/>
          </p:nvPr>
        </p:nvSpPr>
        <p:spPr/>
        <p:txBody>
          <a:bodyPr/>
          <a:lstStyle/>
          <a:p>
            <a:pPr>
              <a:defRPr/>
            </a:pPr>
            <a:endParaRPr lang="en-US">
              <a:solidFill>
                <a:srgbClr val="000000"/>
              </a:solidFill>
            </a:endParaRPr>
          </a:p>
        </p:txBody>
      </p:sp>
      <p:sp>
        <p:nvSpPr>
          <p:cNvPr id="31" name="Slide Number Placeholder 30"/>
          <p:cNvSpPr>
            <a:spLocks noGrp="1"/>
          </p:cNvSpPr>
          <p:nvPr>
            <p:ph type="sldNum" sz="quarter" idx="12"/>
          </p:nvPr>
        </p:nvSpPr>
        <p:spPr/>
        <p:txBody>
          <a:bodyPr/>
          <a:lstStyle/>
          <a:p>
            <a:pPr>
              <a:defRPr/>
            </a:pPr>
            <a:fld id="{F1884C7B-2FE9-46C1-8B14-3A7A506E395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7026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8229600" y="6477000"/>
            <a:ext cx="762000" cy="246888"/>
          </a:xfrm>
        </p:spPr>
        <p:txBody>
          <a:bodyPr/>
          <a:lstStyle/>
          <a:p>
            <a:pPr>
              <a:defRPr/>
            </a:pPr>
            <a:fld id="{00D4F6D6-37F4-4E35-88F8-79B5D07E646D}" type="slidenum">
              <a:rPr lang="en-US" smtClean="0">
                <a:solidFill>
                  <a:srgbClr val="000000"/>
                </a:solidFill>
              </a:rPr>
              <a:pPr>
                <a:defRPr/>
              </a:pPr>
              <a:t>‹#›</a:t>
            </a:fld>
            <a:endParaRPr lang="en-US">
              <a:solidFill>
                <a:srgbClr val="000000"/>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276073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solidFill>
                <a:srgbClr val="000000"/>
              </a:solidFill>
            </a:endParaRPr>
          </a:p>
        </p:txBody>
      </p:sp>
      <p:sp>
        <p:nvSpPr>
          <p:cNvPr id="21" name="Footer Placeholder 20"/>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0048A611-F334-42B1-8225-A4E26B27110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0871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24" name="Footer Placeholder 23"/>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D8E9F6E7-B38B-4C6F-B0DB-20699120DF4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2298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th-TH">
              <a:solidFill>
                <a:srgbClr val="660066"/>
              </a:solidFill>
            </a:endParaRPr>
          </a:p>
        </p:txBody>
      </p:sp>
      <p:sp>
        <p:nvSpPr>
          <p:cNvPr id="5" name="Footer Placeholder 4"/>
          <p:cNvSpPr>
            <a:spLocks noGrp="1"/>
          </p:cNvSpPr>
          <p:nvPr>
            <p:ph type="ftr" sz="quarter" idx="11"/>
          </p:nvPr>
        </p:nvSpPr>
        <p:spPr/>
        <p:txBody>
          <a:bodyPr/>
          <a:lstStyle>
            <a:lvl1pPr>
              <a:defRPr/>
            </a:lvl1pPr>
          </a:lstStyle>
          <a:p>
            <a:endParaRPr lang="th-TH">
              <a:solidFill>
                <a:srgbClr val="660066"/>
              </a:solidFill>
            </a:endParaRPr>
          </a:p>
        </p:txBody>
      </p:sp>
      <p:sp>
        <p:nvSpPr>
          <p:cNvPr id="6" name="Slide Number Placeholder 5"/>
          <p:cNvSpPr>
            <a:spLocks noGrp="1"/>
          </p:cNvSpPr>
          <p:nvPr>
            <p:ph type="sldNum" sz="quarter" idx="12"/>
          </p:nvPr>
        </p:nvSpPr>
        <p:spPr/>
        <p:txBody>
          <a:bodyPr/>
          <a:lstStyle>
            <a:lvl1pPr>
              <a:defRPr/>
            </a:lvl1pPr>
          </a:lstStyle>
          <a:p>
            <a:fld id="{AA70BC83-7B72-44AF-A85B-DDD60B0BEEAF}" type="slidenum">
              <a:rPr lang="en-US">
                <a:solidFill>
                  <a:srgbClr val="660066"/>
                </a:solidFill>
              </a:rPr>
              <a:pPr/>
              <a:t>‹#›</a:t>
            </a:fld>
            <a:endParaRPr lang="th-TH" sz="1400">
              <a:solidFill>
                <a:srgbClr val="660066"/>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solidFill>
                <a:srgbClr val="000000"/>
              </a:solidFill>
            </a:endParaRPr>
          </a:p>
        </p:txBody>
      </p:sp>
      <p:sp>
        <p:nvSpPr>
          <p:cNvPr id="29" name="Footer Placeholder 28"/>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9DDAE578-50ED-4590-B9FD-A6941B03876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7337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31" name="Slide Number Placeholder 30"/>
          <p:cNvSpPr>
            <a:spLocks noGrp="1"/>
          </p:cNvSpPr>
          <p:nvPr>
            <p:ph type="sldNum" sz="quarter" idx="12"/>
          </p:nvPr>
        </p:nvSpPr>
        <p:spPr/>
        <p:txBody>
          <a:bodyPr/>
          <a:lstStyle/>
          <a:p>
            <a:pPr>
              <a:defRPr/>
            </a:pPr>
            <a:fld id="{186E24C6-55C9-4547-AA78-E803F16CDA26}" type="slidenum">
              <a:rPr lang="en-US" smtClean="0">
                <a:solidFill>
                  <a:srgbClr val="000000"/>
                </a:solidFill>
              </a:rPr>
              <a:pPr>
                <a:defRPr/>
              </a:pPr>
              <a:t>‹#›</a:t>
            </a:fld>
            <a:endParaRPr lang="en-US">
              <a:solidFill>
                <a:srgbClr val="000000"/>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437021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CED21E35-BF33-4E39-B7AE-0578413325F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8608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E1848D22-86AC-49C4-AC72-C11EEFF9ED54}"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5554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5091CB-641F-48FC-8AD2-CA48972A8436}" type="slidenum">
              <a:rPr kumimoji="0" lang="en-US" sz="1400" b="0" i="0" u="none" strike="noStrike" kern="1200" cap="none" spc="0" normalizeH="0" baseline="0" noProof="0">
                <a:ln>
                  <a:noFill/>
                </a:ln>
                <a:solidFill>
                  <a:srgbClr val="FFFFFF"/>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1579176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47A40E-3E46-41C4-B8B2-917222EFF0A7}" type="slidenum">
              <a:rPr kumimoji="0" lang="en-US" sz="1400" b="0" i="0" u="none" strike="noStrike" kern="1200" cap="none" spc="0" normalizeH="0" baseline="0" noProof="0">
                <a:ln>
                  <a:noFill/>
                </a:ln>
                <a:solidFill>
                  <a:srgbClr val="FFFFFF"/>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3927586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99C72E-7BD3-4393-9123-168D8325CEA6}" type="slidenum">
              <a:rPr kumimoji="0" lang="en-US" sz="1400" b="0" i="0" u="none" strike="noStrike" kern="1200" cap="none" spc="0" normalizeH="0" baseline="0" noProof="0">
                <a:ln>
                  <a:noFill/>
                </a:ln>
                <a:solidFill>
                  <a:srgbClr val="FFFFFF"/>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2708094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1066800" y="2590800"/>
            <a:ext cx="3666067"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868334" y="2590800"/>
            <a:ext cx="3666067"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C6D237-A5C6-4541-99BC-92B181663558}" type="slidenum">
              <a:rPr kumimoji="0" lang="en-US" sz="1400" b="0" i="0" u="none" strike="noStrike" kern="1200" cap="none" spc="0" normalizeH="0" baseline="0" noProof="0">
                <a:ln>
                  <a:noFill/>
                </a:ln>
                <a:solidFill>
                  <a:srgbClr val="FFFFFF"/>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2930649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D23D73-D7A3-4337-9E5C-711D5FED049C}" type="slidenum">
              <a:rPr kumimoji="0" lang="en-US" sz="1400" b="0" i="0" u="none" strike="noStrike" kern="1200" cap="none" spc="0" normalizeH="0" baseline="0" noProof="0">
                <a:ln>
                  <a:noFill/>
                </a:ln>
                <a:solidFill>
                  <a:srgbClr val="FFFFFF"/>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18807965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B039F19-62C3-450E-8515-1E4BF415EED1}" type="slidenum">
              <a:rPr kumimoji="0" lang="en-US" sz="1400" b="0" i="0" u="none" strike="noStrike" kern="1200" cap="none" spc="0" normalizeH="0" baseline="0" noProof="0">
                <a:ln>
                  <a:noFill/>
                </a:ln>
                <a:solidFill>
                  <a:srgbClr val="FFFFFF"/>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1305734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th-TH">
              <a:solidFill>
                <a:srgbClr val="660066"/>
              </a:solidFill>
            </a:endParaRPr>
          </a:p>
        </p:txBody>
      </p:sp>
      <p:sp>
        <p:nvSpPr>
          <p:cNvPr id="6" name="Footer Placeholder 5"/>
          <p:cNvSpPr>
            <a:spLocks noGrp="1"/>
          </p:cNvSpPr>
          <p:nvPr>
            <p:ph type="ftr" sz="quarter" idx="11"/>
          </p:nvPr>
        </p:nvSpPr>
        <p:spPr/>
        <p:txBody>
          <a:bodyPr/>
          <a:lstStyle>
            <a:lvl1pPr>
              <a:defRPr/>
            </a:lvl1pPr>
          </a:lstStyle>
          <a:p>
            <a:endParaRPr lang="th-TH">
              <a:solidFill>
                <a:srgbClr val="660066"/>
              </a:solidFill>
            </a:endParaRPr>
          </a:p>
        </p:txBody>
      </p:sp>
      <p:sp>
        <p:nvSpPr>
          <p:cNvPr id="7" name="Slide Number Placeholder 6"/>
          <p:cNvSpPr>
            <a:spLocks noGrp="1"/>
          </p:cNvSpPr>
          <p:nvPr>
            <p:ph type="sldNum" sz="quarter" idx="12"/>
          </p:nvPr>
        </p:nvSpPr>
        <p:spPr/>
        <p:txBody>
          <a:bodyPr/>
          <a:lstStyle>
            <a:lvl1pPr>
              <a:defRPr/>
            </a:lvl1pPr>
          </a:lstStyle>
          <a:p>
            <a:fld id="{983F380B-CA7F-427F-8FD0-BBCF713E418C}" type="slidenum">
              <a:rPr lang="en-US">
                <a:solidFill>
                  <a:srgbClr val="660066"/>
                </a:solidFill>
              </a:rPr>
              <a:pPr/>
              <a:t>‹#›</a:t>
            </a:fld>
            <a:endParaRPr lang="th-TH" sz="1400">
              <a:solidFill>
                <a:srgbClr val="660066"/>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36574E-18DA-4FA0-859B-640E4474024D}" type="slidenum">
              <a:rPr kumimoji="0" lang="en-US" sz="1400" b="0" i="0" u="none" strike="noStrike" kern="1200" cap="none" spc="0" normalizeH="0" baseline="0" noProof="0">
                <a:ln>
                  <a:noFill/>
                </a:ln>
                <a:solidFill>
                  <a:srgbClr val="FFFFFF"/>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29279715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DF4455-A13F-46A9-BC34-56D4CBA2E04E}" type="slidenum">
              <a:rPr kumimoji="0" lang="en-US" sz="1400" b="0" i="0" u="none" strike="noStrike" kern="1200" cap="none" spc="0" normalizeH="0" baseline="0" noProof="0">
                <a:ln>
                  <a:noFill/>
                </a:ln>
                <a:solidFill>
                  <a:srgbClr val="FFFFFF"/>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2753635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IQ"/>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34F058-F9F8-422C-A5AF-30923FF8B749}" type="slidenum">
              <a:rPr kumimoji="0" lang="en-US" sz="1400" b="0" i="0" u="none" strike="noStrike" kern="1200" cap="none" spc="0" normalizeH="0" baseline="0" noProof="0">
                <a:ln>
                  <a:noFill/>
                </a:ln>
                <a:solidFill>
                  <a:srgbClr val="FFFFFF"/>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17824165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BDD271-1931-400C-B1E7-DE55F5059A30}" type="slidenum">
              <a:rPr kumimoji="0" lang="en-US" sz="1400" b="0" i="0" u="none" strike="noStrike" kern="1200" cap="none" spc="0" normalizeH="0" baseline="0" noProof="0">
                <a:ln>
                  <a:noFill/>
                </a:ln>
                <a:solidFill>
                  <a:srgbClr val="FFFFFF"/>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544931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533400"/>
            <a:ext cx="2019300" cy="55626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1066800" y="533400"/>
            <a:ext cx="5922434"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7144AA-D0BD-4FC2-9C95-DFB88E22005E}" type="slidenum">
              <a:rPr kumimoji="0" lang="en-US" sz="1400" b="0" i="0" u="none" strike="noStrike" kern="1200" cap="none" spc="0" normalizeH="0" baseline="0" noProof="0">
                <a:ln>
                  <a:noFill/>
                </a:ln>
                <a:solidFill>
                  <a:srgbClr val="FFFFFF"/>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258635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057400" y="533400"/>
            <a:ext cx="70866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1066800" y="2590800"/>
            <a:ext cx="3666067"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lipArt Placeholder 3"/>
          <p:cNvSpPr>
            <a:spLocks noGrp="1"/>
          </p:cNvSpPr>
          <p:nvPr>
            <p:ph type="clipArt" sz="half" idx="2"/>
          </p:nvPr>
        </p:nvSpPr>
        <p:spPr>
          <a:xfrm>
            <a:off x="4868334" y="2590800"/>
            <a:ext cx="3666067" cy="3505200"/>
          </a:xfrm>
        </p:spPr>
        <p:txBody>
          <a:bodyPr/>
          <a:lstStyle/>
          <a:p>
            <a:r>
              <a:rPr lang="en-US" smtClean="0"/>
              <a:t>Click icon to add clip art</a:t>
            </a:r>
            <a:endParaRPr lang="ar-IQ"/>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5C9E59-1C5B-48B6-9E27-3C35D1BB4094}" type="slidenum">
              <a:rPr kumimoji="0" lang="en-US" sz="1400" b="0" i="0" u="none" strike="noStrike" kern="1200" cap="none" spc="0" normalizeH="0" baseline="0" noProof="0">
                <a:ln>
                  <a:noFill/>
                </a:ln>
                <a:solidFill>
                  <a:srgbClr val="FFFFFF"/>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42592750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057400" y="533400"/>
            <a:ext cx="7086600" cy="1143000"/>
          </a:xfrm>
        </p:spPr>
        <p:txBody>
          <a:bodyPr/>
          <a:lstStyle/>
          <a:p>
            <a:r>
              <a:rPr lang="en-US" smtClean="0"/>
              <a:t>Click to edit Master title style</a:t>
            </a:r>
            <a:endParaRPr lang="ar-IQ"/>
          </a:p>
        </p:txBody>
      </p:sp>
      <p:sp>
        <p:nvSpPr>
          <p:cNvPr id="3" name="ClipArt Placeholder 2"/>
          <p:cNvSpPr>
            <a:spLocks noGrp="1"/>
          </p:cNvSpPr>
          <p:nvPr>
            <p:ph type="clipArt" sz="half" idx="1"/>
          </p:nvPr>
        </p:nvSpPr>
        <p:spPr>
          <a:xfrm>
            <a:off x="1066800" y="2590800"/>
            <a:ext cx="3666067" cy="3505200"/>
          </a:xfrm>
        </p:spPr>
        <p:txBody>
          <a:bodyPr/>
          <a:lstStyle/>
          <a:p>
            <a:r>
              <a:rPr lang="en-US" smtClean="0"/>
              <a:t>Click icon to add clip art</a:t>
            </a:r>
            <a:endParaRPr lang="ar-IQ"/>
          </a:p>
        </p:txBody>
      </p:sp>
      <p:sp>
        <p:nvSpPr>
          <p:cNvPr id="4" name="Text Placeholder 3"/>
          <p:cNvSpPr>
            <a:spLocks noGrp="1"/>
          </p:cNvSpPr>
          <p:nvPr>
            <p:ph type="body" sz="half" idx="2"/>
          </p:nvPr>
        </p:nvSpPr>
        <p:spPr>
          <a:xfrm>
            <a:off x="4868334" y="2590800"/>
            <a:ext cx="3666067"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9BF62F-F1D1-4AB5-A7D8-946F2B3B64F6}" type="slidenum">
              <a:rPr kumimoji="0" lang="en-US" sz="1400" b="0" i="0" u="none" strike="noStrike" kern="1200" cap="none" spc="0" normalizeH="0" baseline="0" noProof="0">
                <a:ln>
                  <a:noFill/>
                </a:ln>
                <a:solidFill>
                  <a:srgbClr val="FFFFFF"/>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23634585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41" y="617538"/>
            <a:ext cx="7793037" cy="1143000"/>
          </a:xfrm>
        </p:spPr>
        <p:txBody>
          <a:bodyPr/>
          <a:lstStyle/>
          <a:p>
            <a:r>
              <a:rPr lang="en-US" smtClean="0"/>
              <a:t>Click to edit Master title style</a:t>
            </a:r>
            <a:endParaRPr lang="ar-IQ"/>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a:xfrm>
            <a:off x="914400" y="6324600"/>
            <a:ext cx="19050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ahoma"/>
              <a:ea typeface="+mn-ea"/>
              <a:cs typeface="+mn-cs"/>
            </a:endParaRPr>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ahoma"/>
              <a:ea typeface="+mn-ea"/>
              <a:cs typeface="+mn-cs"/>
            </a:endParaRPr>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082503-2FBB-4C79-AF00-47FF97926EC8}" type="slidenum">
              <a:rPr kumimoji="0" lang="en-US" sz="1400" b="0" i="0" u="none" strike="noStrike" kern="1200" cap="none" spc="0" normalizeH="0" baseline="0" noProof="0">
                <a:ln>
                  <a:noFill/>
                </a:ln>
                <a:solidFill>
                  <a:srgbClr val="000000"/>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28323291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6CF55D2-8CDF-4DD3-AE6D-E8DE2F0A2AC7}" type="slidenum">
              <a:rPr kumimoji="0" lang="en-US" sz="13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300" b="0" i="0" u="none" strike="noStrike" kern="1200" cap="none" spc="0" normalizeH="0" baseline="0" noProof="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12374780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5" name="Footer Placeholder 4"/>
          <p:cNvSpPr>
            <a:spLocks noGrp="1"/>
          </p:cNvSpPr>
          <p:nvPr>
            <p:ph type="ftr" sz="quarter" idx="11"/>
          </p:nvPr>
        </p:nvSpPr>
        <p:spPr>
          <a:xfrm>
            <a:off x="457200" y="6480969"/>
            <a:ext cx="4260056" cy="30083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16EA47A-2AFF-48A0-9467-DB15B4037A6E}"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27189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th-TH">
              <a:solidFill>
                <a:srgbClr val="660066"/>
              </a:solidFill>
            </a:endParaRPr>
          </a:p>
        </p:txBody>
      </p:sp>
      <p:sp>
        <p:nvSpPr>
          <p:cNvPr id="8" name="Footer Placeholder 7"/>
          <p:cNvSpPr>
            <a:spLocks noGrp="1"/>
          </p:cNvSpPr>
          <p:nvPr>
            <p:ph type="ftr" sz="quarter" idx="11"/>
          </p:nvPr>
        </p:nvSpPr>
        <p:spPr/>
        <p:txBody>
          <a:bodyPr/>
          <a:lstStyle>
            <a:lvl1pPr>
              <a:defRPr/>
            </a:lvl1pPr>
          </a:lstStyle>
          <a:p>
            <a:endParaRPr lang="th-TH">
              <a:solidFill>
                <a:srgbClr val="660066"/>
              </a:solidFill>
            </a:endParaRPr>
          </a:p>
        </p:txBody>
      </p:sp>
      <p:sp>
        <p:nvSpPr>
          <p:cNvPr id="9" name="Slide Number Placeholder 8"/>
          <p:cNvSpPr>
            <a:spLocks noGrp="1"/>
          </p:cNvSpPr>
          <p:nvPr>
            <p:ph type="sldNum" sz="quarter" idx="12"/>
          </p:nvPr>
        </p:nvSpPr>
        <p:spPr/>
        <p:txBody>
          <a:bodyPr/>
          <a:lstStyle>
            <a:lvl1pPr>
              <a:defRPr/>
            </a:lvl1pPr>
          </a:lstStyle>
          <a:p>
            <a:fld id="{54B46BEB-39E0-44D0-8AA0-7233C7114DE9}" type="slidenum">
              <a:rPr lang="en-US">
                <a:solidFill>
                  <a:srgbClr val="660066"/>
                </a:solidFill>
              </a:rPr>
              <a:pPr/>
              <a:t>‹#›</a:t>
            </a:fld>
            <a:endParaRPr lang="th-TH" sz="1400">
              <a:solidFill>
                <a:srgbClr val="660066"/>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Date Placeholder 3"/>
          <p:cNvSpPr>
            <a:spLocks noGrp="1"/>
          </p:cNvSpPr>
          <p:nvPr>
            <p:ph type="dt" sz="half" idx="10"/>
          </p:nvPr>
        </p:nvSpPr>
        <p:spPr>
          <a:xfrm>
            <a:off x="6955632" y="6477000"/>
            <a:ext cx="2133600" cy="30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5" name="Footer Placeholder 4"/>
          <p:cNvSpPr>
            <a:spLocks noGrp="1"/>
          </p:cNvSpPr>
          <p:nvPr>
            <p:ph type="ftr" sz="quarter" idx="11"/>
          </p:nvPr>
        </p:nvSpPr>
        <p:spPr>
          <a:xfrm>
            <a:off x="2619376" y="6480969"/>
            <a:ext cx="4260056" cy="30083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 name="Slide Number Placeholder 5"/>
          <p:cNvSpPr>
            <a:spLocks noGrp="1"/>
          </p:cNvSpPr>
          <p:nvPr>
            <p:ph type="sldNum" sz="quarter" idx="12"/>
          </p:nvPr>
        </p:nvSpPr>
        <p:spPr>
          <a:xfrm>
            <a:off x="8451056" y="809624"/>
            <a:ext cx="502920" cy="30083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699E7AF-5260-45EF-9029-BF3BA55CF827}"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646734621"/>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 name="Footer Placeholder 5"/>
          <p:cNvSpPr>
            <a:spLocks noGrp="1"/>
          </p:cNvSpPr>
          <p:nvPr>
            <p:ph type="ftr" sz="quarter" idx="11"/>
          </p:nvPr>
        </p:nvSpPr>
        <p:spPr>
          <a:xfrm>
            <a:off x="457200" y="6480969"/>
            <a:ext cx="4260056" cy="30175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7" name="Slide Number Placeholder 6"/>
          <p:cNvSpPr>
            <a:spLocks noGrp="1"/>
          </p:cNvSpPr>
          <p:nvPr>
            <p:ph type="sldNum" sz="quarter" idx="12"/>
          </p:nvPr>
        </p:nvSpPr>
        <p:spPr>
          <a:xfrm>
            <a:off x="7589520" y="6480969"/>
            <a:ext cx="502920" cy="30175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1884C7B-2FE9-46C1-8B14-3A7A506E3955}"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13475176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8" name="Footer Placeholder 7"/>
          <p:cNvSpPr>
            <a:spLocks noGrp="1"/>
          </p:cNvSpPr>
          <p:nvPr>
            <p:ph type="ftr" sz="quarter" idx="11"/>
          </p:nvPr>
        </p:nvSpPr>
        <p:spPr>
          <a:xfrm>
            <a:off x="457200" y="6480969"/>
            <a:ext cx="4261104" cy="30175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0D4F6D6-37F4-4E35-88F8-79B5D07E646D}"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3328518855"/>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48A611-F334-42B1-8225-A4E26B271101}"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17834074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3" name="Footer Placeholder 2"/>
          <p:cNvSpPr>
            <a:spLocks noGrp="1"/>
          </p:cNvSpPr>
          <p:nvPr>
            <p:ph type="ftr" sz="quarter" idx="11"/>
          </p:nvPr>
        </p:nvSpPr>
        <p:spPr>
          <a:xfrm>
            <a:off x="457200" y="6481890"/>
            <a:ext cx="4260056" cy="30083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4" name="Slide Number Placeholder 3"/>
          <p:cNvSpPr>
            <a:spLocks noGrp="1"/>
          </p:cNvSpPr>
          <p:nvPr>
            <p:ph type="sldNum" sz="quarter" idx="12"/>
          </p:nvPr>
        </p:nvSpPr>
        <p:spPr>
          <a:xfrm>
            <a:off x="7589520" y="6480969"/>
            <a:ext cx="502920" cy="30175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8E9F6E7-B38B-4C6F-B0DB-20699120DF46}"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1246812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entury Gothic"/>
              <a:ea typeface="+mn-ea"/>
              <a:cs typeface="+mn-cs"/>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DDAE578-50ED-4590-B9FD-A6941B03876E}" type="slidenum">
              <a:rPr kumimoji="0" lang="en-US" sz="9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1764431655"/>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entury Gothic"/>
              <a:ea typeface="+mn-ea"/>
              <a:cs typeface="+mn-cs"/>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86E24C6-55C9-4547-AA78-E803F16CDA26}" type="slidenum">
              <a:rPr kumimoji="0" lang="en-US" sz="9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1198208346"/>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ED21E35-BF33-4E39-B7AE-0578413325FC}"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4132391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848D22-86AC-49C4-AC72-C11EEFF9ED54}"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376481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th-TH">
              <a:solidFill>
                <a:srgbClr val="660066"/>
              </a:solidFill>
            </a:endParaRPr>
          </a:p>
        </p:txBody>
      </p:sp>
      <p:sp>
        <p:nvSpPr>
          <p:cNvPr id="4" name="Footer Placeholder 3"/>
          <p:cNvSpPr>
            <a:spLocks noGrp="1"/>
          </p:cNvSpPr>
          <p:nvPr>
            <p:ph type="ftr" sz="quarter" idx="11"/>
          </p:nvPr>
        </p:nvSpPr>
        <p:spPr/>
        <p:txBody>
          <a:bodyPr/>
          <a:lstStyle>
            <a:lvl1pPr>
              <a:defRPr/>
            </a:lvl1pPr>
          </a:lstStyle>
          <a:p>
            <a:endParaRPr lang="th-TH">
              <a:solidFill>
                <a:srgbClr val="660066"/>
              </a:solidFill>
            </a:endParaRPr>
          </a:p>
        </p:txBody>
      </p:sp>
      <p:sp>
        <p:nvSpPr>
          <p:cNvPr id="5" name="Slide Number Placeholder 4"/>
          <p:cNvSpPr>
            <a:spLocks noGrp="1"/>
          </p:cNvSpPr>
          <p:nvPr>
            <p:ph type="sldNum" sz="quarter" idx="12"/>
          </p:nvPr>
        </p:nvSpPr>
        <p:spPr/>
        <p:txBody>
          <a:bodyPr/>
          <a:lstStyle>
            <a:lvl1pPr>
              <a:defRPr/>
            </a:lvl1pPr>
          </a:lstStyle>
          <a:p>
            <a:fld id="{6B6D4743-C809-42D3-ACD1-F3115B6B8F35}" type="slidenum">
              <a:rPr lang="en-US">
                <a:solidFill>
                  <a:srgbClr val="660066"/>
                </a:solidFill>
              </a:rPr>
              <a:pPr/>
              <a:t>‹#›</a:t>
            </a:fld>
            <a:endParaRPr lang="th-TH" sz="1400">
              <a:solidFill>
                <a:srgbClr val="660066"/>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h-TH">
              <a:solidFill>
                <a:srgbClr val="660066"/>
              </a:solidFill>
            </a:endParaRPr>
          </a:p>
        </p:txBody>
      </p:sp>
      <p:sp>
        <p:nvSpPr>
          <p:cNvPr id="3" name="Footer Placeholder 2"/>
          <p:cNvSpPr>
            <a:spLocks noGrp="1"/>
          </p:cNvSpPr>
          <p:nvPr>
            <p:ph type="ftr" sz="quarter" idx="11"/>
          </p:nvPr>
        </p:nvSpPr>
        <p:spPr/>
        <p:txBody>
          <a:bodyPr/>
          <a:lstStyle>
            <a:lvl1pPr>
              <a:defRPr/>
            </a:lvl1pPr>
          </a:lstStyle>
          <a:p>
            <a:endParaRPr lang="th-TH">
              <a:solidFill>
                <a:srgbClr val="660066"/>
              </a:solidFill>
            </a:endParaRPr>
          </a:p>
        </p:txBody>
      </p:sp>
      <p:sp>
        <p:nvSpPr>
          <p:cNvPr id="4" name="Slide Number Placeholder 3"/>
          <p:cNvSpPr>
            <a:spLocks noGrp="1"/>
          </p:cNvSpPr>
          <p:nvPr>
            <p:ph type="sldNum" sz="quarter" idx="12"/>
          </p:nvPr>
        </p:nvSpPr>
        <p:spPr/>
        <p:txBody>
          <a:bodyPr/>
          <a:lstStyle>
            <a:lvl1pPr>
              <a:defRPr/>
            </a:lvl1pPr>
          </a:lstStyle>
          <a:p>
            <a:fld id="{860D1BBF-5DB4-4EB5-B75F-D45909A7DA3F}" type="slidenum">
              <a:rPr lang="en-US">
                <a:solidFill>
                  <a:srgbClr val="660066"/>
                </a:solidFill>
              </a:rPr>
              <a:pPr/>
              <a:t>‹#›</a:t>
            </a:fld>
            <a:endParaRPr lang="th-TH" sz="1400">
              <a:solidFill>
                <a:srgbClr val="660066"/>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th-TH">
              <a:solidFill>
                <a:srgbClr val="660066"/>
              </a:solidFill>
            </a:endParaRPr>
          </a:p>
        </p:txBody>
      </p:sp>
      <p:sp>
        <p:nvSpPr>
          <p:cNvPr id="6" name="Footer Placeholder 5"/>
          <p:cNvSpPr>
            <a:spLocks noGrp="1"/>
          </p:cNvSpPr>
          <p:nvPr>
            <p:ph type="ftr" sz="quarter" idx="11"/>
          </p:nvPr>
        </p:nvSpPr>
        <p:spPr/>
        <p:txBody>
          <a:bodyPr/>
          <a:lstStyle>
            <a:lvl1pPr>
              <a:defRPr/>
            </a:lvl1pPr>
          </a:lstStyle>
          <a:p>
            <a:endParaRPr lang="th-TH">
              <a:solidFill>
                <a:srgbClr val="660066"/>
              </a:solidFill>
            </a:endParaRPr>
          </a:p>
        </p:txBody>
      </p:sp>
      <p:sp>
        <p:nvSpPr>
          <p:cNvPr id="7" name="Slide Number Placeholder 6"/>
          <p:cNvSpPr>
            <a:spLocks noGrp="1"/>
          </p:cNvSpPr>
          <p:nvPr>
            <p:ph type="sldNum" sz="quarter" idx="12"/>
          </p:nvPr>
        </p:nvSpPr>
        <p:spPr/>
        <p:txBody>
          <a:bodyPr/>
          <a:lstStyle>
            <a:lvl1pPr>
              <a:defRPr/>
            </a:lvl1pPr>
          </a:lstStyle>
          <a:p>
            <a:fld id="{7404D150-7072-43D4-BE8B-64F4555748DE}" type="slidenum">
              <a:rPr lang="en-US">
                <a:solidFill>
                  <a:srgbClr val="660066"/>
                </a:solidFill>
              </a:rPr>
              <a:pPr/>
              <a:t>‹#›</a:t>
            </a:fld>
            <a:endParaRPr lang="th-TH" sz="1400">
              <a:solidFill>
                <a:srgbClr val="660066"/>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th-TH">
              <a:solidFill>
                <a:srgbClr val="660066"/>
              </a:solidFill>
            </a:endParaRPr>
          </a:p>
        </p:txBody>
      </p:sp>
      <p:sp>
        <p:nvSpPr>
          <p:cNvPr id="6" name="Footer Placeholder 5"/>
          <p:cNvSpPr>
            <a:spLocks noGrp="1"/>
          </p:cNvSpPr>
          <p:nvPr>
            <p:ph type="ftr" sz="quarter" idx="11"/>
          </p:nvPr>
        </p:nvSpPr>
        <p:spPr/>
        <p:txBody>
          <a:bodyPr/>
          <a:lstStyle>
            <a:lvl1pPr>
              <a:defRPr/>
            </a:lvl1pPr>
          </a:lstStyle>
          <a:p>
            <a:endParaRPr lang="th-TH">
              <a:solidFill>
                <a:srgbClr val="660066"/>
              </a:solidFill>
            </a:endParaRPr>
          </a:p>
        </p:txBody>
      </p:sp>
      <p:sp>
        <p:nvSpPr>
          <p:cNvPr id="7" name="Slide Number Placeholder 6"/>
          <p:cNvSpPr>
            <a:spLocks noGrp="1"/>
          </p:cNvSpPr>
          <p:nvPr>
            <p:ph type="sldNum" sz="quarter" idx="12"/>
          </p:nvPr>
        </p:nvSpPr>
        <p:spPr/>
        <p:txBody>
          <a:bodyPr/>
          <a:lstStyle>
            <a:lvl1pPr>
              <a:defRPr/>
            </a:lvl1pPr>
          </a:lstStyle>
          <a:p>
            <a:fld id="{4F2023B5-E5A3-4A90-8F95-02377F12C1ED}" type="slidenum">
              <a:rPr lang="en-US">
                <a:solidFill>
                  <a:srgbClr val="660066"/>
                </a:solidFill>
              </a:rPr>
              <a:pPr/>
              <a:t>‹#›</a:t>
            </a:fld>
            <a:endParaRPr lang="th-TH" sz="1400">
              <a:solidFill>
                <a:srgbClr val="660066"/>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6.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pPr>
            <a:endParaRPr kumimoji="1" lang="ar-IQ" sz="2400" smtClean="0">
              <a:solidFill>
                <a:srgbClr val="0000FF"/>
              </a:solidFill>
            </a:endParaRPr>
          </a:p>
        </p:txBody>
      </p:sp>
      <p:sp>
        <p:nvSpPr>
          <p:cNvPr id="7171"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fontAlgn="base">
              <a:spcBef>
                <a:spcPct val="0"/>
              </a:spcBef>
              <a:spcAft>
                <a:spcPct val="0"/>
              </a:spcAft>
            </a:pPr>
            <a:endParaRPr kumimoji="1" lang="ar-IQ" sz="2400" smtClean="0">
              <a:solidFill>
                <a:srgbClr val="0000FF"/>
              </a:solidFill>
            </a:endParaRPr>
          </a:p>
        </p:txBody>
      </p:sp>
      <p:sp>
        <p:nvSpPr>
          <p:cNvPr id="7172" name="Rectangle 4" descr="Stationery"/>
          <p:cNvSpPr>
            <a:spLocks noChangeArrowheads="1"/>
          </p:cNvSpPr>
          <p:nvPr/>
        </p:nvSpPr>
        <p:spPr bwMode="auto">
          <a:xfrm>
            <a:off x="457200" y="0"/>
            <a:ext cx="1219200" cy="762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fontAlgn="base">
              <a:spcBef>
                <a:spcPct val="0"/>
              </a:spcBef>
              <a:spcAft>
                <a:spcPct val="0"/>
              </a:spcAft>
            </a:pPr>
            <a:endParaRPr kumimoji="1" lang="ar-IQ" sz="2400" smtClean="0">
              <a:solidFill>
                <a:srgbClr val="0000FF"/>
              </a:solidFill>
            </a:endParaRPr>
          </a:p>
        </p:txBody>
      </p:sp>
      <p:sp>
        <p:nvSpPr>
          <p:cNvPr id="7173" name="Rectangle 5" descr="Stationery"/>
          <p:cNvSpPr>
            <a:spLocks noChangeArrowheads="1"/>
          </p:cNvSpPr>
          <p:nvPr/>
        </p:nvSpPr>
        <p:spPr bwMode="auto">
          <a:xfrm>
            <a:off x="0" y="0"/>
            <a:ext cx="457200" cy="6858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fontAlgn="base">
              <a:spcBef>
                <a:spcPct val="0"/>
              </a:spcBef>
              <a:spcAft>
                <a:spcPct val="0"/>
              </a:spcAft>
            </a:pPr>
            <a:endParaRPr kumimoji="1" lang="ar-IQ" sz="2400" smtClean="0">
              <a:solidFill>
                <a:srgbClr val="0000FF"/>
              </a:solidFill>
            </a:endParaRPr>
          </a:p>
        </p:txBody>
      </p:sp>
      <p:sp>
        <p:nvSpPr>
          <p:cNvPr id="7174"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th-TH" smtClean="0"/>
              <a:t>คลิกเพื่อแก้ไขลักษณะต้นแบบชื่อเรื่อง</a:t>
            </a:r>
            <a:endParaRPr lang="en-US" smtClean="0"/>
          </a:p>
        </p:txBody>
      </p:sp>
      <p:sp>
        <p:nvSpPr>
          <p:cNvPr id="7175"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solidFill>
                  <a:schemeClr val="tx2"/>
                </a:solidFill>
                <a:cs typeface="+mn-cs"/>
              </a:defRPr>
            </a:lvl1pPr>
          </a:lstStyle>
          <a:p>
            <a:pPr fontAlgn="base">
              <a:spcBef>
                <a:spcPct val="0"/>
              </a:spcBef>
              <a:spcAft>
                <a:spcPct val="0"/>
              </a:spcAft>
            </a:pPr>
            <a:endParaRPr lang="th-TH" smtClean="0">
              <a:solidFill>
                <a:srgbClr val="660066"/>
              </a:solidFill>
            </a:endParaRPr>
          </a:p>
        </p:txBody>
      </p:sp>
      <p:sp>
        <p:nvSpPr>
          <p:cNvPr id="7176"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solidFill>
                  <a:schemeClr val="tx2"/>
                </a:solidFill>
                <a:cs typeface="+mn-cs"/>
              </a:defRPr>
            </a:lvl1pPr>
          </a:lstStyle>
          <a:p>
            <a:pPr fontAlgn="base">
              <a:spcBef>
                <a:spcPct val="0"/>
              </a:spcBef>
              <a:spcAft>
                <a:spcPct val="0"/>
              </a:spcAft>
            </a:pPr>
            <a:endParaRPr lang="th-TH" smtClean="0">
              <a:solidFill>
                <a:srgbClr val="660066"/>
              </a:solidFill>
            </a:endParaRPr>
          </a:p>
        </p:txBody>
      </p:sp>
      <p:pic>
        <p:nvPicPr>
          <p:cNvPr id="7177" name="Picture 9" descr="C:\Wendy\anabnr2.GIF"/>
          <p:cNvPicPr>
            <a:picLocks noChangeAspect="1" noChangeArrowheads="1"/>
          </p:cNvPicPr>
          <p:nvPr/>
        </p:nvPicPr>
        <p:blipFill>
          <a:blip r:embed="rId14" cstate="print"/>
          <a:srcRect/>
          <a:stretch>
            <a:fillRect/>
          </a:stretch>
        </p:blipFill>
        <p:spPr bwMode="auto">
          <a:xfrm>
            <a:off x="1228725" y="0"/>
            <a:ext cx="7915275" cy="754063"/>
          </a:xfrm>
          <a:prstGeom prst="rect">
            <a:avLst/>
          </a:prstGeom>
          <a:noFill/>
        </p:spPr>
      </p:pic>
      <p:sp>
        <p:nvSpPr>
          <p:cNvPr id="7178" name="Rectangle 10"/>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fontAlgn="base">
              <a:spcBef>
                <a:spcPct val="0"/>
              </a:spcBef>
              <a:spcAft>
                <a:spcPct val="0"/>
              </a:spcAft>
            </a:pPr>
            <a:endParaRPr kumimoji="1" lang="ar-IQ" sz="2400" smtClean="0">
              <a:solidFill>
                <a:srgbClr val="0000FF"/>
              </a:solidFill>
            </a:endParaRPr>
          </a:p>
        </p:txBody>
      </p:sp>
      <p:sp>
        <p:nvSpPr>
          <p:cNvPr id="7179"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2400">
                <a:solidFill>
                  <a:schemeClr val="tx2"/>
                </a:solidFill>
                <a:cs typeface="+mn-cs"/>
              </a:defRPr>
            </a:lvl1pPr>
          </a:lstStyle>
          <a:p>
            <a:pPr fontAlgn="base">
              <a:spcBef>
                <a:spcPct val="0"/>
              </a:spcBef>
              <a:spcAft>
                <a:spcPct val="0"/>
              </a:spcAft>
            </a:pPr>
            <a:fld id="{411F88CE-E96B-4AB9-BCF5-128A0C47BC98}" type="slidenum">
              <a:rPr lang="en-US" smtClean="0">
                <a:solidFill>
                  <a:srgbClr val="660066"/>
                </a:solidFill>
              </a:rPr>
              <a:pPr fontAlgn="base">
                <a:spcBef>
                  <a:spcPct val="0"/>
                </a:spcBef>
                <a:spcAft>
                  <a:spcPct val="0"/>
                </a:spcAft>
              </a:pPr>
              <a:t>‹#›</a:t>
            </a:fld>
            <a:endParaRPr lang="th-TH" sz="1400" smtClean="0">
              <a:solidFill>
                <a:srgbClr val="660066"/>
              </a:solidFill>
            </a:endParaRPr>
          </a:p>
        </p:txBody>
      </p:sp>
      <p:sp>
        <p:nvSpPr>
          <p:cNvPr id="7180"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smtClean="0"/>
              <a:t>คลิกเพื่อแก้ไขลักษณะของข้อความต้นแบบ</a:t>
            </a:r>
            <a:endParaRPr lang="en-US" smtClean="0"/>
          </a:p>
          <a:p>
            <a:pPr lvl="1"/>
            <a:r>
              <a:rPr lang="th-TH" smtClean="0"/>
              <a:t>ระดับที่สอง</a:t>
            </a:r>
            <a:endParaRPr lang="en-US" smtClean="0"/>
          </a:p>
          <a:p>
            <a:pPr lvl="2"/>
            <a:r>
              <a:rPr lang="th-TH" smtClean="0"/>
              <a:t>ระดับที่สาม</a:t>
            </a:r>
            <a:endParaRPr lang="en-US" smtClean="0"/>
          </a:p>
          <a:p>
            <a:pPr lvl="3"/>
            <a:r>
              <a:rPr lang="th-TH" smtClean="0"/>
              <a:t>ระดับที่สี่</a:t>
            </a:r>
            <a:endParaRPr lang="en-US" smtClean="0"/>
          </a:p>
          <a:p>
            <a:pPr lvl="4"/>
            <a:r>
              <a:rPr lang="th-TH" smtClean="0"/>
              <a:t>ระดับที่ห้า</a:t>
            </a:r>
            <a:endParaRPr lang="en-US" smtClean="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cs typeface="Angsana New" pitchFamily="18" charset="-34"/>
        </a:defRPr>
      </a:lvl2pPr>
      <a:lvl3pPr algn="l" rtl="0" fontAlgn="base">
        <a:spcBef>
          <a:spcPct val="0"/>
        </a:spcBef>
        <a:spcAft>
          <a:spcPct val="0"/>
        </a:spcAft>
        <a:defRPr sz="4400">
          <a:solidFill>
            <a:schemeClr val="tx2"/>
          </a:solidFill>
          <a:latin typeface="Times New Roman" pitchFamily="18" charset="0"/>
          <a:cs typeface="Angsana New" pitchFamily="18" charset="-34"/>
        </a:defRPr>
      </a:lvl3pPr>
      <a:lvl4pPr algn="l" rtl="0" fontAlgn="base">
        <a:spcBef>
          <a:spcPct val="0"/>
        </a:spcBef>
        <a:spcAft>
          <a:spcPct val="0"/>
        </a:spcAft>
        <a:defRPr sz="4400">
          <a:solidFill>
            <a:schemeClr val="tx2"/>
          </a:solidFill>
          <a:latin typeface="Times New Roman" pitchFamily="18" charset="0"/>
          <a:cs typeface="Angsana New" pitchFamily="18" charset="-34"/>
        </a:defRPr>
      </a:lvl4pPr>
      <a:lvl5pPr algn="l" rtl="0" fontAlgn="base">
        <a:spcBef>
          <a:spcPct val="0"/>
        </a:spcBef>
        <a:spcAft>
          <a:spcPct val="0"/>
        </a:spcAft>
        <a:defRPr sz="4400">
          <a:solidFill>
            <a:schemeClr val="tx2"/>
          </a:solidFill>
          <a:latin typeface="Times New Roman" pitchFamily="18" charset="0"/>
          <a:cs typeface="Angsana New" pitchFamily="18" charset="-34"/>
        </a:defRPr>
      </a:lvl5pPr>
      <a:lvl6pPr marL="457200" algn="l" rtl="0" fontAlgn="base">
        <a:spcBef>
          <a:spcPct val="0"/>
        </a:spcBef>
        <a:spcAft>
          <a:spcPct val="0"/>
        </a:spcAft>
        <a:defRPr sz="4400">
          <a:solidFill>
            <a:schemeClr val="tx2"/>
          </a:solidFill>
          <a:latin typeface="Times New Roman" pitchFamily="18" charset="0"/>
          <a:cs typeface="Angsana New" pitchFamily="18" charset="-34"/>
        </a:defRPr>
      </a:lvl6pPr>
      <a:lvl7pPr marL="914400" algn="l" rtl="0" fontAlgn="base">
        <a:spcBef>
          <a:spcPct val="0"/>
        </a:spcBef>
        <a:spcAft>
          <a:spcPct val="0"/>
        </a:spcAft>
        <a:defRPr sz="4400">
          <a:solidFill>
            <a:schemeClr val="tx2"/>
          </a:solidFill>
          <a:latin typeface="Times New Roman" pitchFamily="18" charset="0"/>
          <a:cs typeface="Angsana New" pitchFamily="18" charset="-34"/>
        </a:defRPr>
      </a:lvl7pPr>
      <a:lvl8pPr marL="1371600" algn="l" rtl="0" fontAlgn="base">
        <a:spcBef>
          <a:spcPct val="0"/>
        </a:spcBef>
        <a:spcAft>
          <a:spcPct val="0"/>
        </a:spcAft>
        <a:defRPr sz="4400">
          <a:solidFill>
            <a:schemeClr val="tx2"/>
          </a:solidFill>
          <a:latin typeface="Times New Roman" pitchFamily="18" charset="0"/>
          <a:cs typeface="Angsana New" pitchFamily="18" charset="-34"/>
        </a:defRPr>
      </a:lvl8pPr>
      <a:lvl9pPr marL="1828800" algn="l" rtl="0" fontAlgn="base">
        <a:spcBef>
          <a:spcPct val="0"/>
        </a:spcBef>
        <a:spcAft>
          <a:spcPct val="0"/>
        </a:spcAft>
        <a:defRPr sz="4400">
          <a:solidFill>
            <a:schemeClr val="tx2"/>
          </a:solidFill>
          <a:latin typeface="Times New Roman" pitchFamily="18" charset="0"/>
          <a:cs typeface="Angsana New" pitchFamily="18" charset="-34"/>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cs typeface="+mn-cs"/>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cs typeface="+mn-cs"/>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pPr>
            <a:endParaRPr kumimoji="1" lang="ar-IQ" sz="2400" smtClean="0">
              <a:solidFill>
                <a:srgbClr val="0000FF"/>
              </a:solidFill>
            </a:endParaRPr>
          </a:p>
        </p:txBody>
      </p:sp>
      <p:sp>
        <p:nvSpPr>
          <p:cNvPr id="7171"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fontAlgn="base">
              <a:spcBef>
                <a:spcPct val="0"/>
              </a:spcBef>
              <a:spcAft>
                <a:spcPct val="0"/>
              </a:spcAft>
            </a:pPr>
            <a:endParaRPr kumimoji="1" lang="ar-IQ" sz="2400" smtClean="0">
              <a:solidFill>
                <a:srgbClr val="0000FF"/>
              </a:solidFill>
            </a:endParaRPr>
          </a:p>
        </p:txBody>
      </p:sp>
      <p:sp>
        <p:nvSpPr>
          <p:cNvPr id="7172" name="Rectangle 4" descr="Stationery"/>
          <p:cNvSpPr>
            <a:spLocks noChangeArrowheads="1"/>
          </p:cNvSpPr>
          <p:nvPr/>
        </p:nvSpPr>
        <p:spPr bwMode="auto">
          <a:xfrm>
            <a:off x="457200" y="0"/>
            <a:ext cx="1219200" cy="762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fontAlgn="base">
              <a:spcBef>
                <a:spcPct val="0"/>
              </a:spcBef>
              <a:spcAft>
                <a:spcPct val="0"/>
              </a:spcAft>
            </a:pPr>
            <a:endParaRPr kumimoji="1" lang="ar-IQ" sz="2400" smtClean="0">
              <a:solidFill>
                <a:srgbClr val="0000FF"/>
              </a:solidFill>
            </a:endParaRPr>
          </a:p>
        </p:txBody>
      </p:sp>
      <p:sp>
        <p:nvSpPr>
          <p:cNvPr id="7173" name="Rectangle 5" descr="Stationery"/>
          <p:cNvSpPr>
            <a:spLocks noChangeArrowheads="1"/>
          </p:cNvSpPr>
          <p:nvPr/>
        </p:nvSpPr>
        <p:spPr bwMode="auto">
          <a:xfrm>
            <a:off x="0" y="0"/>
            <a:ext cx="457200" cy="6858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fontAlgn="base">
              <a:spcBef>
                <a:spcPct val="0"/>
              </a:spcBef>
              <a:spcAft>
                <a:spcPct val="0"/>
              </a:spcAft>
            </a:pPr>
            <a:endParaRPr kumimoji="1" lang="ar-IQ" sz="2400" smtClean="0">
              <a:solidFill>
                <a:srgbClr val="0000FF"/>
              </a:solidFill>
            </a:endParaRPr>
          </a:p>
        </p:txBody>
      </p:sp>
      <p:sp>
        <p:nvSpPr>
          <p:cNvPr id="7174"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th-TH" smtClean="0"/>
              <a:t>คลิกเพื่อแก้ไขลักษณะต้นแบบชื่อเรื่อง</a:t>
            </a:r>
            <a:endParaRPr lang="en-US" smtClean="0"/>
          </a:p>
        </p:txBody>
      </p:sp>
      <p:sp>
        <p:nvSpPr>
          <p:cNvPr id="7175"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solidFill>
                  <a:schemeClr val="tx2"/>
                </a:solidFill>
                <a:cs typeface="+mn-cs"/>
              </a:defRPr>
            </a:lvl1pPr>
          </a:lstStyle>
          <a:p>
            <a:pPr fontAlgn="base">
              <a:spcBef>
                <a:spcPct val="0"/>
              </a:spcBef>
              <a:spcAft>
                <a:spcPct val="0"/>
              </a:spcAft>
            </a:pPr>
            <a:endParaRPr lang="th-TH" smtClean="0">
              <a:solidFill>
                <a:srgbClr val="660066"/>
              </a:solidFill>
            </a:endParaRPr>
          </a:p>
        </p:txBody>
      </p:sp>
      <p:sp>
        <p:nvSpPr>
          <p:cNvPr id="7176"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solidFill>
                  <a:schemeClr val="tx2"/>
                </a:solidFill>
                <a:cs typeface="+mn-cs"/>
              </a:defRPr>
            </a:lvl1pPr>
          </a:lstStyle>
          <a:p>
            <a:pPr fontAlgn="base">
              <a:spcBef>
                <a:spcPct val="0"/>
              </a:spcBef>
              <a:spcAft>
                <a:spcPct val="0"/>
              </a:spcAft>
            </a:pPr>
            <a:endParaRPr lang="th-TH" smtClean="0">
              <a:solidFill>
                <a:srgbClr val="660066"/>
              </a:solidFill>
            </a:endParaRPr>
          </a:p>
        </p:txBody>
      </p:sp>
      <p:pic>
        <p:nvPicPr>
          <p:cNvPr id="7177" name="Picture 9" descr="C:\Wendy\anabnr2.GIF"/>
          <p:cNvPicPr>
            <a:picLocks noChangeAspect="1" noChangeArrowheads="1"/>
          </p:cNvPicPr>
          <p:nvPr/>
        </p:nvPicPr>
        <p:blipFill>
          <a:blip r:embed="rId14" cstate="print"/>
          <a:srcRect/>
          <a:stretch>
            <a:fillRect/>
          </a:stretch>
        </p:blipFill>
        <p:spPr bwMode="auto">
          <a:xfrm>
            <a:off x="1228725" y="0"/>
            <a:ext cx="7915275" cy="754063"/>
          </a:xfrm>
          <a:prstGeom prst="rect">
            <a:avLst/>
          </a:prstGeom>
          <a:noFill/>
        </p:spPr>
      </p:pic>
      <p:sp>
        <p:nvSpPr>
          <p:cNvPr id="7178" name="Rectangle 10"/>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fontAlgn="base">
              <a:spcBef>
                <a:spcPct val="0"/>
              </a:spcBef>
              <a:spcAft>
                <a:spcPct val="0"/>
              </a:spcAft>
            </a:pPr>
            <a:endParaRPr kumimoji="1" lang="ar-IQ" sz="2400" smtClean="0">
              <a:solidFill>
                <a:srgbClr val="0000FF"/>
              </a:solidFill>
            </a:endParaRPr>
          </a:p>
        </p:txBody>
      </p:sp>
      <p:sp>
        <p:nvSpPr>
          <p:cNvPr id="7179"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2400">
                <a:solidFill>
                  <a:schemeClr val="tx2"/>
                </a:solidFill>
                <a:cs typeface="+mn-cs"/>
              </a:defRPr>
            </a:lvl1pPr>
          </a:lstStyle>
          <a:p>
            <a:pPr fontAlgn="base">
              <a:spcBef>
                <a:spcPct val="0"/>
              </a:spcBef>
              <a:spcAft>
                <a:spcPct val="0"/>
              </a:spcAft>
            </a:pPr>
            <a:fld id="{411F88CE-E96B-4AB9-BCF5-128A0C47BC98}" type="slidenum">
              <a:rPr lang="en-US" smtClean="0">
                <a:solidFill>
                  <a:srgbClr val="660066"/>
                </a:solidFill>
              </a:rPr>
              <a:pPr fontAlgn="base">
                <a:spcBef>
                  <a:spcPct val="0"/>
                </a:spcBef>
                <a:spcAft>
                  <a:spcPct val="0"/>
                </a:spcAft>
              </a:pPr>
              <a:t>‹#›</a:t>
            </a:fld>
            <a:endParaRPr lang="th-TH" sz="1400" smtClean="0">
              <a:solidFill>
                <a:srgbClr val="660066"/>
              </a:solidFill>
            </a:endParaRPr>
          </a:p>
        </p:txBody>
      </p:sp>
      <p:sp>
        <p:nvSpPr>
          <p:cNvPr id="7180"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smtClean="0"/>
              <a:t>คลิกเพื่อแก้ไขลักษณะของข้อความต้นแบบ</a:t>
            </a:r>
            <a:endParaRPr lang="en-US" smtClean="0"/>
          </a:p>
          <a:p>
            <a:pPr lvl="1"/>
            <a:r>
              <a:rPr lang="th-TH" smtClean="0"/>
              <a:t>ระดับที่สอง</a:t>
            </a:r>
            <a:endParaRPr lang="en-US" smtClean="0"/>
          </a:p>
          <a:p>
            <a:pPr lvl="2"/>
            <a:r>
              <a:rPr lang="th-TH" smtClean="0"/>
              <a:t>ระดับที่สาม</a:t>
            </a:r>
            <a:endParaRPr lang="en-US" smtClean="0"/>
          </a:p>
          <a:p>
            <a:pPr lvl="3"/>
            <a:r>
              <a:rPr lang="th-TH" smtClean="0"/>
              <a:t>ระดับที่สี่</a:t>
            </a:r>
            <a:endParaRPr lang="en-US" smtClean="0"/>
          </a:p>
          <a:p>
            <a:pPr lvl="4"/>
            <a:r>
              <a:rPr lang="th-TH" smtClean="0"/>
              <a:t>ระดับที่ห้า</a:t>
            </a:r>
            <a:endParaRPr lang="en-US" smtClean="0"/>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cs typeface="Angsana New" pitchFamily="18" charset="-34"/>
        </a:defRPr>
      </a:lvl2pPr>
      <a:lvl3pPr algn="l" rtl="0" fontAlgn="base">
        <a:spcBef>
          <a:spcPct val="0"/>
        </a:spcBef>
        <a:spcAft>
          <a:spcPct val="0"/>
        </a:spcAft>
        <a:defRPr sz="4400">
          <a:solidFill>
            <a:schemeClr val="tx2"/>
          </a:solidFill>
          <a:latin typeface="Times New Roman" pitchFamily="18" charset="0"/>
          <a:cs typeface="Angsana New" pitchFamily="18" charset="-34"/>
        </a:defRPr>
      </a:lvl3pPr>
      <a:lvl4pPr algn="l" rtl="0" fontAlgn="base">
        <a:spcBef>
          <a:spcPct val="0"/>
        </a:spcBef>
        <a:spcAft>
          <a:spcPct val="0"/>
        </a:spcAft>
        <a:defRPr sz="4400">
          <a:solidFill>
            <a:schemeClr val="tx2"/>
          </a:solidFill>
          <a:latin typeface="Times New Roman" pitchFamily="18" charset="0"/>
          <a:cs typeface="Angsana New" pitchFamily="18" charset="-34"/>
        </a:defRPr>
      </a:lvl4pPr>
      <a:lvl5pPr algn="l" rtl="0" fontAlgn="base">
        <a:spcBef>
          <a:spcPct val="0"/>
        </a:spcBef>
        <a:spcAft>
          <a:spcPct val="0"/>
        </a:spcAft>
        <a:defRPr sz="4400">
          <a:solidFill>
            <a:schemeClr val="tx2"/>
          </a:solidFill>
          <a:latin typeface="Times New Roman" pitchFamily="18" charset="0"/>
          <a:cs typeface="Angsana New" pitchFamily="18" charset="-34"/>
        </a:defRPr>
      </a:lvl5pPr>
      <a:lvl6pPr marL="457200" algn="l" rtl="0" fontAlgn="base">
        <a:spcBef>
          <a:spcPct val="0"/>
        </a:spcBef>
        <a:spcAft>
          <a:spcPct val="0"/>
        </a:spcAft>
        <a:defRPr sz="4400">
          <a:solidFill>
            <a:schemeClr val="tx2"/>
          </a:solidFill>
          <a:latin typeface="Times New Roman" pitchFamily="18" charset="0"/>
          <a:cs typeface="Angsana New" pitchFamily="18" charset="-34"/>
        </a:defRPr>
      </a:lvl6pPr>
      <a:lvl7pPr marL="914400" algn="l" rtl="0" fontAlgn="base">
        <a:spcBef>
          <a:spcPct val="0"/>
        </a:spcBef>
        <a:spcAft>
          <a:spcPct val="0"/>
        </a:spcAft>
        <a:defRPr sz="4400">
          <a:solidFill>
            <a:schemeClr val="tx2"/>
          </a:solidFill>
          <a:latin typeface="Times New Roman" pitchFamily="18" charset="0"/>
          <a:cs typeface="Angsana New" pitchFamily="18" charset="-34"/>
        </a:defRPr>
      </a:lvl7pPr>
      <a:lvl8pPr marL="1371600" algn="l" rtl="0" fontAlgn="base">
        <a:spcBef>
          <a:spcPct val="0"/>
        </a:spcBef>
        <a:spcAft>
          <a:spcPct val="0"/>
        </a:spcAft>
        <a:defRPr sz="4400">
          <a:solidFill>
            <a:schemeClr val="tx2"/>
          </a:solidFill>
          <a:latin typeface="Times New Roman" pitchFamily="18" charset="0"/>
          <a:cs typeface="Angsana New" pitchFamily="18" charset="-34"/>
        </a:defRPr>
      </a:lvl8pPr>
      <a:lvl9pPr marL="1828800" algn="l" rtl="0" fontAlgn="base">
        <a:spcBef>
          <a:spcPct val="0"/>
        </a:spcBef>
        <a:spcAft>
          <a:spcPct val="0"/>
        </a:spcAft>
        <a:defRPr sz="4400">
          <a:solidFill>
            <a:schemeClr val="tx2"/>
          </a:solidFill>
          <a:latin typeface="Times New Roman" pitchFamily="18" charset="0"/>
          <a:cs typeface="Angsana New" pitchFamily="18" charset="-34"/>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cs typeface="+mn-cs"/>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cs typeface="+mn-cs"/>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solidFill>
                  <a:srgbClr val="F0A22E">
                    <a:shade val="75000"/>
                  </a:srgbClr>
                </a:solidFill>
              </a:rPr>
              <a:pPr/>
              <a:t>11/6/2024</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972819076"/>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656597"/>
            </a:gs>
            <a:gs pos="100000">
              <a:srgbClr val="00005C"/>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533400"/>
            <a:ext cx="7086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66800" y="2590800"/>
            <a:ext cx="74676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FFFFFF"/>
              </a:solidFill>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FFFFFF"/>
              </a:solidFill>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282EBA4-4DFF-4D04-A3A2-4F8390F65831}" type="slidenum">
              <a:rPr kumimoji="0" lang="en-US" sz="1400" b="0"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smtClean="0">
              <a:ln>
                <a:noFill/>
              </a:ln>
              <a:solidFill>
                <a:srgbClr val="FFFFFF"/>
              </a:solidFill>
              <a:effectLst/>
              <a:uLnTx/>
              <a:uFillTx/>
              <a:latin typeface="Times New Roman" pitchFamily="18" charset="0"/>
              <a:ea typeface="+mn-ea"/>
              <a:cs typeface="+mn-cs"/>
            </a:endParaRPr>
          </a:p>
        </p:txBody>
      </p:sp>
      <p:sp>
        <p:nvSpPr>
          <p:cNvPr id="1108" name="Rectangle 84"/>
          <p:cNvSpPr>
            <a:spLocks noChangeArrowheads="1"/>
          </p:cNvSpPr>
          <p:nvPr/>
        </p:nvSpPr>
        <p:spPr bwMode="ltGray">
          <a:xfrm>
            <a:off x="0" y="0"/>
            <a:ext cx="2057400" cy="2209800"/>
          </a:xfrm>
          <a:prstGeom prst="rect">
            <a:avLst/>
          </a:prstGeom>
          <a:gradFill rotWithShape="0">
            <a:gsLst>
              <a:gs pos="0">
                <a:schemeClr val="tx1"/>
              </a:gs>
              <a:gs pos="100000">
                <a:srgbClr val="656597"/>
              </a:gs>
            </a:gsLst>
            <a:path path="shape">
              <a:fillToRect l="50000" t="50000" r="50000" b="50000"/>
            </a:path>
          </a:gradFill>
          <a:ln w="9525" cap="rnd">
            <a:noFill/>
            <a:miter lim="800000"/>
            <a:headEnd type="none" w="sm" len="sm"/>
            <a:tailEnd type="none" w="sm" len="sm"/>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IQ" sz="2400" b="0" i="0" u="none" strike="noStrike" kern="1200" cap="none" spc="0" normalizeH="0" baseline="0" noProof="0" smtClean="0">
              <a:ln>
                <a:noFill/>
              </a:ln>
              <a:solidFill>
                <a:srgbClr val="FFFFFF"/>
              </a:solidFill>
              <a:effectLst/>
              <a:uLnTx/>
              <a:uFillTx/>
              <a:latin typeface="Times New Roman" pitchFamily="18" charset="0"/>
              <a:ea typeface="+mn-ea"/>
              <a:cs typeface="+mn-cs"/>
            </a:endParaRPr>
          </a:p>
        </p:txBody>
      </p:sp>
      <p:pic>
        <p:nvPicPr>
          <p:cNvPr id="1034" name="Picture 10"/>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108656" y="152400"/>
            <a:ext cx="1720144" cy="1762125"/>
          </a:xfrm>
          <a:prstGeom prst="rect">
            <a:avLst/>
          </a:prstGeom>
          <a:noFill/>
          <a:ln w="9525">
            <a:noFill/>
            <a:miter lim="800000"/>
            <a:headEnd/>
            <a:tailEnd/>
          </a:ln>
          <a:effectLst/>
        </p:spPr>
      </p:pic>
      <p:sp>
        <p:nvSpPr>
          <p:cNvPr id="1103" name="Freeform 79"/>
          <p:cNvSpPr>
            <a:spLocks/>
          </p:cNvSpPr>
          <p:nvPr/>
        </p:nvSpPr>
        <p:spPr bwMode="invGray">
          <a:xfrm>
            <a:off x="0" y="1736726"/>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rgbClr val="A6A6C4"/>
              </a:gs>
              <a:gs pos="100000">
                <a:schemeClr val="bg1"/>
              </a:gs>
            </a:gsLst>
            <a:lin ang="0" scaled="1"/>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IQ" sz="2400" b="0" i="0" u="none" strike="noStrike" kern="1200" cap="none" spc="0" normalizeH="0" baseline="0" noProof="0" smtClean="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3823569"/>
      </p:ext>
    </p:extLst>
  </p:cSld>
  <p:clrMap bg1="dk2" tx1="lt1" bg2="dk1" tx2="lt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Lst>
  <p:txStyles>
    <p:titleStyle>
      <a:lvl1pPr algn="ctr" rtl="1" eaLnBrk="1" fontAlgn="base" hangingPunct="1">
        <a:spcBef>
          <a:spcPct val="0"/>
        </a:spcBef>
        <a:spcAft>
          <a:spcPct val="0"/>
        </a:spcAft>
        <a:defRPr sz="4400">
          <a:solidFill>
            <a:srgbClr val="CC9900"/>
          </a:solidFill>
          <a:latin typeface="+mj-lt"/>
          <a:ea typeface="+mj-ea"/>
          <a:cs typeface="+mj-cs"/>
        </a:defRPr>
      </a:lvl1pPr>
      <a:lvl2pPr algn="ctr" rtl="1" eaLnBrk="1" fontAlgn="base" hangingPunct="1">
        <a:spcBef>
          <a:spcPct val="0"/>
        </a:spcBef>
        <a:spcAft>
          <a:spcPct val="0"/>
        </a:spcAft>
        <a:defRPr sz="4400">
          <a:solidFill>
            <a:srgbClr val="CC9900"/>
          </a:solidFill>
          <a:latin typeface="Tahoma" pitchFamily="34" charset="0"/>
        </a:defRPr>
      </a:lvl2pPr>
      <a:lvl3pPr algn="ctr" rtl="1" eaLnBrk="1" fontAlgn="base" hangingPunct="1">
        <a:spcBef>
          <a:spcPct val="0"/>
        </a:spcBef>
        <a:spcAft>
          <a:spcPct val="0"/>
        </a:spcAft>
        <a:defRPr sz="4400">
          <a:solidFill>
            <a:srgbClr val="CC9900"/>
          </a:solidFill>
          <a:latin typeface="Tahoma" pitchFamily="34" charset="0"/>
        </a:defRPr>
      </a:lvl3pPr>
      <a:lvl4pPr algn="ctr" rtl="1" eaLnBrk="1" fontAlgn="base" hangingPunct="1">
        <a:spcBef>
          <a:spcPct val="0"/>
        </a:spcBef>
        <a:spcAft>
          <a:spcPct val="0"/>
        </a:spcAft>
        <a:defRPr sz="4400">
          <a:solidFill>
            <a:srgbClr val="CC9900"/>
          </a:solidFill>
          <a:latin typeface="Tahoma" pitchFamily="34" charset="0"/>
        </a:defRPr>
      </a:lvl4pPr>
      <a:lvl5pPr algn="ctr" rtl="1" eaLnBrk="1" fontAlgn="base" hangingPunct="1">
        <a:spcBef>
          <a:spcPct val="0"/>
        </a:spcBef>
        <a:spcAft>
          <a:spcPct val="0"/>
        </a:spcAft>
        <a:defRPr sz="4400">
          <a:solidFill>
            <a:srgbClr val="CC9900"/>
          </a:solidFill>
          <a:latin typeface="Tahoma" pitchFamily="34" charset="0"/>
        </a:defRPr>
      </a:lvl5pPr>
      <a:lvl6pPr marL="457200" algn="ctr" rtl="1" eaLnBrk="1" fontAlgn="base" hangingPunct="1">
        <a:spcBef>
          <a:spcPct val="0"/>
        </a:spcBef>
        <a:spcAft>
          <a:spcPct val="0"/>
        </a:spcAft>
        <a:defRPr sz="4400">
          <a:solidFill>
            <a:srgbClr val="CC9900"/>
          </a:solidFill>
          <a:latin typeface="Tahoma" pitchFamily="34" charset="0"/>
        </a:defRPr>
      </a:lvl6pPr>
      <a:lvl7pPr marL="914400" algn="ctr" rtl="1" eaLnBrk="1" fontAlgn="base" hangingPunct="1">
        <a:spcBef>
          <a:spcPct val="0"/>
        </a:spcBef>
        <a:spcAft>
          <a:spcPct val="0"/>
        </a:spcAft>
        <a:defRPr sz="4400">
          <a:solidFill>
            <a:srgbClr val="CC9900"/>
          </a:solidFill>
          <a:latin typeface="Tahoma" pitchFamily="34" charset="0"/>
        </a:defRPr>
      </a:lvl7pPr>
      <a:lvl8pPr marL="1371600" algn="ctr" rtl="1" eaLnBrk="1" fontAlgn="base" hangingPunct="1">
        <a:spcBef>
          <a:spcPct val="0"/>
        </a:spcBef>
        <a:spcAft>
          <a:spcPct val="0"/>
        </a:spcAft>
        <a:defRPr sz="4400">
          <a:solidFill>
            <a:srgbClr val="CC9900"/>
          </a:solidFill>
          <a:latin typeface="Tahoma" pitchFamily="34" charset="0"/>
        </a:defRPr>
      </a:lvl8pPr>
      <a:lvl9pPr marL="1828800" algn="ctr" rtl="1" eaLnBrk="1" fontAlgn="base" hangingPunct="1">
        <a:spcBef>
          <a:spcPct val="0"/>
        </a:spcBef>
        <a:spcAft>
          <a:spcPct val="0"/>
        </a:spcAft>
        <a:defRPr sz="4400">
          <a:solidFill>
            <a:srgbClr val="CC9900"/>
          </a:solidFill>
          <a:latin typeface="Tahoma"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entury Gothic"/>
              <a:ea typeface="+mn-ea"/>
              <a:cs typeface="+mn-cs"/>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098863C7-DC9D-4228-8A55-8C75CAC55A9B}"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137544624"/>
      </p:ext>
    </p:extLst>
  </p:cSld>
  <p:clrMap bg1="dk1" tx1="lt1" bg2="dk2"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5.xml"/><Relationship Id="rId1" Type="http://schemas.openxmlformats.org/officeDocument/2006/relationships/vmlDrawing" Target="../drawings/vmlDrawing1.vml"/><Relationship Id="rId6" Type="http://schemas.openxmlformats.org/officeDocument/2006/relationships/image" Target="../media/image28.wmf"/><Relationship Id="rId5" Type="http://schemas.openxmlformats.org/officeDocument/2006/relationships/oleObject" Target="../embeddings/oleObject2.bin"/><Relationship Id="rId4" Type="http://schemas.openxmlformats.org/officeDocument/2006/relationships/image" Target="../media/image27.wmf"/></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72" y="0"/>
            <a:ext cx="9126503" cy="6858594"/>
          </a:xfrm>
          <a:prstGeom prst="rect">
            <a:avLst/>
          </a:prstGeom>
        </p:spPr>
      </p:pic>
      <p:sp>
        <p:nvSpPr>
          <p:cNvPr id="4" name="TextBox 3"/>
          <p:cNvSpPr txBox="1"/>
          <p:nvPr/>
        </p:nvSpPr>
        <p:spPr>
          <a:xfrm>
            <a:off x="228600" y="1150203"/>
            <a:ext cx="7924800" cy="830997"/>
          </a:xfrm>
          <a:prstGeom prst="rect">
            <a:avLst/>
          </a:prstGeom>
          <a:noFill/>
        </p:spPr>
        <p:txBody>
          <a:bodyPr wrap="square" rtlCol="0">
            <a:spAutoFit/>
          </a:bodyPr>
          <a:lstStyle/>
          <a:p>
            <a:r>
              <a:rPr lang="en-US" sz="4800" b="1" dirty="0" smtClean="0">
                <a:solidFill>
                  <a:schemeClr val="bg1"/>
                </a:solidFill>
              </a:rPr>
              <a:t>Diagnosis of Viral Infection</a:t>
            </a:r>
            <a:endParaRPr lang="en-US" sz="4800" b="1"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609600" y="533400"/>
            <a:ext cx="8382000" cy="6180153"/>
          </a:xfrm>
          <a:custGeom>
            <a:avLst/>
            <a:gdLst>
              <a:gd name="connsiteX0" fmla="*/ 0 w 8382000"/>
              <a:gd name="connsiteY0" fmla="*/ 0 h 3570208"/>
              <a:gd name="connsiteX1" fmla="*/ 8382000 w 8382000"/>
              <a:gd name="connsiteY1" fmla="*/ 0 h 3570208"/>
              <a:gd name="connsiteX2" fmla="*/ 8382000 w 8382000"/>
              <a:gd name="connsiteY2" fmla="*/ 3570208 h 3570208"/>
              <a:gd name="connsiteX3" fmla="*/ 0 w 8382000"/>
              <a:gd name="connsiteY3" fmla="*/ 3570208 h 3570208"/>
              <a:gd name="connsiteX4" fmla="*/ 0 w 8382000"/>
              <a:gd name="connsiteY4" fmla="*/ 0 h 357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3570208">
                <a:moveTo>
                  <a:pt x="0" y="0"/>
                </a:moveTo>
                <a:lnTo>
                  <a:pt x="8382000" y="0"/>
                </a:lnTo>
                <a:lnTo>
                  <a:pt x="8382000" y="3570208"/>
                </a:lnTo>
                <a:lnTo>
                  <a:pt x="0" y="3570208"/>
                </a:lnTo>
                <a:lnTo>
                  <a:pt x="0" y="0"/>
                </a:lnTo>
                <a:close/>
              </a:path>
            </a:pathLst>
          </a:custGeom>
          <a:noFill/>
          <a:ln>
            <a:solidFill>
              <a:schemeClr val="accent1"/>
            </a:solidFill>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r>
              <a:rPr lang="en-US" sz="3200" b="1" dirty="0" smtClean="0">
                <a:ln w="50800"/>
                <a:solidFill>
                  <a:schemeClr val="tx2"/>
                </a:solidFill>
              </a:rPr>
              <a:t>  </a:t>
            </a:r>
            <a:r>
              <a:rPr lang="en-US" sz="4000" b="1" dirty="0" smtClean="0">
                <a:ln w="50800"/>
                <a:solidFill>
                  <a:schemeClr val="tx2"/>
                </a:solidFill>
              </a:rPr>
              <a:t>Virus isolation and cultivation                         </a:t>
            </a:r>
            <a:r>
              <a:rPr lang="en-US" sz="3200" b="1" dirty="0" smtClean="0">
                <a:ln w="50800"/>
                <a:solidFill>
                  <a:schemeClr val="tx2"/>
                </a:solidFill>
              </a:rPr>
              <a:t>In  </a:t>
            </a:r>
            <a:r>
              <a:rPr lang="en-US" sz="2400" b="1" dirty="0" smtClean="0">
                <a:ln w="50800"/>
                <a:solidFill>
                  <a:schemeClr val="tx2"/>
                </a:solidFill>
              </a:rPr>
              <a:t>cell culture prepared as monolayer</a:t>
            </a:r>
          </a:p>
          <a:p>
            <a:r>
              <a:rPr lang="en-US" sz="2400" b="1" dirty="0" smtClean="0">
                <a:ln w="50800"/>
                <a:solidFill>
                  <a:srgbClr val="FF0000"/>
                </a:solidFill>
              </a:rPr>
              <a:t>Primary cultures </a:t>
            </a:r>
            <a:r>
              <a:rPr lang="en-US" sz="2400" b="1" dirty="0" smtClean="0">
                <a:ln w="50800"/>
                <a:solidFill>
                  <a:prstClr val="black">
                    <a:shade val="50000"/>
                  </a:prstClr>
                </a:solidFill>
              </a:rPr>
              <a:t>–unable to grow for more than a few passages in culture; monkey, rabbit kidney, embryonic cells.</a:t>
            </a:r>
          </a:p>
          <a:p>
            <a:pPr marL="822960" lvl="1" indent="-285750" rtl="1">
              <a:spcBef>
                <a:spcPct val="20000"/>
              </a:spcBef>
              <a:buClr>
                <a:srgbClr val="0F6FC6"/>
              </a:buClr>
              <a:buSzPct val="95000"/>
              <a:buFont typeface="Verdana"/>
              <a:buChar char="›"/>
            </a:pPr>
            <a:r>
              <a:rPr lang="en-US" sz="2400" b="1" dirty="0" smtClean="0">
                <a:ln w="50800"/>
                <a:solidFill>
                  <a:srgbClr val="FF0000"/>
                </a:solidFill>
              </a:rPr>
              <a:t>Diploid cell lines </a:t>
            </a:r>
            <a:r>
              <a:rPr lang="en-US" sz="2400" b="1" dirty="0" smtClean="0">
                <a:ln w="50800"/>
                <a:solidFill>
                  <a:prstClr val="black">
                    <a:shade val="50000"/>
                  </a:prstClr>
                </a:solidFill>
              </a:rPr>
              <a:t>–semi –continuous, up to 50 passages,</a:t>
            </a:r>
            <a:r>
              <a:rPr lang="en-US" sz="2600" b="1" dirty="0" smtClean="0">
                <a:solidFill>
                  <a:prstClr val="black"/>
                </a:solidFill>
              </a:rPr>
              <a:t> Embryonic tissue origin </a:t>
            </a:r>
            <a:r>
              <a:rPr lang="en-US" sz="2400" b="1" dirty="0" smtClean="0">
                <a:ln w="50800"/>
                <a:solidFill>
                  <a:prstClr val="black">
                    <a:shade val="50000"/>
                  </a:prstClr>
                </a:solidFill>
              </a:rPr>
              <a:t>derived from human, mice fibroblasts, HSV, CMV, VZV, rhinoviruses.</a:t>
            </a:r>
          </a:p>
          <a:p>
            <a:pPr marL="822960" lvl="1" indent="-285750" rtl="1">
              <a:spcBef>
                <a:spcPct val="20000"/>
              </a:spcBef>
              <a:buClr>
                <a:srgbClr val="0F6FC6"/>
              </a:buClr>
              <a:buSzPct val="95000"/>
              <a:buFont typeface="Verdana"/>
              <a:buChar char="›"/>
            </a:pPr>
            <a:endParaRPr lang="en-US" sz="2400" b="1" dirty="0" smtClean="0">
              <a:ln w="50800"/>
              <a:solidFill>
                <a:prstClr val="black">
                  <a:shade val="50000"/>
                </a:prstClr>
              </a:solidFill>
            </a:endParaRPr>
          </a:p>
          <a:p>
            <a:r>
              <a:rPr lang="en-US" sz="2400" b="1" dirty="0" err="1" smtClean="0">
                <a:ln w="50800"/>
                <a:solidFill>
                  <a:srgbClr val="FF0000"/>
                </a:solidFill>
              </a:rPr>
              <a:t>Heteroploid</a:t>
            </a:r>
            <a:r>
              <a:rPr lang="en-US" sz="2400" b="1" dirty="0" smtClean="0">
                <a:ln w="50800"/>
                <a:solidFill>
                  <a:srgbClr val="FF0000"/>
                </a:solidFill>
              </a:rPr>
              <a:t> cell lines </a:t>
            </a:r>
            <a:r>
              <a:rPr lang="en-US" sz="2400" b="1" dirty="0" smtClean="0">
                <a:ln w="50800"/>
                <a:solidFill>
                  <a:prstClr val="black">
                    <a:shade val="50000"/>
                  </a:prstClr>
                </a:solidFill>
              </a:rPr>
              <a:t>(established, continuous)- Permanent cell lines</a:t>
            </a:r>
          </a:p>
          <a:p>
            <a:r>
              <a:rPr lang="en-US" sz="2400" b="1" dirty="0" smtClean="0">
                <a:ln w="50800"/>
                <a:solidFill>
                  <a:prstClr val="black">
                    <a:shade val="50000"/>
                  </a:prstClr>
                </a:solidFill>
              </a:rPr>
              <a:t>Spontaneous mutation of diploid cell lines.</a:t>
            </a:r>
          </a:p>
          <a:p>
            <a:endParaRPr lang="en-US" sz="2400" b="1" dirty="0" smtClean="0">
              <a:ln w="50800"/>
              <a:solidFill>
                <a:prstClr val="black">
                  <a:shade val="50000"/>
                </a:prstClr>
              </a:solidFill>
            </a:endParaRPr>
          </a:p>
          <a:p>
            <a:r>
              <a:rPr lang="en-US" sz="2400" b="1" dirty="0" smtClean="0">
                <a:ln w="50800"/>
                <a:solidFill>
                  <a:srgbClr val="FF0000"/>
                </a:solidFill>
              </a:rPr>
              <a:t>Oncogenic cell lines </a:t>
            </a:r>
            <a:r>
              <a:rPr lang="en-US" sz="2400" b="1" dirty="0" smtClean="0">
                <a:ln w="50800"/>
                <a:solidFill>
                  <a:prstClr val="black">
                    <a:shade val="50000"/>
                  </a:prstClr>
                </a:solidFill>
              </a:rPr>
              <a:t> suspension  immortal derived from malignant tissue;(</a:t>
            </a:r>
            <a:r>
              <a:rPr lang="en-US" sz="2400" b="1" dirty="0" smtClean="0">
                <a:ln w="50800"/>
                <a:solidFill>
                  <a:schemeClr val="accent1">
                    <a:lumMod val="50000"/>
                  </a:schemeClr>
                </a:solidFill>
              </a:rPr>
              <a:t>HeLa -human cervix carcinoma and Hep-2 -human larynx carcinoma)</a:t>
            </a:r>
            <a:endParaRPr lang="ar-IQ" sz="2400" b="1" dirty="0">
              <a:ln w="50800"/>
              <a:solidFill>
                <a:schemeClr val="accent1">
                  <a:lumMod val="50000"/>
                </a:schemeClr>
              </a:solidFill>
            </a:endParaRPr>
          </a:p>
        </p:txBody>
      </p:sp>
    </p:spTree>
    <p:extLst>
      <p:ext uri="{BB962C8B-B14F-4D97-AF65-F5344CB8AC3E}">
        <p14:creationId xmlns:p14="http://schemas.microsoft.com/office/powerpoint/2010/main" val="2960866767"/>
      </p:ext>
    </p:extLst>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zh-TW" dirty="0"/>
              <a:t>Virus Isolation</a:t>
            </a:r>
          </a:p>
        </p:txBody>
      </p:sp>
      <p:sp>
        <p:nvSpPr>
          <p:cNvPr id="9219" name="Rectangle 3"/>
          <p:cNvSpPr>
            <a:spLocks noGrp="1" noChangeArrowheads="1"/>
          </p:cNvSpPr>
          <p:nvPr>
            <p:ph idx="1"/>
          </p:nvPr>
        </p:nvSpPr>
        <p:spPr>
          <a:xfrm>
            <a:off x="762000" y="1295400"/>
            <a:ext cx="7772400" cy="4537364"/>
          </a:xfrm>
        </p:spPr>
        <p:txBody>
          <a:bodyPr/>
          <a:lstStyle/>
          <a:p>
            <a:pPr marL="0" indent="0">
              <a:buFont typeface="Wingdings" pitchFamily="2" charset="2"/>
              <a:buNone/>
              <a:tabLst>
                <a:tab pos="292100" algn="l"/>
              </a:tabLst>
            </a:pPr>
            <a:endParaRPr lang="en-US" altLang="zh-TW" sz="2000" dirty="0">
              <a:latin typeface="Times New Roman" pitchFamily="18" charset="0"/>
            </a:endParaRPr>
          </a:p>
          <a:p>
            <a:pPr marL="0" indent="0" algn="just">
              <a:buFont typeface="Wingdings" pitchFamily="2" charset="2"/>
              <a:buNone/>
              <a:tabLst>
                <a:tab pos="292100" algn="l"/>
              </a:tabLst>
            </a:pPr>
            <a:r>
              <a:rPr lang="en-US" altLang="zh-TW" dirty="0">
                <a:latin typeface="Times New Roman" pitchFamily="18" charset="0"/>
              </a:rPr>
              <a:t>Primary cell culture are widely acknowledged as the best cell culture systems available </a:t>
            </a:r>
            <a:r>
              <a:rPr lang="en-US" altLang="zh-TW" b="1" dirty="0">
                <a:latin typeface="Times New Roman" pitchFamily="18" charset="0"/>
              </a:rPr>
              <a:t>since they support the widest range of viruses</a:t>
            </a:r>
            <a:r>
              <a:rPr lang="en-US" altLang="zh-TW" dirty="0">
                <a:latin typeface="Times New Roman" pitchFamily="18" charset="0"/>
              </a:rPr>
              <a:t>. However, they are </a:t>
            </a:r>
            <a:r>
              <a:rPr lang="en-US" altLang="zh-TW" b="1" dirty="0">
                <a:solidFill>
                  <a:srgbClr val="FF0000"/>
                </a:solidFill>
                <a:latin typeface="Times New Roman" pitchFamily="18" charset="0"/>
              </a:rPr>
              <a:t>very expensive </a:t>
            </a:r>
            <a:r>
              <a:rPr lang="en-US" altLang="zh-TW" dirty="0">
                <a:latin typeface="Times New Roman" pitchFamily="18" charset="0"/>
              </a:rPr>
              <a:t>and it is often </a:t>
            </a:r>
            <a:r>
              <a:rPr lang="en-US" altLang="zh-TW" b="1" dirty="0">
                <a:solidFill>
                  <a:srgbClr val="FF0000"/>
                </a:solidFill>
                <a:latin typeface="Times New Roman" pitchFamily="18" charset="0"/>
              </a:rPr>
              <a:t>difficult to obtain </a:t>
            </a:r>
            <a:r>
              <a:rPr lang="en-US" altLang="zh-TW" dirty="0">
                <a:latin typeface="Times New Roman" pitchFamily="18" charset="0"/>
              </a:rPr>
              <a:t>a reliable supply. </a:t>
            </a:r>
            <a:r>
              <a:rPr lang="en-US" altLang="zh-TW" dirty="0">
                <a:solidFill>
                  <a:srgbClr val="FF0000"/>
                </a:solidFill>
                <a:latin typeface="Times New Roman" pitchFamily="18" charset="0"/>
              </a:rPr>
              <a:t>Continuous cells </a:t>
            </a:r>
            <a:r>
              <a:rPr lang="en-US" altLang="zh-TW" dirty="0">
                <a:latin typeface="Times New Roman" pitchFamily="18" charset="0"/>
              </a:rPr>
              <a:t>are the most easy to handle but the range of viruses supported is </a:t>
            </a:r>
            <a:r>
              <a:rPr lang="en-US" altLang="zh-TW" b="1" dirty="0">
                <a:solidFill>
                  <a:srgbClr val="FF0000"/>
                </a:solidFill>
                <a:latin typeface="Times New Roman" pitchFamily="18" charset="0"/>
              </a:rPr>
              <a:t>often limited.</a:t>
            </a:r>
            <a:r>
              <a:rPr lang="en-US" altLang="zh-TW" b="1" dirty="0">
                <a:solidFill>
                  <a:srgbClr val="FF0000"/>
                </a:solidFill>
              </a:rPr>
              <a:t> </a:t>
            </a:r>
          </a:p>
        </p:txBody>
      </p:sp>
    </p:spTree>
    <p:extLst>
      <p:ext uri="{BB962C8B-B14F-4D97-AF65-F5344CB8AC3E}">
        <p14:creationId xmlns:p14="http://schemas.microsoft.com/office/powerpoint/2010/main" val="495607586"/>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2590800" y="762000"/>
            <a:ext cx="3941763" cy="579438"/>
          </a:xfrm>
          <a:prstGeom prst="rect">
            <a:avLst/>
          </a:prstGeom>
          <a:noFill/>
          <a:ln w="9525">
            <a:noFill/>
            <a:miter lim="800000"/>
            <a:headEnd/>
            <a:tailEnd/>
          </a:ln>
          <a:effectLst/>
        </p:spPr>
        <p:txBody>
          <a:bodyPr wrap="none">
            <a:spAutoFit/>
          </a:bodyPr>
          <a:lstStyle/>
          <a:p>
            <a:pPr fontAlgn="base">
              <a:spcBef>
                <a:spcPct val="50000"/>
              </a:spcBef>
              <a:spcAft>
                <a:spcPct val="0"/>
              </a:spcAft>
            </a:pPr>
            <a:r>
              <a:rPr kumimoji="1" lang="th-TH" sz="3200" b="1" u="sng" dirty="0" smtClean="0">
                <a:solidFill>
                  <a:srgbClr val="0000FF"/>
                </a:solidFill>
                <a:effectLst>
                  <a:outerShdw blurRad="38100" dist="38100" dir="2700000" algn="tl">
                    <a:srgbClr val="C0C0C0"/>
                  </a:outerShdw>
                </a:effectLst>
              </a:rPr>
              <a:t>Medium Constituents</a:t>
            </a:r>
          </a:p>
        </p:txBody>
      </p:sp>
      <p:sp>
        <p:nvSpPr>
          <p:cNvPr id="166915" name="Text Box 3"/>
          <p:cNvSpPr txBox="1">
            <a:spLocks noChangeArrowheads="1"/>
          </p:cNvSpPr>
          <p:nvPr/>
        </p:nvSpPr>
        <p:spPr bwMode="auto">
          <a:xfrm>
            <a:off x="760864" y="1370013"/>
            <a:ext cx="7601633" cy="2893100"/>
          </a:xfrm>
          <a:prstGeom prst="rect">
            <a:avLst/>
          </a:prstGeom>
          <a:noFill/>
          <a:ln w="9525">
            <a:noFill/>
            <a:miter lim="800000"/>
            <a:headEnd/>
            <a:tailEnd/>
          </a:ln>
          <a:effectLst/>
        </p:spPr>
        <p:txBody>
          <a:bodyPr wrap="none">
            <a:spAutoFit/>
          </a:bodyPr>
          <a:lstStyle/>
          <a:p>
            <a:pPr fontAlgn="base">
              <a:spcBef>
                <a:spcPct val="50000"/>
              </a:spcBef>
              <a:spcAft>
                <a:spcPct val="0"/>
              </a:spcAft>
            </a:pPr>
            <a:r>
              <a:rPr kumimoji="1" lang="th-TH" sz="2600" b="1" dirty="0" smtClean="0">
                <a:solidFill>
                  <a:srgbClr val="0000FF"/>
                </a:solidFill>
              </a:rPr>
              <a:t>* </a:t>
            </a:r>
            <a:r>
              <a:rPr kumimoji="1" lang="th-TH" sz="2600" b="1" dirty="0" smtClean="0">
                <a:solidFill>
                  <a:srgbClr val="FF33CC"/>
                </a:solidFill>
              </a:rPr>
              <a:t>Balance salt solution</a:t>
            </a:r>
            <a:r>
              <a:rPr kumimoji="1" lang="th-TH" sz="2600" b="1" dirty="0" smtClean="0">
                <a:solidFill>
                  <a:srgbClr val="0000FF"/>
                </a:solidFill>
              </a:rPr>
              <a:t> : Phosphate buffer, Mg</a:t>
            </a:r>
            <a:r>
              <a:rPr kumimoji="1" lang="th-TH" sz="2600" b="1" baseline="30000" dirty="0" smtClean="0">
                <a:solidFill>
                  <a:srgbClr val="0000FF"/>
                </a:solidFill>
              </a:rPr>
              <a:t>2+</a:t>
            </a:r>
            <a:r>
              <a:rPr kumimoji="1" lang="th-TH" sz="2600" b="1" dirty="0" smtClean="0">
                <a:solidFill>
                  <a:srgbClr val="0000FF"/>
                </a:solidFill>
              </a:rPr>
              <a:t>, Ca</a:t>
            </a:r>
            <a:r>
              <a:rPr kumimoji="1" lang="th-TH" sz="2600" b="1" baseline="30000" dirty="0" smtClean="0">
                <a:solidFill>
                  <a:srgbClr val="0000FF"/>
                </a:solidFill>
              </a:rPr>
              <a:t>2+</a:t>
            </a:r>
          </a:p>
          <a:p>
            <a:pPr marL="457200" indent="-457200" fontAlgn="base">
              <a:spcBef>
                <a:spcPct val="50000"/>
              </a:spcBef>
              <a:spcAft>
                <a:spcPct val="0"/>
              </a:spcAft>
              <a:buFont typeface="Arial" panose="020B0604020202020204" pitchFamily="34" charset="0"/>
              <a:buChar char="•"/>
            </a:pPr>
            <a:r>
              <a:rPr kumimoji="1" lang="th-TH" sz="2600" b="1" dirty="0" smtClean="0">
                <a:solidFill>
                  <a:srgbClr val="FF33CC"/>
                </a:solidFill>
              </a:rPr>
              <a:t>Inorganic ions and trace elements</a:t>
            </a:r>
            <a:endParaRPr kumimoji="1" lang="en-US" sz="2600" b="1" dirty="0">
              <a:solidFill>
                <a:srgbClr val="0000FF"/>
              </a:solidFill>
            </a:endParaRPr>
          </a:p>
          <a:p>
            <a:pPr fontAlgn="base">
              <a:spcBef>
                <a:spcPct val="50000"/>
              </a:spcBef>
              <a:spcAft>
                <a:spcPct val="0"/>
              </a:spcAft>
            </a:pPr>
            <a:r>
              <a:rPr kumimoji="1" lang="th-TH" sz="2600" b="1" dirty="0" smtClean="0">
                <a:solidFill>
                  <a:srgbClr val="0000FF"/>
                </a:solidFill>
              </a:rPr>
              <a:t> for membrane potential and osmotic pressure</a:t>
            </a:r>
          </a:p>
          <a:p>
            <a:pPr marL="457200" indent="-457200" fontAlgn="base">
              <a:spcBef>
                <a:spcPct val="50000"/>
              </a:spcBef>
              <a:spcAft>
                <a:spcPct val="0"/>
              </a:spcAft>
              <a:buFont typeface="Arial" panose="020B0604020202020204" pitchFamily="34" charset="0"/>
              <a:buChar char="•"/>
            </a:pPr>
            <a:r>
              <a:rPr kumimoji="1" lang="th-TH" sz="2600" b="1" dirty="0" smtClean="0">
                <a:solidFill>
                  <a:srgbClr val="0000FF"/>
                </a:solidFill>
              </a:rPr>
              <a:t>      </a:t>
            </a:r>
            <a:r>
              <a:rPr kumimoji="1" lang="en-US" sz="2600" b="1" dirty="0" smtClean="0">
                <a:solidFill>
                  <a:srgbClr val="0000FF"/>
                </a:solidFill>
              </a:rPr>
              <a:t>B</a:t>
            </a:r>
            <a:r>
              <a:rPr kumimoji="1" lang="th-TH" sz="2600" b="1" dirty="0" smtClean="0">
                <a:solidFill>
                  <a:srgbClr val="0000FF"/>
                </a:solidFill>
              </a:rPr>
              <a:t>uffer* </a:t>
            </a:r>
            <a:r>
              <a:rPr kumimoji="1" lang="th-TH" sz="2600" b="1" dirty="0" smtClean="0">
                <a:solidFill>
                  <a:srgbClr val="FF33CC"/>
                </a:solidFill>
              </a:rPr>
              <a:t>Energy source</a:t>
            </a:r>
            <a:r>
              <a:rPr kumimoji="1" lang="th-TH" sz="2600" b="1" dirty="0" smtClean="0">
                <a:solidFill>
                  <a:srgbClr val="0000FF"/>
                </a:solidFill>
              </a:rPr>
              <a:t> : glucose, glutamine</a:t>
            </a:r>
          </a:p>
          <a:p>
            <a:pPr fontAlgn="base">
              <a:spcBef>
                <a:spcPct val="50000"/>
              </a:spcBef>
              <a:spcAft>
                <a:spcPct val="0"/>
              </a:spcAft>
            </a:pPr>
            <a:r>
              <a:rPr kumimoji="1" lang="th-TH" sz="2600" b="1" dirty="0" smtClean="0">
                <a:solidFill>
                  <a:srgbClr val="0000FF"/>
                </a:solidFill>
              </a:rPr>
              <a:t>* </a:t>
            </a:r>
            <a:r>
              <a:rPr kumimoji="1" lang="th-TH" sz="2600" b="1" dirty="0" smtClean="0">
                <a:solidFill>
                  <a:srgbClr val="FF33CC"/>
                </a:solidFill>
              </a:rPr>
              <a:t>Amino acid</a:t>
            </a:r>
            <a:r>
              <a:rPr kumimoji="1" lang="th-TH" sz="2600" b="1" dirty="0" smtClean="0">
                <a:solidFill>
                  <a:srgbClr val="0000FF"/>
                </a:solidFill>
              </a:rPr>
              <a:t> : metabolism and biological synthesis </a:t>
            </a:r>
          </a:p>
        </p:txBody>
      </p:sp>
      <p:sp>
        <p:nvSpPr>
          <p:cNvPr id="2" name="Rectangle 1"/>
          <p:cNvSpPr/>
          <p:nvPr/>
        </p:nvSpPr>
        <p:spPr>
          <a:xfrm>
            <a:off x="914400" y="4310738"/>
            <a:ext cx="7696200" cy="2185214"/>
          </a:xfrm>
          <a:prstGeom prst="rect">
            <a:avLst/>
          </a:prstGeom>
        </p:spPr>
        <p:txBody>
          <a:bodyPr wrap="square">
            <a:spAutoFit/>
          </a:bodyPr>
          <a:lstStyle/>
          <a:p>
            <a:pPr lvl="0">
              <a:spcBef>
                <a:spcPct val="50000"/>
              </a:spcBef>
            </a:pPr>
            <a:r>
              <a:rPr lang="th-TH" sz="2800" b="1" u="sng" dirty="0">
                <a:solidFill>
                  <a:srgbClr val="FF33CC"/>
                </a:solidFill>
                <a:effectLst>
                  <a:outerShdw blurRad="38100" dist="38100" dir="2700000" algn="tl">
                    <a:srgbClr val="C0C0C0"/>
                  </a:outerShdw>
                </a:effectLst>
              </a:rPr>
              <a:t>Role of </a:t>
            </a:r>
            <a:r>
              <a:rPr lang="th-TH" sz="2800" b="1" u="sng" dirty="0" smtClean="0">
                <a:solidFill>
                  <a:srgbClr val="FF33CC"/>
                </a:solidFill>
                <a:effectLst>
                  <a:outerShdw blurRad="38100" dist="38100" dir="2700000" algn="tl">
                    <a:srgbClr val="C0C0C0"/>
                  </a:outerShdw>
                </a:effectLst>
              </a:rPr>
              <a:t>Serum</a:t>
            </a:r>
            <a:endParaRPr lang="en-US" b="1" dirty="0" smtClean="0"/>
          </a:p>
          <a:p>
            <a:pPr>
              <a:spcBef>
                <a:spcPct val="50000"/>
              </a:spcBef>
              <a:buFontTx/>
              <a:buChar char="•"/>
            </a:pPr>
            <a:r>
              <a:rPr lang="th-TH" b="1" dirty="0" smtClean="0"/>
              <a:t> </a:t>
            </a:r>
            <a:r>
              <a:rPr lang="th-TH" b="1" dirty="0"/>
              <a:t>Buffer, Chelator, Carrier proteins</a:t>
            </a:r>
          </a:p>
          <a:p>
            <a:pPr>
              <a:spcBef>
                <a:spcPct val="50000"/>
              </a:spcBef>
              <a:buFontTx/>
              <a:buChar char="•"/>
            </a:pPr>
            <a:r>
              <a:rPr lang="th-TH" b="1" dirty="0" smtClean="0"/>
              <a:t>Protease </a:t>
            </a:r>
            <a:r>
              <a:rPr lang="th-TH" b="1" dirty="0"/>
              <a:t>inhibitor</a:t>
            </a:r>
          </a:p>
          <a:p>
            <a:pPr>
              <a:spcBef>
                <a:spcPct val="50000"/>
              </a:spcBef>
              <a:buFontTx/>
              <a:buChar char="•"/>
            </a:pPr>
            <a:r>
              <a:rPr lang="th-TH" b="1" dirty="0"/>
              <a:t> </a:t>
            </a:r>
            <a:r>
              <a:rPr lang="th-TH" b="1" dirty="0">
                <a:solidFill>
                  <a:srgbClr val="000000"/>
                </a:solidFill>
              </a:rPr>
              <a:t>Promotes attachment of cell to substratum</a:t>
            </a:r>
            <a:endParaRPr lang="th-TH" b="1" dirty="0"/>
          </a:p>
          <a:p>
            <a:pPr>
              <a:spcBef>
                <a:spcPct val="50000"/>
              </a:spcBef>
              <a:buFontTx/>
              <a:buChar char="•"/>
            </a:pPr>
            <a:r>
              <a:rPr lang="th-TH" b="1" dirty="0"/>
              <a:t> Source of Intermediate metabolites, </a:t>
            </a:r>
            <a:r>
              <a:rPr lang="th-TH" b="1" dirty="0" smtClean="0"/>
              <a:t> hormone </a:t>
            </a:r>
            <a:r>
              <a:rPr lang="th-TH" b="1" dirty="0"/>
              <a:t>and growth factor</a:t>
            </a: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381000" y="1219200"/>
            <a:ext cx="8763000" cy="519113"/>
          </a:xfrm>
          <a:prstGeom prst="rect">
            <a:avLst/>
          </a:prstGeom>
          <a:noFill/>
          <a:ln w="9525">
            <a:noFill/>
            <a:miter lim="800000"/>
            <a:headEnd/>
            <a:tailEnd/>
          </a:ln>
          <a:effectLst/>
        </p:spPr>
        <p:txBody>
          <a:bodyPr>
            <a:spAutoFit/>
          </a:bodyPr>
          <a:lstStyle/>
          <a:p>
            <a:pPr fontAlgn="base">
              <a:spcBef>
                <a:spcPct val="50000"/>
              </a:spcBef>
              <a:spcAft>
                <a:spcPct val="0"/>
              </a:spcAft>
              <a:buFontTx/>
              <a:buChar char="•"/>
            </a:pPr>
            <a:r>
              <a:rPr kumimoji="1" lang="th-TH" sz="2800" b="1" u="sng" smtClean="0">
                <a:solidFill>
                  <a:srgbClr val="FF33CC"/>
                </a:solidFill>
                <a:effectLst>
                  <a:outerShdw blurRad="38100" dist="38100" dir="2700000" algn="tl">
                    <a:srgbClr val="C0C0C0"/>
                  </a:outerShdw>
                </a:effectLst>
              </a:rPr>
              <a:t> Preparation of cell suspension from intact tissue</a:t>
            </a:r>
            <a:r>
              <a:rPr kumimoji="1" lang="th-TH" sz="2800" b="1" smtClean="0">
                <a:solidFill>
                  <a:srgbClr val="FF33CC"/>
                </a:solidFill>
                <a:effectLst>
                  <a:outerShdw blurRad="38100" dist="38100" dir="2700000" algn="tl">
                    <a:srgbClr val="C0C0C0"/>
                  </a:outerShdw>
                </a:effectLst>
              </a:rPr>
              <a:t> (cont.)</a:t>
            </a:r>
            <a:endParaRPr kumimoji="1" lang="th-TH" sz="2800" b="1" u="sng" smtClean="0">
              <a:solidFill>
                <a:srgbClr val="FF33CC"/>
              </a:solidFill>
              <a:effectLst>
                <a:outerShdw blurRad="38100" dist="38100" dir="2700000" algn="tl">
                  <a:srgbClr val="C0C0C0"/>
                </a:outerShdw>
              </a:effectLst>
            </a:endParaRPr>
          </a:p>
        </p:txBody>
      </p:sp>
      <p:sp>
        <p:nvSpPr>
          <p:cNvPr id="144387" name="Text Box 3"/>
          <p:cNvSpPr txBox="1">
            <a:spLocks noChangeArrowheads="1"/>
          </p:cNvSpPr>
          <p:nvPr/>
        </p:nvSpPr>
        <p:spPr bwMode="auto">
          <a:xfrm>
            <a:off x="2209800" y="2133600"/>
            <a:ext cx="5168900" cy="939800"/>
          </a:xfrm>
          <a:prstGeom prst="rect">
            <a:avLst/>
          </a:prstGeom>
          <a:noFill/>
          <a:ln w="9525">
            <a:solidFill>
              <a:srgbClr val="33CC33"/>
            </a:solidFill>
            <a:miter lim="800000"/>
            <a:headEnd/>
            <a:tailEnd/>
          </a:ln>
          <a:effectLst/>
        </p:spPr>
        <p:txBody>
          <a:bodyPr wrap="none">
            <a:spAutoFit/>
          </a:bodyPr>
          <a:lstStyle/>
          <a:p>
            <a:pPr algn="ctr" fontAlgn="base">
              <a:spcBef>
                <a:spcPct val="50000"/>
              </a:spcBef>
              <a:spcAft>
                <a:spcPct val="0"/>
              </a:spcAft>
            </a:pPr>
            <a:r>
              <a:rPr kumimoji="1" lang="th-TH" sz="2200" b="1" smtClean="0">
                <a:solidFill>
                  <a:srgbClr val="0000FF"/>
                </a:solidFill>
              </a:rPr>
              <a:t>1. Removal of tissue and place in Isotonic </a:t>
            </a:r>
          </a:p>
          <a:p>
            <a:pPr algn="ctr" fontAlgn="base">
              <a:spcBef>
                <a:spcPct val="50000"/>
              </a:spcBef>
              <a:spcAft>
                <a:spcPct val="0"/>
              </a:spcAft>
            </a:pPr>
            <a:r>
              <a:rPr kumimoji="1" lang="th-TH" sz="2200" b="1" smtClean="0">
                <a:solidFill>
                  <a:srgbClr val="0000FF"/>
                </a:solidFill>
              </a:rPr>
              <a:t>(or growth medium with antibiotic)</a:t>
            </a:r>
          </a:p>
        </p:txBody>
      </p:sp>
      <p:grpSp>
        <p:nvGrpSpPr>
          <p:cNvPr id="2" name="Group 10"/>
          <p:cNvGrpSpPr>
            <a:grpSpLocks/>
          </p:cNvGrpSpPr>
          <p:nvPr/>
        </p:nvGrpSpPr>
        <p:grpSpPr bwMode="auto">
          <a:xfrm>
            <a:off x="1595438" y="3200400"/>
            <a:ext cx="6669087" cy="817563"/>
            <a:chOff x="1005" y="2016"/>
            <a:chExt cx="4201" cy="515"/>
          </a:xfrm>
        </p:grpSpPr>
        <p:sp>
          <p:nvSpPr>
            <p:cNvPr id="144388" name="AutoShape 4"/>
            <p:cNvSpPr>
              <a:spLocks noChangeArrowheads="1"/>
            </p:cNvSpPr>
            <p:nvPr/>
          </p:nvSpPr>
          <p:spPr bwMode="auto">
            <a:xfrm>
              <a:off x="2736" y="2016"/>
              <a:ext cx="336" cy="144"/>
            </a:xfrm>
            <a:prstGeom prst="downArrow">
              <a:avLst>
                <a:gd name="adj1" fmla="val 50000"/>
                <a:gd name="adj2" fmla="val 25000"/>
              </a:avLst>
            </a:prstGeom>
            <a:solidFill>
              <a:srgbClr val="FFFF00"/>
            </a:solidFill>
            <a:ln w="9525">
              <a:solidFill>
                <a:srgbClr val="FF0066"/>
              </a:solidFill>
              <a:miter lim="800000"/>
              <a:headEnd/>
              <a:tailEnd/>
            </a:ln>
            <a:effectLst/>
          </p:spPr>
          <p:txBody>
            <a:bodyPr wrap="none" anchor="ctr"/>
            <a:lstStyle/>
            <a:p>
              <a:pPr fontAlgn="base">
                <a:spcBef>
                  <a:spcPct val="0"/>
                </a:spcBef>
                <a:spcAft>
                  <a:spcPct val="0"/>
                </a:spcAft>
              </a:pPr>
              <a:endParaRPr kumimoji="1" lang="ar-IQ" sz="3200" smtClean="0">
                <a:solidFill>
                  <a:srgbClr val="0000FF"/>
                </a:solidFill>
                <a:cs typeface="Times New Roman" pitchFamily="18" charset="0"/>
              </a:endParaRPr>
            </a:p>
          </p:txBody>
        </p:sp>
        <p:sp>
          <p:nvSpPr>
            <p:cNvPr id="144389" name="Text Box 5"/>
            <p:cNvSpPr txBox="1">
              <a:spLocks noChangeArrowheads="1"/>
            </p:cNvSpPr>
            <p:nvPr/>
          </p:nvSpPr>
          <p:spPr bwMode="auto">
            <a:xfrm>
              <a:off x="1005" y="2256"/>
              <a:ext cx="4201" cy="275"/>
            </a:xfrm>
            <a:prstGeom prst="rect">
              <a:avLst/>
            </a:prstGeom>
            <a:noFill/>
            <a:ln w="9525">
              <a:solidFill>
                <a:srgbClr val="33CC33"/>
              </a:solidFill>
              <a:miter lim="800000"/>
              <a:headEnd/>
              <a:tailEnd/>
            </a:ln>
            <a:effectLst/>
          </p:spPr>
          <p:txBody>
            <a:bodyPr wrap="none">
              <a:spAutoFit/>
            </a:bodyPr>
            <a:lstStyle/>
            <a:p>
              <a:pPr algn="ctr" fontAlgn="base">
                <a:spcBef>
                  <a:spcPct val="50000"/>
                </a:spcBef>
                <a:spcAft>
                  <a:spcPct val="0"/>
                </a:spcAft>
              </a:pPr>
              <a:r>
                <a:rPr kumimoji="1" lang="th-TH" sz="2200" b="1" smtClean="0">
                  <a:solidFill>
                    <a:srgbClr val="0000FF"/>
                  </a:solidFill>
                </a:rPr>
                <a:t>2. Trim off unwanted parts and cut into smaller pieces</a:t>
              </a:r>
            </a:p>
          </p:txBody>
        </p:sp>
      </p:grpSp>
      <p:grpSp>
        <p:nvGrpSpPr>
          <p:cNvPr id="3" name="Group 11"/>
          <p:cNvGrpSpPr>
            <a:grpSpLocks/>
          </p:cNvGrpSpPr>
          <p:nvPr/>
        </p:nvGrpSpPr>
        <p:grpSpPr bwMode="auto">
          <a:xfrm>
            <a:off x="3048000" y="4191000"/>
            <a:ext cx="3924300" cy="817563"/>
            <a:chOff x="1920" y="2640"/>
            <a:chExt cx="2472" cy="515"/>
          </a:xfrm>
        </p:grpSpPr>
        <p:sp>
          <p:nvSpPr>
            <p:cNvPr id="144390" name="AutoShape 6"/>
            <p:cNvSpPr>
              <a:spLocks noChangeArrowheads="1"/>
            </p:cNvSpPr>
            <p:nvPr/>
          </p:nvSpPr>
          <p:spPr bwMode="auto">
            <a:xfrm>
              <a:off x="2784" y="2640"/>
              <a:ext cx="336" cy="144"/>
            </a:xfrm>
            <a:prstGeom prst="downArrow">
              <a:avLst>
                <a:gd name="adj1" fmla="val 50000"/>
                <a:gd name="adj2" fmla="val 25000"/>
              </a:avLst>
            </a:prstGeom>
            <a:solidFill>
              <a:srgbClr val="FFFF00"/>
            </a:solidFill>
            <a:ln w="9525">
              <a:solidFill>
                <a:srgbClr val="FF0066"/>
              </a:solidFill>
              <a:miter lim="800000"/>
              <a:headEnd/>
              <a:tailEnd/>
            </a:ln>
            <a:effectLst/>
          </p:spPr>
          <p:txBody>
            <a:bodyPr wrap="none" anchor="ctr"/>
            <a:lstStyle/>
            <a:p>
              <a:pPr fontAlgn="base">
                <a:spcBef>
                  <a:spcPct val="0"/>
                </a:spcBef>
                <a:spcAft>
                  <a:spcPct val="0"/>
                </a:spcAft>
              </a:pPr>
              <a:endParaRPr kumimoji="1" lang="ar-IQ" sz="3200" smtClean="0">
                <a:solidFill>
                  <a:srgbClr val="0000FF"/>
                </a:solidFill>
                <a:cs typeface="Times New Roman" pitchFamily="18" charset="0"/>
              </a:endParaRPr>
            </a:p>
          </p:txBody>
        </p:sp>
        <p:sp>
          <p:nvSpPr>
            <p:cNvPr id="144391" name="Text Box 7"/>
            <p:cNvSpPr txBox="1">
              <a:spLocks noChangeArrowheads="1"/>
            </p:cNvSpPr>
            <p:nvPr/>
          </p:nvSpPr>
          <p:spPr bwMode="auto">
            <a:xfrm>
              <a:off x="1920" y="2880"/>
              <a:ext cx="2472" cy="275"/>
            </a:xfrm>
            <a:prstGeom prst="rect">
              <a:avLst/>
            </a:prstGeom>
            <a:noFill/>
            <a:ln w="9525">
              <a:solidFill>
                <a:srgbClr val="33CC33"/>
              </a:solidFill>
              <a:miter lim="800000"/>
              <a:headEnd/>
              <a:tailEnd/>
            </a:ln>
            <a:effectLst/>
          </p:spPr>
          <p:txBody>
            <a:bodyPr wrap="none">
              <a:spAutoFit/>
            </a:bodyPr>
            <a:lstStyle/>
            <a:p>
              <a:pPr algn="ctr" fontAlgn="base">
                <a:spcBef>
                  <a:spcPct val="50000"/>
                </a:spcBef>
                <a:spcAft>
                  <a:spcPct val="0"/>
                </a:spcAft>
              </a:pPr>
              <a:r>
                <a:rPr kumimoji="1" lang="th-TH" sz="2200" b="1" smtClean="0">
                  <a:solidFill>
                    <a:srgbClr val="0000FF"/>
                  </a:solidFill>
                </a:rPr>
                <a:t>3. Dissociate cells using enzyme</a:t>
              </a:r>
            </a:p>
          </p:txBody>
        </p:sp>
      </p:grpSp>
      <p:grpSp>
        <p:nvGrpSpPr>
          <p:cNvPr id="4" name="Group 12"/>
          <p:cNvGrpSpPr>
            <a:grpSpLocks/>
          </p:cNvGrpSpPr>
          <p:nvPr/>
        </p:nvGrpSpPr>
        <p:grpSpPr bwMode="auto">
          <a:xfrm>
            <a:off x="2667000" y="5181600"/>
            <a:ext cx="4770438" cy="893763"/>
            <a:chOff x="1680" y="3264"/>
            <a:chExt cx="3005" cy="563"/>
          </a:xfrm>
        </p:grpSpPr>
        <p:sp>
          <p:nvSpPr>
            <p:cNvPr id="144392" name="AutoShape 8"/>
            <p:cNvSpPr>
              <a:spLocks noChangeArrowheads="1"/>
            </p:cNvSpPr>
            <p:nvPr/>
          </p:nvSpPr>
          <p:spPr bwMode="auto">
            <a:xfrm>
              <a:off x="2784" y="3264"/>
              <a:ext cx="336" cy="144"/>
            </a:xfrm>
            <a:prstGeom prst="downArrow">
              <a:avLst>
                <a:gd name="adj1" fmla="val 50000"/>
                <a:gd name="adj2" fmla="val 25000"/>
              </a:avLst>
            </a:prstGeom>
            <a:solidFill>
              <a:srgbClr val="FFFF00"/>
            </a:solidFill>
            <a:ln w="9525">
              <a:solidFill>
                <a:srgbClr val="FF0066"/>
              </a:solidFill>
              <a:miter lim="800000"/>
              <a:headEnd/>
              <a:tailEnd/>
            </a:ln>
            <a:effectLst/>
          </p:spPr>
          <p:txBody>
            <a:bodyPr wrap="none" anchor="ctr"/>
            <a:lstStyle/>
            <a:p>
              <a:pPr fontAlgn="base">
                <a:spcBef>
                  <a:spcPct val="0"/>
                </a:spcBef>
                <a:spcAft>
                  <a:spcPct val="0"/>
                </a:spcAft>
              </a:pPr>
              <a:endParaRPr kumimoji="1" lang="ar-IQ" sz="3200" smtClean="0">
                <a:solidFill>
                  <a:srgbClr val="0000FF"/>
                </a:solidFill>
                <a:cs typeface="Times New Roman" pitchFamily="18" charset="0"/>
              </a:endParaRPr>
            </a:p>
          </p:txBody>
        </p:sp>
        <p:sp>
          <p:nvSpPr>
            <p:cNvPr id="144393" name="Text Box 9"/>
            <p:cNvSpPr txBox="1">
              <a:spLocks noChangeArrowheads="1"/>
            </p:cNvSpPr>
            <p:nvPr/>
          </p:nvSpPr>
          <p:spPr bwMode="auto">
            <a:xfrm>
              <a:off x="1680" y="3552"/>
              <a:ext cx="3005" cy="275"/>
            </a:xfrm>
            <a:prstGeom prst="rect">
              <a:avLst/>
            </a:prstGeom>
            <a:noFill/>
            <a:ln w="9525">
              <a:solidFill>
                <a:srgbClr val="33CC33"/>
              </a:solidFill>
              <a:miter lim="800000"/>
              <a:headEnd/>
              <a:tailEnd/>
            </a:ln>
            <a:effectLst/>
          </p:spPr>
          <p:txBody>
            <a:bodyPr wrap="none">
              <a:spAutoFit/>
            </a:bodyPr>
            <a:lstStyle/>
            <a:p>
              <a:pPr algn="ctr" fontAlgn="base">
                <a:spcBef>
                  <a:spcPct val="50000"/>
                </a:spcBef>
                <a:spcAft>
                  <a:spcPct val="0"/>
                </a:spcAft>
              </a:pPr>
              <a:r>
                <a:rPr kumimoji="1" lang="th-TH" sz="2200" b="1" smtClean="0">
                  <a:solidFill>
                    <a:srgbClr val="0000FF"/>
                  </a:solidFill>
                </a:rPr>
                <a:t>4. Remove large debris and wash cells </a:t>
              </a:r>
            </a:p>
          </p:txBody>
        </p:sp>
      </p:grpSp>
    </p:spTree>
    <p:extLst>
      <p:ext uri="{BB962C8B-B14F-4D97-AF65-F5344CB8AC3E}">
        <p14:creationId xmlns:p14="http://schemas.microsoft.com/office/powerpoint/2010/main" val="277925711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4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381000" y="1219200"/>
            <a:ext cx="8763000" cy="519113"/>
          </a:xfrm>
          <a:prstGeom prst="rect">
            <a:avLst/>
          </a:prstGeom>
          <a:noFill/>
          <a:ln w="9525">
            <a:noFill/>
            <a:miter lim="800000"/>
            <a:headEnd/>
            <a:tailEnd/>
          </a:ln>
          <a:effectLst/>
        </p:spPr>
        <p:txBody>
          <a:bodyPr>
            <a:spAutoFit/>
          </a:bodyPr>
          <a:lstStyle/>
          <a:p>
            <a:pPr fontAlgn="base">
              <a:spcBef>
                <a:spcPct val="50000"/>
              </a:spcBef>
              <a:spcAft>
                <a:spcPct val="0"/>
              </a:spcAft>
              <a:buFontTx/>
              <a:buChar char="•"/>
            </a:pPr>
            <a:r>
              <a:rPr kumimoji="1" lang="th-TH" sz="2800" b="1" u="sng" smtClean="0">
                <a:solidFill>
                  <a:srgbClr val="FF33CC"/>
                </a:solidFill>
                <a:effectLst>
                  <a:outerShdw blurRad="38100" dist="38100" dir="2700000" algn="tl">
                    <a:srgbClr val="C0C0C0"/>
                  </a:outerShdw>
                </a:effectLst>
              </a:rPr>
              <a:t> Preparation of cell suspension from intact tissue</a:t>
            </a:r>
            <a:r>
              <a:rPr kumimoji="1" lang="th-TH" sz="2800" b="1" smtClean="0">
                <a:solidFill>
                  <a:srgbClr val="FF33CC"/>
                </a:solidFill>
                <a:effectLst>
                  <a:outerShdw blurRad="38100" dist="38100" dir="2700000" algn="tl">
                    <a:srgbClr val="C0C0C0"/>
                  </a:outerShdw>
                </a:effectLst>
              </a:rPr>
              <a:t> (cont.)</a:t>
            </a:r>
            <a:endParaRPr kumimoji="1" lang="th-TH" sz="2800" b="1" u="sng" smtClean="0">
              <a:solidFill>
                <a:srgbClr val="FF33CC"/>
              </a:solidFill>
              <a:effectLst>
                <a:outerShdw blurRad="38100" dist="38100" dir="2700000" algn="tl">
                  <a:srgbClr val="C0C0C0"/>
                </a:outerShdw>
              </a:effectLst>
            </a:endParaRPr>
          </a:p>
        </p:txBody>
      </p:sp>
      <p:sp>
        <p:nvSpPr>
          <p:cNvPr id="145411" name="AutoShape 3"/>
          <p:cNvSpPr>
            <a:spLocks noChangeArrowheads="1"/>
          </p:cNvSpPr>
          <p:nvPr/>
        </p:nvSpPr>
        <p:spPr bwMode="auto">
          <a:xfrm>
            <a:off x="4191000" y="2286000"/>
            <a:ext cx="533400" cy="228600"/>
          </a:xfrm>
          <a:prstGeom prst="downArrow">
            <a:avLst>
              <a:gd name="adj1" fmla="val 50000"/>
              <a:gd name="adj2" fmla="val 25000"/>
            </a:avLst>
          </a:prstGeom>
          <a:solidFill>
            <a:srgbClr val="FFFF00"/>
          </a:solidFill>
          <a:ln w="9525">
            <a:solidFill>
              <a:srgbClr val="FF0066"/>
            </a:solidFill>
            <a:miter lim="800000"/>
            <a:headEnd/>
            <a:tailEnd/>
          </a:ln>
          <a:effectLst/>
        </p:spPr>
        <p:txBody>
          <a:bodyPr wrap="none" anchor="ctr"/>
          <a:lstStyle/>
          <a:p>
            <a:pPr fontAlgn="base">
              <a:spcBef>
                <a:spcPct val="0"/>
              </a:spcBef>
              <a:spcAft>
                <a:spcPct val="0"/>
              </a:spcAft>
            </a:pPr>
            <a:endParaRPr kumimoji="1" lang="ar-IQ" sz="3200" smtClean="0">
              <a:solidFill>
                <a:srgbClr val="0000FF"/>
              </a:solidFill>
              <a:cs typeface="Times New Roman" pitchFamily="18" charset="0"/>
            </a:endParaRPr>
          </a:p>
        </p:txBody>
      </p:sp>
      <p:sp>
        <p:nvSpPr>
          <p:cNvPr id="145412" name="Text Box 4"/>
          <p:cNvSpPr txBox="1">
            <a:spLocks noChangeArrowheads="1"/>
          </p:cNvSpPr>
          <p:nvPr/>
        </p:nvSpPr>
        <p:spPr bwMode="auto">
          <a:xfrm>
            <a:off x="1752600" y="2743200"/>
            <a:ext cx="5807075" cy="436563"/>
          </a:xfrm>
          <a:prstGeom prst="rect">
            <a:avLst/>
          </a:prstGeom>
          <a:noFill/>
          <a:ln w="9525">
            <a:solidFill>
              <a:srgbClr val="33CC33"/>
            </a:solidFill>
            <a:miter lim="800000"/>
            <a:headEnd/>
            <a:tailEnd/>
          </a:ln>
          <a:effectLst/>
        </p:spPr>
        <p:txBody>
          <a:bodyPr wrap="none">
            <a:spAutoFit/>
          </a:bodyPr>
          <a:lstStyle/>
          <a:p>
            <a:pPr fontAlgn="base">
              <a:spcBef>
                <a:spcPct val="50000"/>
              </a:spcBef>
              <a:spcAft>
                <a:spcPct val="0"/>
              </a:spcAft>
            </a:pPr>
            <a:r>
              <a:rPr kumimoji="1" lang="th-TH" sz="2200" b="1" smtClean="0">
                <a:solidFill>
                  <a:srgbClr val="0000FF"/>
                </a:solidFill>
              </a:rPr>
              <a:t>5. Suspend cells in growth medium accordingly</a:t>
            </a:r>
          </a:p>
        </p:txBody>
      </p:sp>
      <p:grpSp>
        <p:nvGrpSpPr>
          <p:cNvPr id="2" name="Group 7"/>
          <p:cNvGrpSpPr>
            <a:grpSpLocks/>
          </p:cNvGrpSpPr>
          <p:nvPr/>
        </p:nvGrpSpPr>
        <p:grpSpPr bwMode="auto">
          <a:xfrm>
            <a:off x="2209800" y="3429000"/>
            <a:ext cx="5140325" cy="969963"/>
            <a:chOff x="1392" y="2160"/>
            <a:chExt cx="3238" cy="611"/>
          </a:xfrm>
        </p:grpSpPr>
        <p:sp>
          <p:nvSpPr>
            <p:cNvPr id="145413" name="AutoShape 5"/>
            <p:cNvSpPr>
              <a:spLocks noChangeArrowheads="1"/>
            </p:cNvSpPr>
            <p:nvPr/>
          </p:nvSpPr>
          <p:spPr bwMode="auto">
            <a:xfrm>
              <a:off x="2640" y="2160"/>
              <a:ext cx="336" cy="144"/>
            </a:xfrm>
            <a:prstGeom prst="downArrow">
              <a:avLst>
                <a:gd name="adj1" fmla="val 50000"/>
                <a:gd name="adj2" fmla="val 25000"/>
              </a:avLst>
            </a:prstGeom>
            <a:solidFill>
              <a:srgbClr val="FFFF00"/>
            </a:solidFill>
            <a:ln w="9525">
              <a:solidFill>
                <a:srgbClr val="FF0066"/>
              </a:solidFill>
              <a:miter lim="800000"/>
              <a:headEnd/>
              <a:tailEnd/>
            </a:ln>
            <a:effectLst/>
          </p:spPr>
          <p:txBody>
            <a:bodyPr wrap="none" anchor="ctr"/>
            <a:lstStyle/>
            <a:p>
              <a:pPr fontAlgn="base">
                <a:spcBef>
                  <a:spcPct val="0"/>
                </a:spcBef>
                <a:spcAft>
                  <a:spcPct val="0"/>
                </a:spcAft>
              </a:pPr>
              <a:endParaRPr kumimoji="1" lang="ar-IQ" sz="3200" smtClean="0">
                <a:solidFill>
                  <a:srgbClr val="0000FF"/>
                </a:solidFill>
                <a:cs typeface="Times New Roman" pitchFamily="18" charset="0"/>
              </a:endParaRPr>
            </a:p>
          </p:txBody>
        </p:sp>
        <p:sp>
          <p:nvSpPr>
            <p:cNvPr id="145414" name="Text Box 6"/>
            <p:cNvSpPr txBox="1">
              <a:spLocks noChangeArrowheads="1"/>
            </p:cNvSpPr>
            <p:nvPr/>
          </p:nvSpPr>
          <p:spPr bwMode="auto">
            <a:xfrm>
              <a:off x="1392" y="2496"/>
              <a:ext cx="3238" cy="275"/>
            </a:xfrm>
            <a:prstGeom prst="rect">
              <a:avLst/>
            </a:prstGeom>
            <a:noFill/>
            <a:ln w="9525">
              <a:solidFill>
                <a:srgbClr val="33CC33"/>
              </a:solidFill>
              <a:miter lim="800000"/>
              <a:headEnd/>
              <a:tailEnd/>
            </a:ln>
            <a:effectLst/>
          </p:spPr>
          <p:txBody>
            <a:bodyPr wrap="none">
              <a:spAutoFit/>
            </a:bodyPr>
            <a:lstStyle/>
            <a:p>
              <a:pPr algn="ctr" fontAlgn="base">
                <a:spcBef>
                  <a:spcPct val="50000"/>
                </a:spcBef>
                <a:spcAft>
                  <a:spcPct val="0"/>
                </a:spcAft>
              </a:pPr>
              <a:r>
                <a:rPr kumimoji="1" lang="th-TH" sz="2200" b="1" smtClean="0">
                  <a:solidFill>
                    <a:srgbClr val="0000FF"/>
                  </a:solidFill>
                </a:rPr>
                <a:t>6. Pipette into culture vessel and incubate</a:t>
              </a:r>
            </a:p>
          </p:txBody>
        </p:sp>
      </p:grpSp>
      <p:grpSp>
        <p:nvGrpSpPr>
          <p:cNvPr id="3" name="Group 10"/>
          <p:cNvGrpSpPr>
            <a:grpSpLocks/>
          </p:cNvGrpSpPr>
          <p:nvPr/>
        </p:nvGrpSpPr>
        <p:grpSpPr bwMode="auto">
          <a:xfrm>
            <a:off x="1371600" y="4572000"/>
            <a:ext cx="5581650" cy="2057400"/>
            <a:chOff x="864" y="2880"/>
            <a:chExt cx="3516" cy="1296"/>
          </a:xfrm>
        </p:grpSpPr>
        <p:pic>
          <p:nvPicPr>
            <p:cNvPr id="145416" name="Picture 8" descr="F:\cell culture\CO2-incubator.jpg"/>
            <p:cNvPicPr>
              <a:picLocks noChangeAspect="1" noChangeArrowheads="1"/>
            </p:cNvPicPr>
            <p:nvPr/>
          </p:nvPicPr>
          <p:blipFill>
            <a:blip r:embed="rId2" cstate="print">
              <a:lum contrast="6000"/>
            </a:blip>
            <a:srcRect/>
            <a:stretch>
              <a:fillRect/>
            </a:stretch>
          </p:blipFill>
          <p:spPr bwMode="auto">
            <a:xfrm>
              <a:off x="3408" y="2880"/>
              <a:ext cx="972" cy="1296"/>
            </a:xfrm>
            <a:prstGeom prst="rect">
              <a:avLst/>
            </a:prstGeom>
            <a:noFill/>
            <a:ln w="9525">
              <a:solidFill>
                <a:srgbClr val="FF33CC"/>
              </a:solidFill>
              <a:miter lim="800000"/>
              <a:headEnd/>
              <a:tailEnd/>
            </a:ln>
          </p:spPr>
        </p:pic>
        <p:pic>
          <p:nvPicPr>
            <p:cNvPr id="145417" name="Picture 9" descr="F:\cell culture\culture flask.jpg"/>
            <p:cNvPicPr>
              <a:picLocks noChangeAspect="1" noChangeArrowheads="1"/>
            </p:cNvPicPr>
            <p:nvPr/>
          </p:nvPicPr>
          <p:blipFill>
            <a:blip r:embed="rId3" cstate="print"/>
            <a:srcRect t="51224" b="22116"/>
            <a:stretch>
              <a:fillRect/>
            </a:stretch>
          </p:blipFill>
          <p:spPr bwMode="auto">
            <a:xfrm>
              <a:off x="864" y="3140"/>
              <a:ext cx="2448" cy="652"/>
            </a:xfrm>
            <a:prstGeom prst="rect">
              <a:avLst/>
            </a:prstGeom>
            <a:noFill/>
          </p:spPr>
        </p:pic>
      </p:grpSp>
    </p:spTree>
    <p:extLst>
      <p:ext uri="{BB962C8B-B14F-4D97-AF65-F5344CB8AC3E}">
        <p14:creationId xmlns:p14="http://schemas.microsoft.com/office/powerpoint/2010/main" val="1684134892"/>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 y="2527300"/>
            <a:ext cx="4046539" cy="4046538"/>
            <a:chOff x="1036" y="1641"/>
            <a:chExt cx="2549" cy="2549"/>
          </a:xfrm>
        </p:grpSpPr>
        <p:grpSp>
          <p:nvGrpSpPr>
            <p:cNvPr id="3" name="Group 3"/>
            <p:cNvGrpSpPr>
              <a:grpSpLocks/>
            </p:cNvGrpSpPr>
            <p:nvPr/>
          </p:nvGrpSpPr>
          <p:grpSpPr bwMode="auto">
            <a:xfrm>
              <a:off x="1078" y="2225"/>
              <a:ext cx="2465" cy="1399"/>
              <a:chOff x="1078" y="2225"/>
              <a:chExt cx="2465" cy="1399"/>
            </a:xfrm>
          </p:grpSpPr>
          <p:grpSp>
            <p:nvGrpSpPr>
              <p:cNvPr id="4" name="Group 4"/>
              <p:cNvGrpSpPr>
                <a:grpSpLocks/>
              </p:cNvGrpSpPr>
              <p:nvPr/>
            </p:nvGrpSpPr>
            <p:grpSpPr bwMode="auto">
              <a:xfrm>
                <a:off x="2799" y="2987"/>
                <a:ext cx="271" cy="93"/>
                <a:chOff x="2896" y="2945"/>
                <a:chExt cx="312" cy="109"/>
              </a:xfrm>
            </p:grpSpPr>
            <p:sp>
              <p:nvSpPr>
                <p:cNvPr id="5300" name="AutoShape 5"/>
                <p:cNvSpPr>
                  <a:spLocks noChangeArrowheads="1"/>
                </p:cNvSpPr>
                <p:nvPr/>
              </p:nvSpPr>
              <p:spPr bwMode="auto">
                <a:xfrm rot="-5400000">
                  <a:off x="2998" y="2843"/>
                  <a:ext cx="108" cy="312"/>
                </a:xfrm>
                <a:prstGeom prst="flowChartDelay">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301" name="Oval 6"/>
                <p:cNvSpPr>
                  <a:spLocks noChangeArrowheads="1"/>
                </p:cNvSpPr>
                <p:nvPr/>
              </p:nvSpPr>
              <p:spPr bwMode="auto">
                <a:xfrm>
                  <a:off x="2981" y="2973"/>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5" name="Group 7"/>
              <p:cNvGrpSpPr>
                <a:grpSpLocks/>
              </p:cNvGrpSpPr>
              <p:nvPr/>
            </p:nvGrpSpPr>
            <p:grpSpPr bwMode="auto">
              <a:xfrm>
                <a:off x="2570" y="2987"/>
                <a:ext cx="271" cy="93"/>
                <a:chOff x="2896" y="2945"/>
                <a:chExt cx="312" cy="109"/>
              </a:xfrm>
            </p:grpSpPr>
            <p:sp>
              <p:nvSpPr>
                <p:cNvPr id="5298" name="AutoShape 8"/>
                <p:cNvSpPr>
                  <a:spLocks noChangeArrowheads="1"/>
                </p:cNvSpPr>
                <p:nvPr/>
              </p:nvSpPr>
              <p:spPr bwMode="auto">
                <a:xfrm rot="-5400000">
                  <a:off x="2998" y="2843"/>
                  <a:ext cx="108" cy="312"/>
                </a:xfrm>
                <a:prstGeom prst="flowChartDelay">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99" name="Oval 9"/>
                <p:cNvSpPr>
                  <a:spLocks noChangeArrowheads="1"/>
                </p:cNvSpPr>
                <p:nvPr/>
              </p:nvSpPr>
              <p:spPr bwMode="auto">
                <a:xfrm>
                  <a:off x="2981" y="2973"/>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6" name="Group 10"/>
              <p:cNvGrpSpPr>
                <a:grpSpLocks/>
              </p:cNvGrpSpPr>
              <p:nvPr/>
            </p:nvGrpSpPr>
            <p:grpSpPr bwMode="auto">
              <a:xfrm>
                <a:off x="1268" y="2691"/>
                <a:ext cx="422" cy="227"/>
                <a:chOff x="1014" y="2401"/>
                <a:chExt cx="422" cy="227"/>
              </a:xfrm>
            </p:grpSpPr>
            <p:sp>
              <p:nvSpPr>
                <p:cNvPr id="5296" name="AutoShape 11"/>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97" name="Oval 12"/>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7" name="Group 13"/>
              <p:cNvGrpSpPr>
                <a:grpSpLocks/>
              </p:cNvGrpSpPr>
              <p:nvPr/>
            </p:nvGrpSpPr>
            <p:grpSpPr bwMode="auto">
              <a:xfrm>
                <a:off x="1485" y="2577"/>
                <a:ext cx="422" cy="227"/>
                <a:chOff x="1014" y="2401"/>
                <a:chExt cx="422" cy="227"/>
              </a:xfrm>
            </p:grpSpPr>
            <p:sp>
              <p:nvSpPr>
                <p:cNvPr id="5294" name="AutoShape 14"/>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95" name="Oval 15"/>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8" name="Group 16"/>
              <p:cNvGrpSpPr>
                <a:grpSpLocks/>
              </p:cNvGrpSpPr>
              <p:nvPr/>
            </p:nvGrpSpPr>
            <p:grpSpPr bwMode="auto">
              <a:xfrm>
                <a:off x="1695" y="2690"/>
                <a:ext cx="422" cy="227"/>
                <a:chOff x="1014" y="2401"/>
                <a:chExt cx="422" cy="227"/>
              </a:xfrm>
            </p:grpSpPr>
            <p:sp>
              <p:nvSpPr>
                <p:cNvPr id="5292" name="AutoShape 17"/>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93" name="Oval 18"/>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9" name="Group 19"/>
              <p:cNvGrpSpPr>
                <a:grpSpLocks/>
              </p:cNvGrpSpPr>
              <p:nvPr/>
            </p:nvGrpSpPr>
            <p:grpSpPr bwMode="auto">
              <a:xfrm>
                <a:off x="1078" y="2811"/>
                <a:ext cx="422" cy="227"/>
                <a:chOff x="1014" y="2401"/>
                <a:chExt cx="422" cy="227"/>
              </a:xfrm>
            </p:grpSpPr>
            <p:sp>
              <p:nvSpPr>
                <p:cNvPr id="5290" name="AutoShape 20"/>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91" name="Oval 21"/>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10" name="Group 22"/>
              <p:cNvGrpSpPr>
                <a:grpSpLocks/>
              </p:cNvGrpSpPr>
              <p:nvPr/>
            </p:nvGrpSpPr>
            <p:grpSpPr bwMode="auto">
              <a:xfrm>
                <a:off x="1490" y="2811"/>
                <a:ext cx="422" cy="227"/>
                <a:chOff x="1014" y="2401"/>
                <a:chExt cx="422" cy="227"/>
              </a:xfrm>
            </p:grpSpPr>
            <p:sp>
              <p:nvSpPr>
                <p:cNvPr id="5288" name="AutoShape 23"/>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89" name="Oval 24"/>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11" name="Group 25"/>
              <p:cNvGrpSpPr>
                <a:grpSpLocks/>
              </p:cNvGrpSpPr>
              <p:nvPr/>
            </p:nvGrpSpPr>
            <p:grpSpPr bwMode="auto">
              <a:xfrm>
                <a:off x="1488" y="3042"/>
                <a:ext cx="422" cy="227"/>
                <a:chOff x="1014" y="2401"/>
                <a:chExt cx="422" cy="227"/>
              </a:xfrm>
            </p:grpSpPr>
            <p:sp>
              <p:nvSpPr>
                <p:cNvPr id="5286" name="AutoShape 26"/>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87" name="Oval 27"/>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12" name="Group 28"/>
              <p:cNvGrpSpPr>
                <a:grpSpLocks/>
              </p:cNvGrpSpPr>
              <p:nvPr/>
            </p:nvGrpSpPr>
            <p:grpSpPr bwMode="auto">
              <a:xfrm>
                <a:off x="1698" y="2922"/>
                <a:ext cx="422" cy="227"/>
                <a:chOff x="1014" y="2401"/>
                <a:chExt cx="422" cy="227"/>
              </a:xfrm>
            </p:grpSpPr>
            <p:sp>
              <p:nvSpPr>
                <p:cNvPr id="5284" name="AutoShape 29"/>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85" name="Oval 30"/>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13" name="Group 31"/>
              <p:cNvGrpSpPr>
                <a:grpSpLocks/>
              </p:cNvGrpSpPr>
              <p:nvPr/>
            </p:nvGrpSpPr>
            <p:grpSpPr bwMode="auto">
              <a:xfrm>
                <a:off x="1892" y="2811"/>
                <a:ext cx="422" cy="227"/>
                <a:chOff x="1014" y="2401"/>
                <a:chExt cx="422" cy="227"/>
              </a:xfrm>
            </p:grpSpPr>
            <p:sp>
              <p:nvSpPr>
                <p:cNvPr id="5282" name="AutoShape 32"/>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83" name="Oval 33"/>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14" name="Group 34"/>
              <p:cNvGrpSpPr>
                <a:grpSpLocks/>
              </p:cNvGrpSpPr>
              <p:nvPr/>
            </p:nvGrpSpPr>
            <p:grpSpPr bwMode="auto">
              <a:xfrm>
                <a:off x="1297" y="2921"/>
                <a:ext cx="422" cy="227"/>
                <a:chOff x="1014" y="2401"/>
                <a:chExt cx="422" cy="227"/>
              </a:xfrm>
            </p:grpSpPr>
            <p:sp>
              <p:nvSpPr>
                <p:cNvPr id="5280" name="AutoShape 35"/>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81" name="Oval 36"/>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15" name="Group 37"/>
              <p:cNvGrpSpPr>
                <a:grpSpLocks/>
              </p:cNvGrpSpPr>
              <p:nvPr/>
            </p:nvGrpSpPr>
            <p:grpSpPr bwMode="auto">
              <a:xfrm>
                <a:off x="1891" y="3046"/>
                <a:ext cx="422" cy="227"/>
                <a:chOff x="1014" y="2401"/>
                <a:chExt cx="422" cy="227"/>
              </a:xfrm>
            </p:grpSpPr>
            <p:sp>
              <p:nvSpPr>
                <p:cNvPr id="5278" name="AutoShape 38"/>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79" name="Oval 39"/>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16" name="Group 40"/>
              <p:cNvGrpSpPr>
                <a:grpSpLocks/>
              </p:cNvGrpSpPr>
              <p:nvPr/>
            </p:nvGrpSpPr>
            <p:grpSpPr bwMode="auto">
              <a:xfrm>
                <a:off x="2108" y="2932"/>
                <a:ext cx="422" cy="227"/>
                <a:chOff x="1014" y="2401"/>
                <a:chExt cx="422" cy="227"/>
              </a:xfrm>
            </p:grpSpPr>
            <p:sp>
              <p:nvSpPr>
                <p:cNvPr id="5276" name="AutoShape 41"/>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77" name="Oval 42"/>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17" name="Group 43"/>
              <p:cNvGrpSpPr>
                <a:grpSpLocks/>
              </p:cNvGrpSpPr>
              <p:nvPr/>
            </p:nvGrpSpPr>
            <p:grpSpPr bwMode="auto">
              <a:xfrm>
                <a:off x="2318" y="3045"/>
                <a:ext cx="422" cy="227"/>
                <a:chOff x="1014" y="2401"/>
                <a:chExt cx="422" cy="227"/>
              </a:xfrm>
            </p:grpSpPr>
            <p:sp>
              <p:nvSpPr>
                <p:cNvPr id="5274" name="AutoShape 44"/>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75" name="Oval 45"/>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18" name="Group 46"/>
              <p:cNvGrpSpPr>
                <a:grpSpLocks/>
              </p:cNvGrpSpPr>
              <p:nvPr/>
            </p:nvGrpSpPr>
            <p:grpSpPr bwMode="auto">
              <a:xfrm>
                <a:off x="1701" y="3166"/>
                <a:ext cx="422" cy="227"/>
                <a:chOff x="1014" y="2401"/>
                <a:chExt cx="422" cy="227"/>
              </a:xfrm>
            </p:grpSpPr>
            <p:sp>
              <p:nvSpPr>
                <p:cNvPr id="5272" name="AutoShape 47"/>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73" name="Oval 48"/>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19" name="Group 49"/>
              <p:cNvGrpSpPr>
                <a:grpSpLocks/>
              </p:cNvGrpSpPr>
              <p:nvPr/>
            </p:nvGrpSpPr>
            <p:grpSpPr bwMode="auto">
              <a:xfrm>
                <a:off x="2113" y="3166"/>
                <a:ext cx="422" cy="227"/>
                <a:chOff x="1014" y="2401"/>
                <a:chExt cx="422" cy="227"/>
              </a:xfrm>
            </p:grpSpPr>
            <p:sp>
              <p:nvSpPr>
                <p:cNvPr id="5270" name="AutoShape 50"/>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71" name="Oval 51"/>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20" name="Group 52"/>
              <p:cNvGrpSpPr>
                <a:grpSpLocks/>
              </p:cNvGrpSpPr>
              <p:nvPr/>
            </p:nvGrpSpPr>
            <p:grpSpPr bwMode="auto">
              <a:xfrm>
                <a:off x="2111" y="3397"/>
                <a:ext cx="422" cy="227"/>
                <a:chOff x="1014" y="2401"/>
                <a:chExt cx="422" cy="227"/>
              </a:xfrm>
            </p:grpSpPr>
            <p:sp>
              <p:nvSpPr>
                <p:cNvPr id="5268" name="AutoShape 53"/>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69" name="Oval 54"/>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21" name="Group 55"/>
              <p:cNvGrpSpPr>
                <a:grpSpLocks/>
              </p:cNvGrpSpPr>
              <p:nvPr/>
            </p:nvGrpSpPr>
            <p:grpSpPr bwMode="auto">
              <a:xfrm>
                <a:off x="2321" y="3277"/>
                <a:ext cx="422" cy="227"/>
                <a:chOff x="1014" y="2401"/>
                <a:chExt cx="422" cy="227"/>
              </a:xfrm>
            </p:grpSpPr>
            <p:sp>
              <p:nvSpPr>
                <p:cNvPr id="5266" name="AutoShape 56"/>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67" name="Oval 57"/>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22" name="Group 58"/>
              <p:cNvGrpSpPr>
                <a:grpSpLocks/>
              </p:cNvGrpSpPr>
              <p:nvPr/>
            </p:nvGrpSpPr>
            <p:grpSpPr bwMode="auto">
              <a:xfrm>
                <a:off x="2515" y="3166"/>
                <a:ext cx="422" cy="227"/>
                <a:chOff x="1014" y="2401"/>
                <a:chExt cx="422" cy="227"/>
              </a:xfrm>
            </p:grpSpPr>
            <p:sp>
              <p:nvSpPr>
                <p:cNvPr id="5264" name="AutoShape 59"/>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65" name="Oval 60"/>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23" name="Group 61"/>
              <p:cNvGrpSpPr>
                <a:grpSpLocks/>
              </p:cNvGrpSpPr>
              <p:nvPr/>
            </p:nvGrpSpPr>
            <p:grpSpPr bwMode="auto">
              <a:xfrm>
                <a:off x="1920" y="3276"/>
                <a:ext cx="422" cy="227"/>
                <a:chOff x="1014" y="2401"/>
                <a:chExt cx="422" cy="227"/>
              </a:xfrm>
            </p:grpSpPr>
            <p:sp>
              <p:nvSpPr>
                <p:cNvPr id="5262" name="AutoShape 62"/>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63" name="Oval 63"/>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24" name="Group 64"/>
              <p:cNvGrpSpPr>
                <a:grpSpLocks/>
              </p:cNvGrpSpPr>
              <p:nvPr/>
            </p:nvGrpSpPr>
            <p:grpSpPr bwMode="auto">
              <a:xfrm>
                <a:off x="1882" y="2339"/>
                <a:ext cx="422" cy="227"/>
                <a:chOff x="1014" y="2401"/>
                <a:chExt cx="422" cy="227"/>
              </a:xfrm>
            </p:grpSpPr>
            <p:sp>
              <p:nvSpPr>
                <p:cNvPr id="5260" name="AutoShape 65"/>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61" name="Oval 66"/>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25" name="Group 67"/>
              <p:cNvGrpSpPr>
                <a:grpSpLocks/>
              </p:cNvGrpSpPr>
              <p:nvPr/>
            </p:nvGrpSpPr>
            <p:grpSpPr bwMode="auto">
              <a:xfrm>
                <a:off x="2099" y="2225"/>
                <a:ext cx="422" cy="227"/>
                <a:chOff x="1014" y="2401"/>
                <a:chExt cx="422" cy="227"/>
              </a:xfrm>
            </p:grpSpPr>
            <p:sp>
              <p:nvSpPr>
                <p:cNvPr id="5258" name="AutoShape 68"/>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59" name="Oval 69"/>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26" name="Group 70"/>
              <p:cNvGrpSpPr>
                <a:grpSpLocks/>
              </p:cNvGrpSpPr>
              <p:nvPr/>
            </p:nvGrpSpPr>
            <p:grpSpPr bwMode="auto">
              <a:xfrm>
                <a:off x="2309" y="2338"/>
                <a:ext cx="422" cy="227"/>
                <a:chOff x="1014" y="2401"/>
                <a:chExt cx="422" cy="227"/>
              </a:xfrm>
            </p:grpSpPr>
            <p:sp>
              <p:nvSpPr>
                <p:cNvPr id="5256" name="AutoShape 71"/>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57" name="Oval 72"/>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27" name="Group 73"/>
              <p:cNvGrpSpPr>
                <a:grpSpLocks/>
              </p:cNvGrpSpPr>
              <p:nvPr/>
            </p:nvGrpSpPr>
            <p:grpSpPr bwMode="auto">
              <a:xfrm>
                <a:off x="1692" y="2459"/>
                <a:ext cx="422" cy="227"/>
                <a:chOff x="1014" y="2401"/>
                <a:chExt cx="422" cy="227"/>
              </a:xfrm>
            </p:grpSpPr>
            <p:sp>
              <p:nvSpPr>
                <p:cNvPr id="5254" name="AutoShape 74"/>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55" name="Oval 75"/>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28" name="Group 76"/>
              <p:cNvGrpSpPr>
                <a:grpSpLocks/>
              </p:cNvGrpSpPr>
              <p:nvPr/>
            </p:nvGrpSpPr>
            <p:grpSpPr bwMode="auto">
              <a:xfrm>
                <a:off x="2104" y="2459"/>
                <a:ext cx="422" cy="227"/>
                <a:chOff x="1014" y="2401"/>
                <a:chExt cx="422" cy="227"/>
              </a:xfrm>
            </p:grpSpPr>
            <p:sp>
              <p:nvSpPr>
                <p:cNvPr id="5252" name="AutoShape 77"/>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53" name="Oval 78"/>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29" name="Group 79"/>
              <p:cNvGrpSpPr>
                <a:grpSpLocks/>
              </p:cNvGrpSpPr>
              <p:nvPr/>
            </p:nvGrpSpPr>
            <p:grpSpPr bwMode="auto">
              <a:xfrm>
                <a:off x="2102" y="2690"/>
                <a:ext cx="422" cy="227"/>
                <a:chOff x="1014" y="2401"/>
                <a:chExt cx="422" cy="227"/>
              </a:xfrm>
            </p:grpSpPr>
            <p:sp>
              <p:nvSpPr>
                <p:cNvPr id="5250" name="AutoShape 80"/>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51" name="Oval 81"/>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30" name="Group 82"/>
              <p:cNvGrpSpPr>
                <a:grpSpLocks/>
              </p:cNvGrpSpPr>
              <p:nvPr/>
            </p:nvGrpSpPr>
            <p:grpSpPr bwMode="auto">
              <a:xfrm>
                <a:off x="2312" y="2570"/>
                <a:ext cx="422" cy="227"/>
                <a:chOff x="1014" y="2401"/>
                <a:chExt cx="422" cy="227"/>
              </a:xfrm>
            </p:grpSpPr>
            <p:sp>
              <p:nvSpPr>
                <p:cNvPr id="5248" name="AutoShape 83"/>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49" name="Oval 84"/>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31" name="Group 85"/>
              <p:cNvGrpSpPr>
                <a:grpSpLocks/>
              </p:cNvGrpSpPr>
              <p:nvPr/>
            </p:nvGrpSpPr>
            <p:grpSpPr bwMode="auto">
              <a:xfrm>
                <a:off x="2506" y="2459"/>
                <a:ext cx="422" cy="227"/>
                <a:chOff x="1014" y="2401"/>
                <a:chExt cx="422" cy="227"/>
              </a:xfrm>
            </p:grpSpPr>
            <p:sp>
              <p:nvSpPr>
                <p:cNvPr id="5246" name="AutoShape 86"/>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47" name="Oval 87"/>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5157" name="Group 88"/>
              <p:cNvGrpSpPr>
                <a:grpSpLocks/>
              </p:cNvGrpSpPr>
              <p:nvPr/>
            </p:nvGrpSpPr>
            <p:grpSpPr bwMode="auto">
              <a:xfrm>
                <a:off x="1911" y="2569"/>
                <a:ext cx="422" cy="227"/>
                <a:chOff x="1014" y="2401"/>
                <a:chExt cx="422" cy="227"/>
              </a:xfrm>
            </p:grpSpPr>
            <p:sp>
              <p:nvSpPr>
                <p:cNvPr id="5244" name="AutoShape 89"/>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45" name="Oval 90"/>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5159" name="Group 91"/>
              <p:cNvGrpSpPr>
                <a:grpSpLocks/>
              </p:cNvGrpSpPr>
              <p:nvPr/>
            </p:nvGrpSpPr>
            <p:grpSpPr bwMode="auto">
              <a:xfrm>
                <a:off x="2497" y="2695"/>
                <a:ext cx="422" cy="227"/>
                <a:chOff x="1014" y="2401"/>
                <a:chExt cx="422" cy="227"/>
              </a:xfrm>
            </p:grpSpPr>
            <p:sp>
              <p:nvSpPr>
                <p:cNvPr id="5242" name="AutoShape 92"/>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43" name="Oval 93"/>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5160" name="Group 94"/>
              <p:cNvGrpSpPr>
                <a:grpSpLocks/>
              </p:cNvGrpSpPr>
              <p:nvPr/>
            </p:nvGrpSpPr>
            <p:grpSpPr bwMode="auto">
              <a:xfrm>
                <a:off x="2714" y="2581"/>
                <a:ext cx="422" cy="227"/>
                <a:chOff x="1014" y="2401"/>
                <a:chExt cx="422" cy="227"/>
              </a:xfrm>
            </p:grpSpPr>
            <p:sp>
              <p:nvSpPr>
                <p:cNvPr id="5240" name="AutoShape 95"/>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41" name="Oval 96"/>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5161" name="Group 97"/>
              <p:cNvGrpSpPr>
                <a:grpSpLocks/>
              </p:cNvGrpSpPr>
              <p:nvPr/>
            </p:nvGrpSpPr>
            <p:grpSpPr bwMode="auto">
              <a:xfrm>
                <a:off x="2924" y="2694"/>
                <a:ext cx="422" cy="227"/>
                <a:chOff x="1014" y="2401"/>
                <a:chExt cx="422" cy="227"/>
              </a:xfrm>
            </p:grpSpPr>
            <p:sp>
              <p:nvSpPr>
                <p:cNvPr id="5238" name="AutoShape 98"/>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39" name="Oval 99"/>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5170" name="Group 100"/>
              <p:cNvGrpSpPr>
                <a:grpSpLocks/>
              </p:cNvGrpSpPr>
              <p:nvPr/>
            </p:nvGrpSpPr>
            <p:grpSpPr bwMode="auto">
              <a:xfrm>
                <a:off x="2307" y="2815"/>
                <a:ext cx="422" cy="227"/>
                <a:chOff x="1014" y="2401"/>
                <a:chExt cx="422" cy="227"/>
              </a:xfrm>
            </p:grpSpPr>
            <p:sp>
              <p:nvSpPr>
                <p:cNvPr id="5236" name="AutoShape 101"/>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37" name="Oval 102"/>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5171" name="Group 103"/>
              <p:cNvGrpSpPr>
                <a:grpSpLocks/>
              </p:cNvGrpSpPr>
              <p:nvPr/>
            </p:nvGrpSpPr>
            <p:grpSpPr bwMode="auto">
              <a:xfrm>
                <a:off x="2719" y="2815"/>
                <a:ext cx="422" cy="227"/>
                <a:chOff x="1014" y="2401"/>
                <a:chExt cx="422" cy="227"/>
              </a:xfrm>
            </p:grpSpPr>
            <p:sp>
              <p:nvSpPr>
                <p:cNvPr id="5234" name="AutoShape 104"/>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35" name="Oval 105"/>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5172" name="Group 106"/>
              <p:cNvGrpSpPr>
                <a:grpSpLocks/>
              </p:cNvGrpSpPr>
              <p:nvPr/>
            </p:nvGrpSpPr>
            <p:grpSpPr bwMode="auto">
              <a:xfrm>
                <a:off x="2717" y="3046"/>
                <a:ext cx="422" cy="227"/>
                <a:chOff x="1014" y="2401"/>
                <a:chExt cx="422" cy="227"/>
              </a:xfrm>
            </p:grpSpPr>
            <p:sp>
              <p:nvSpPr>
                <p:cNvPr id="5232" name="AutoShape 107"/>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33" name="Oval 108"/>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5173" name="Group 109"/>
              <p:cNvGrpSpPr>
                <a:grpSpLocks/>
              </p:cNvGrpSpPr>
              <p:nvPr/>
            </p:nvGrpSpPr>
            <p:grpSpPr bwMode="auto">
              <a:xfrm>
                <a:off x="2927" y="2926"/>
                <a:ext cx="422" cy="227"/>
                <a:chOff x="1014" y="2401"/>
                <a:chExt cx="422" cy="227"/>
              </a:xfrm>
            </p:grpSpPr>
            <p:sp>
              <p:nvSpPr>
                <p:cNvPr id="5230" name="AutoShape 110"/>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31" name="Oval 111"/>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5174" name="Group 112"/>
              <p:cNvGrpSpPr>
                <a:grpSpLocks/>
              </p:cNvGrpSpPr>
              <p:nvPr/>
            </p:nvGrpSpPr>
            <p:grpSpPr bwMode="auto">
              <a:xfrm>
                <a:off x="3121" y="2815"/>
                <a:ext cx="422" cy="227"/>
                <a:chOff x="1014" y="2401"/>
                <a:chExt cx="422" cy="227"/>
              </a:xfrm>
            </p:grpSpPr>
            <p:sp>
              <p:nvSpPr>
                <p:cNvPr id="5228" name="AutoShape 113"/>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29" name="Oval 114"/>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5185" name="Group 115"/>
              <p:cNvGrpSpPr>
                <a:grpSpLocks/>
              </p:cNvGrpSpPr>
              <p:nvPr/>
            </p:nvGrpSpPr>
            <p:grpSpPr bwMode="auto">
              <a:xfrm>
                <a:off x="2526" y="2925"/>
                <a:ext cx="422" cy="227"/>
                <a:chOff x="1014" y="2401"/>
                <a:chExt cx="422" cy="227"/>
              </a:xfrm>
            </p:grpSpPr>
            <p:sp>
              <p:nvSpPr>
                <p:cNvPr id="5226" name="AutoShape 116"/>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227" name="Oval 117"/>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sp>
            <p:nvSpPr>
              <p:cNvPr id="5225" name="Oval 118"/>
              <p:cNvSpPr>
                <a:spLocks noChangeArrowheads="1"/>
              </p:cNvSpPr>
              <p:nvPr/>
            </p:nvSpPr>
            <p:spPr bwMode="auto">
              <a:xfrm>
                <a:off x="1687" y="2293"/>
                <a:ext cx="1249" cy="1249"/>
              </a:xfrm>
              <a:prstGeom prst="ellipse">
                <a:avLst/>
              </a:prstGeom>
              <a:noFill/>
              <a:ln w="76200">
                <a:solidFill>
                  <a:schemeClr val="tx1"/>
                </a:solidFill>
                <a:round/>
                <a:headEnd/>
                <a:tailEnd/>
              </a:ln>
            </p:spPr>
            <p:txBody>
              <a:bodyPr wrap="none" anchor="ctr"/>
              <a:lstStyle/>
              <a:p>
                <a:endParaRPr lang="ar-IQ">
                  <a:solidFill>
                    <a:prstClr val="black"/>
                  </a:solidFill>
                </a:endParaRPr>
              </a:p>
            </p:txBody>
          </p:sp>
        </p:grpSp>
        <p:sp>
          <p:nvSpPr>
            <p:cNvPr id="5186" name="AutoShape 119"/>
            <p:cNvSpPr>
              <a:spLocks noChangeArrowheads="1"/>
            </p:cNvSpPr>
            <p:nvPr/>
          </p:nvSpPr>
          <p:spPr bwMode="auto">
            <a:xfrm>
              <a:off x="1036" y="1641"/>
              <a:ext cx="2549" cy="25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161 h 21600"/>
                <a:gd name="T26" fmla="*/ 18439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noFill/>
              <a:round/>
              <a:headEnd/>
              <a:tailEnd/>
            </a:ln>
          </p:spPr>
          <p:txBody>
            <a:bodyPr wrap="none" anchor="ctr"/>
            <a:lstStyle/>
            <a:p>
              <a:endParaRPr lang="ar-IQ">
                <a:solidFill>
                  <a:prstClr val="black"/>
                </a:solidFill>
              </a:endParaRPr>
            </a:p>
          </p:txBody>
        </p:sp>
      </p:grpSp>
      <p:sp>
        <p:nvSpPr>
          <p:cNvPr id="5123" name="Rectangle 120"/>
          <p:cNvSpPr>
            <a:spLocks noGrp="1" noChangeArrowheads="1"/>
          </p:cNvSpPr>
          <p:nvPr>
            <p:ph type="title" idx="4294967295"/>
          </p:nvPr>
        </p:nvSpPr>
        <p:spPr>
          <a:xfrm>
            <a:off x="0" y="274638"/>
            <a:ext cx="8229600" cy="1143000"/>
          </a:xfrm>
        </p:spPr>
        <p:txBody>
          <a:bodyPr/>
          <a:lstStyle/>
          <a:p>
            <a:r>
              <a:rPr lang="en-US" smtClean="0"/>
              <a:t>Primary cell culture</a:t>
            </a:r>
            <a:endParaRPr lang="en-US" dirty="0" smtClean="0"/>
          </a:p>
        </p:txBody>
      </p:sp>
      <p:pic>
        <p:nvPicPr>
          <p:cNvPr id="5124" name="Picture 121" descr="chick embryo"/>
          <p:cNvPicPr>
            <a:picLocks noChangeAspect="1" noChangeArrowheads="1"/>
          </p:cNvPicPr>
          <p:nvPr/>
        </p:nvPicPr>
        <p:blipFill>
          <a:blip r:embed="rId2" cstate="print"/>
          <a:srcRect/>
          <a:stretch>
            <a:fillRect/>
          </a:stretch>
        </p:blipFill>
        <p:spPr bwMode="auto">
          <a:xfrm>
            <a:off x="1514478" y="1774827"/>
            <a:ext cx="1465263" cy="1098550"/>
          </a:xfrm>
          <a:prstGeom prst="rect">
            <a:avLst/>
          </a:prstGeom>
          <a:noFill/>
          <a:ln w="9525">
            <a:noFill/>
            <a:miter lim="800000"/>
            <a:headEnd/>
            <a:tailEnd/>
          </a:ln>
        </p:spPr>
      </p:pic>
      <p:grpSp>
        <p:nvGrpSpPr>
          <p:cNvPr id="5187" name="Group 122"/>
          <p:cNvGrpSpPr>
            <a:grpSpLocks/>
          </p:cNvGrpSpPr>
          <p:nvPr/>
        </p:nvGrpSpPr>
        <p:grpSpPr bwMode="auto">
          <a:xfrm>
            <a:off x="6391279" y="1754188"/>
            <a:ext cx="1766887" cy="1141412"/>
            <a:chOff x="3328" y="1018"/>
            <a:chExt cx="1113" cy="719"/>
          </a:xfrm>
        </p:grpSpPr>
        <p:grpSp>
          <p:nvGrpSpPr>
            <p:cNvPr id="5188" name="Group 123"/>
            <p:cNvGrpSpPr>
              <a:grpSpLocks/>
            </p:cNvGrpSpPr>
            <p:nvPr/>
          </p:nvGrpSpPr>
          <p:grpSpPr bwMode="auto">
            <a:xfrm>
              <a:off x="3334" y="1135"/>
              <a:ext cx="422" cy="227"/>
              <a:chOff x="1014" y="2401"/>
              <a:chExt cx="422" cy="227"/>
            </a:xfrm>
          </p:grpSpPr>
          <p:sp>
            <p:nvSpPr>
              <p:cNvPr id="5183" name="AutoShape 124"/>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184" name="Oval 125"/>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5189" name="Group 126"/>
            <p:cNvGrpSpPr>
              <a:grpSpLocks/>
            </p:cNvGrpSpPr>
            <p:nvPr/>
          </p:nvGrpSpPr>
          <p:grpSpPr bwMode="auto">
            <a:xfrm>
              <a:off x="3600" y="1344"/>
              <a:ext cx="422" cy="227"/>
              <a:chOff x="1014" y="2401"/>
              <a:chExt cx="422" cy="227"/>
            </a:xfrm>
          </p:grpSpPr>
          <p:sp>
            <p:nvSpPr>
              <p:cNvPr id="5181" name="AutoShape 127"/>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182" name="Oval 128"/>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5190" name="Group 129"/>
            <p:cNvGrpSpPr>
              <a:grpSpLocks/>
            </p:cNvGrpSpPr>
            <p:nvPr/>
          </p:nvGrpSpPr>
          <p:grpSpPr bwMode="auto">
            <a:xfrm>
              <a:off x="3866" y="1018"/>
              <a:ext cx="422" cy="227"/>
              <a:chOff x="1014" y="2401"/>
              <a:chExt cx="422" cy="227"/>
            </a:xfrm>
          </p:grpSpPr>
          <p:sp>
            <p:nvSpPr>
              <p:cNvPr id="5179" name="AutoShape 130"/>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180" name="Oval 131"/>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5191" name="Group 132"/>
            <p:cNvGrpSpPr>
              <a:grpSpLocks/>
            </p:cNvGrpSpPr>
            <p:nvPr/>
          </p:nvGrpSpPr>
          <p:grpSpPr bwMode="auto">
            <a:xfrm>
              <a:off x="4019" y="1292"/>
              <a:ext cx="422" cy="227"/>
              <a:chOff x="1196" y="2510"/>
              <a:chExt cx="422" cy="227"/>
            </a:xfrm>
          </p:grpSpPr>
          <p:sp>
            <p:nvSpPr>
              <p:cNvPr id="5177" name="AutoShape 133"/>
              <p:cNvSpPr>
                <a:spLocks noChangeArrowheads="1"/>
              </p:cNvSpPr>
              <p:nvPr/>
            </p:nvSpPr>
            <p:spPr bwMode="auto">
              <a:xfrm>
                <a:off x="1196" y="2510"/>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178" name="Oval 134"/>
              <p:cNvSpPr>
                <a:spLocks noChangeArrowheads="1"/>
              </p:cNvSpPr>
              <p:nvPr/>
            </p:nvSpPr>
            <p:spPr bwMode="auto">
              <a:xfrm>
                <a:off x="1399" y="2575"/>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5192" name="Group 135"/>
            <p:cNvGrpSpPr>
              <a:grpSpLocks/>
            </p:cNvGrpSpPr>
            <p:nvPr/>
          </p:nvGrpSpPr>
          <p:grpSpPr bwMode="auto">
            <a:xfrm>
              <a:off x="3328" y="1510"/>
              <a:ext cx="422" cy="227"/>
              <a:chOff x="1014" y="2401"/>
              <a:chExt cx="422" cy="227"/>
            </a:xfrm>
          </p:grpSpPr>
          <p:sp>
            <p:nvSpPr>
              <p:cNvPr id="5175" name="AutoShape 136"/>
              <p:cNvSpPr>
                <a:spLocks noChangeArrowheads="1"/>
              </p:cNvSpPr>
              <p:nvPr/>
            </p:nvSpPr>
            <p:spPr bwMode="auto">
              <a:xfrm>
                <a:off x="1014" y="2401"/>
                <a:ext cx="422" cy="227"/>
              </a:xfrm>
              <a:prstGeom prst="flowChartDecision">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176" name="Oval 137"/>
              <p:cNvSpPr>
                <a:spLocks noChangeArrowheads="1"/>
              </p:cNvSpPr>
              <p:nvPr/>
            </p:nvSpPr>
            <p:spPr bwMode="auto">
              <a:xfrm>
                <a:off x="1217" y="2466"/>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grpSp>
        <p:nvGrpSpPr>
          <p:cNvPr id="5193" name="Group 138"/>
          <p:cNvGrpSpPr>
            <a:grpSpLocks/>
          </p:cNvGrpSpPr>
          <p:nvPr/>
        </p:nvGrpSpPr>
        <p:grpSpPr bwMode="auto">
          <a:xfrm>
            <a:off x="5988056" y="3811591"/>
            <a:ext cx="2640014" cy="515937"/>
            <a:chOff x="3740" y="2084"/>
            <a:chExt cx="1663" cy="325"/>
          </a:xfrm>
        </p:grpSpPr>
        <p:grpSp>
          <p:nvGrpSpPr>
            <p:cNvPr id="5194" name="Group 139"/>
            <p:cNvGrpSpPr>
              <a:grpSpLocks/>
            </p:cNvGrpSpPr>
            <p:nvPr/>
          </p:nvGrpSpPr>
          <p:grpSpPr bwMode="auto">
            <a:xfrm>
              <a:off x="3740" y="2084"/>
              <a:ext cx="1663" cy="325"/>
              <a:chOff x="316" y="3334"/>
              <a:chExt cx="1663" cy="325"/>
            </a:xfrm>
          </p:grpSpPr>
          <p:sp>
            <p:nvSpPr>
              <p:cNvPr id="5168" name="Rectangle 140"/>
              <p:cNvSpPr>
                <a:spLocks noChangeArrowheads="1"/>
              </p:cNvSpPr>
              <p:nvPr/>
            </p:nvSpPr>
            <p:spPr bwMode="auto">
              <a:xfrm>
                <a:off x="373" y="3407"/>
                <a:ext cx="1549" cy="252"/>
              </a:xfrm>
              <a:prstGeom prst="rect">
                <a:avLst/>
              </a:prstGeom>
              <a:noFill/>
              <a:ln w="28575">
                <a:solidFill>
                  <a:schemeClr val="tx1"/>
                </a:solidFill>
                <a:miter lim="800000"/>
                <a:headEnd/>
                <a:tailEnd/>
              </a:ln>
            </p:spPr>
            <p:txBody>
              <a:bodyPr wrap="none" anchor="ctr"/>
              <a:lstStyle/>
              <a:p>
                <a:endParaRPr lang="ar-IQ">
                  <a:solidFill>
                    <a:prstClr val="black"/>
                  </a:solidFill>
                </a:endParaRPr>
              </a:p>
            </p:txBody>
          </p:sp>
          <p:sp>
            <p:nvSpPr>
              <p:cNvPr id="5169" name="Rectangle 141"/>
              <p:cNvSpPr>
                <a:spLocks noChangeArrowheads="1"/>
              </p:cNvSpPr>
              <p:nvPr/>
            </p:nvSpPr>
            <p:spPr bwMode="auto">
              <a:xfrm>
                <a:off x="316" y="3334"/>
                <a:ext cx="1663" cy="114"/>
              </a:xfrm>
              <a:prstGeom prst="rect">
                <a:avLst/>
              </a:prstGeom>
              <a:solidFill>
                <a:schemeClr val="bg1"/>
              </a:solidFill>
              <a:ln w="28575">
                <a:noFill/>
                <a:miter lim="800000"/>
                <a:headEnd/>
                <a:tailEnd/>
              </a:ln>
            </p:spPr>
            <p:txBody>
              <a:bodyPr wrap="none" anchor="ctr"/>
              <a:lstStyle/>
              <a:p>
                <a:endParaRPr lang="ar-IQ">
                  <a:solidFill>
                    <a:prstClr val="black"/>
                  </a:solidFill>
                </a:endParaRPr>
              </a:p>
            </p:txBody>
          </p:sp>
        </p:grpSp>
        <p:sp>
          <p:nvSpPr>
            <p:cNvPr id="5158" name="Rectangle 142"/>
            <p:cNvSpPr>
              <a:spLocks noChangeArrowheads="1"/>
            </p:cNvSpPr>
            <p:nvPr/>
          </p:nvSpPr>
          <p:spPr bwMode="auto">
            <a:xfrm>
              <a:off x="3797" y="2274"/>
              <a:ext cx="1550" cy="130"/>
            </a:xfrm>
            <a:prstGeom prst="rect">
              <a:avLst/>
            </a:prstGeom>
            <a:solidFill>
              <a:srgbClr val="FF0000">
                <a:alpha val="30196"/>
              </a:srgbClr>
            </a:solidFill>
            <a:ln w="9525">
              <a:solidFill>
                <a:schemeClr val="tx1"/>
              </a:solidFill>
              <a:miter lim="800000"/>
              <a:headEnd/>
              <a:tailEnd/>
            </a:ln>
          </p:spPr>
          <p:txBody>
            <a:bodyPr wrap="none" anchor="ctr"/>
            <a:lstStyle/>
            <a:p>
              <a:endParaRPr lang="ar-IQ">
                <a:solidFill>
                  <a:prstClr val="black"/>
                </a:solidFill>
              </a:endParaRPr>
            </a:p>
          </p:txBody>
        </p:sp>
        <p:grpSp>
          <p:nvGrpSpPr>
            <p:cNvPr id="5195" name="Group 143"/>
            <p:cNvGrpSpPr>
              <a:grpSpLocks/>
            </p:cNvGrpSpPr>
            <p:nvPr/>
          </p:nvGrpSpPr>
          <p:grpSpPr bwMode="auto">
            <a:xfrm>
              <a:off x="3911" y="2311"/>
              <a:ext cx="271" cy="93"/>
              <a:chOff x="2896" y="2945"/>
              <a:chExt cx="312" cy="109"/>
            </a:xfrm>
          </p:grpSpPr>
          <p:sp>
            <p:nvSpPr>
              <p:cNvPr id="5166" name="AutoShape 144"/>
              <p:cNvSpPr>
                <a:spLocks noChangeArrowheads="1"/>
              </p:cNvSpPr>
              <p:nvPr/>
            </p:nvSpPr>
            <p:spPr bwMode="auto">
              <a:xfrm rot="-5400000">
                <a:off x="2998" y="2843"/>
                <a:ext cx="108" cy="312"/>
              </a:xfrm>
              <a:prstGeom prst="flowChartDelay">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167" name="Oval 145"/>
              <p:cNvSpPr>
                <a:spLocks noChangeArrowheads="1"/>
              </p:cNvSpPr>
              <p:nvPr/>
            </p:nvSpPr>
            <p:spPr bwMode="auto">
              <a:xfrm>
                <a:off x="2981" y="2973"/>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5196" name="Group 146"/>
            <p:cNvGrpSpPr>
              <a:grpSpLocks/>
            </p:cNvGrpSpPr>
            <p:nvPr/>
          </p:nvGrpSpPr>
          <p:grpSpPr bwMode="auto">
            <a:xfrm>
              <a:off x="4382" y="2311"/>
              <a:ext cx="271" cy="93"/>
              <a:chOff x="2896" y="2945"/>
              <a:chExt cx="312" cy="109"/>
            </a:xfrm>
          </p:grpSpPr>
          <p:sp>
            <p:nvSpPr>
              <p:cNvPr id="5164" name="AutoShape 147"/>
              <p:cNvSpPr>
                <a:spLocks noChangeArrowheads="1"/>
              </p:cNvSpPr>
              <p:nvPr/>
            </p:nvSpPr>
            <p:spPr bwMode="auto">
              <a:xfrm rot="-5400000">
                <a:off x="2998" y="2843"/>
                <a:ext cx="108" cy="312"/>
              </a:xfrm>
              <a:prstGeom prst="flowChartDelay">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165" name="Oval 148"/>
              <p:cNvSpPr>
                <a:spLocks noChangeArrowheads="1"/>
              </p:cNvSpPr>
              <p:nvPr/>
            </p:nvSpPr>
            <p:spPr bwMode="auto">
              <a:xfrm>
                <a:off x="2981" y="2973"/>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5197" name="Group 149"/>
            <p:cNvGrpSpPr>
              <a:grpSpLocks/>
            </p:cNvGrpSpPr>
            <p:nvPr/>
          </p:nvGrpSpPr>
          <p:grpSpPr bwMode="auto">
            <a:xfrm>
              <a:off x="4885" y="2311"/>
              <a:ext cx="271" cy="93"/>
              <a:chOff x="2896" y="2945"/>
              <a:chExt cx="312" cy="109"/>
            </a:xfrm>
          </p:grpSpPr>
          <p:sp>
            <p:nvSpPr>
              <p:cNvPr id="5162" name="AutoShape 150"/>
              <p:cNvSpPr>
                <a:spLocks noChangeArrowheads="1"/>
              </p:cNvSpPr>
              <p:nvPr/>
            </p:nvSpPr>
            <p:spPr bwMode="auto">
              <a:xfrm rot="-5400000">
                <a:off x="2998" y="2843"/>
                <a:ext cx="108" cy="312"/>
              </a:xfrm>
              <a:prstGeom prst="flowChartDelay">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163" name="Oval 151"/>
              <p:cNvSpPr>
                <a:spLocks noChangeArrowheads="1"/>
              </p:cNvSpPr>
              <p:nvPr/>
            </p:nvSpPr>
            <p:spPr bwMode="auto">
              <a:xfrm>
                <a:off x="2981" y="2973"/>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grpSp>
        <p:nvGrpSpPr>
          <p:cNvPr id="5198" name="Group 152"/>
          <p:cNvGrpSpPr>
            <a:grpSpLocks/>
          </p:cNvGrpSpPr>
          <p:nvPr/>
        </p:nvGrpSpPr>
        <p:grpSpPr bwMode="auto">
          <a:xfrm>
            <a:off x="4148139" y="5357821"/>
            <a:ext cx="2640012" cy="515937"/>
            <a:chOff x="3221" y="3351"/>
            <a:chExt cx="1663" cy="325"/>
          </a:xfrm>
        </p:grpSpPr>
        <p:sp>
          <p:nvSpPr>
            <p:cNvPr id="5136" name="Rectangle 153"/>
            <p:cNvSpPr>
              <a:spLocks noChangeArrowheads="1"/>
            </p:cNvSpPr>
            <p:nvPr/>
          </p:nvSpPr>
          <p:spPr bwMode="auto">
            <a:xfrm>
              <a:off x="3270" y="3424"/>
              <a:ext cx="1549" cy="252"/>
            </a:xfrm>
            <a:prstGeom prst="rect">
              <a:avLst/>
            </a:prstGeom>
            <a:noFill/>
            <a:ln w="28575">
              <a:solidFill>
                <a:schemeClr val="tx1"/>
              </a:solidFill>
              <a:miter lim="800000"/>
              <a:headEnd/>
              <a:tailEnd/>
            </a:ln>
          </p:spPr>
          <p:txBody>
            <a:bodyPr wrap="none" anchor="ctr"/>
            <a:lstStyle/>
            <a:p>
              <a:endParaRPr lang="ar-IQ">
                <a:solidFill>
                  <a:prstClr val="black"/>
                </a:solidFill>
              </a:endParaRPr>
            </a:p>
          </p:txBody>
        </p:sp>
        <p:sp>
          <p:nvSpPr>
            <p:cNvPr id="5137" name="Rectangle 154"/>
            <p:cNvSpPr>
              <a:spLocks noChangeArrowheads="1"/>
            </p:cNvSpPr>
            <p:nvPr/>
          </p:nvSpPr>
          <p:spPr bwMode="auto">
            <a:xfrm>
              <a:off x="3221" y="3351"/>
              <a:ext cx="1663" cy="114"/>
            </a:xfrm>
            <a:prstGeom prst="rect">
              <a:avLst/>
            </a:prstGeom>
            <a:solidFill>
              <a:schemeClr val="bg1"/>
            </a:solidFill>
            <a:ln w="28575">
              <a:noFill/>
              <a:miter lim="800000"/>
              <a:headEnd/>
              <a:tailEnd/>
            </a:ln>
          </p:spPr>
          <p:txBody>
            <a:bodyPr wrap="none" anchor="ctr"/>
            <a:lstStyle/>
            <a:p>
              <a:endParaRPr lang="ar-IQ">
                <a:solidFill>
                  <a:prstClr val="black"/>
                </a:solidFill>
              </a:endParaRPr>
            </a:p>
          </p:txBody>
        </p:sp>
        <p:sp>
          <p:nvSpPr>
            <p:cNvPr id="5138" name="Rectangle 155"/>
            <p:cNvSpPr>
              <a:spLocks noChangeArrowheads="1"/>
            </p:cNvSpPr>
            <p:nvPr/>
          </p:nvSpPr>
          <p:spPr bwMode="auto">
            <a:xfrm>
              <a:off x="3262" y="3538"/>
              <a:ext cx="1550" cy="130"/>
            </a:xfrm>
            <a:prstGeom prst="rect">
              <a:avLst/>
            </a:prstGeom>
            <a:solidFill>
              <a:srgbClr val="FF0000">
                <a:alpha val="30196"/>
              </a:srgbClr>
            </a:solidFill>
            <a:ln w="9525">
              <a:solidFill>
                <a:schemeClr val="tx1"/>
              </a:solidFill>
              <a:miter lim="800000"/>
              <a:headEnd/>
              <a:tailEnd/>
            </a:ln>
          </p:spPr>
          <p:txBody>
            <a:bodyPr wrap="none" anchor="ctr"/>
            <a:lstStyle/>
            <a:p>
              <a:endParaRPr lang="ar-IQ">
                <a:solidFill>
                  <a:prstClr val="black"/>
                </a:solidFill>
              </a:endParaRPr>
            </a:p>
          </p:txBody>
        </p:sp>
        <p:grpSp>
          <p:nvGrpSpPr>
            <p:cNvPr id="5199" name="Group 156"/>
            <p:cNvGrpSpPr>
              <a:grpSpLocks/>
            </p:cNvGrpSpPr>
            <p:nvPr/>
          </p:nvGrpSpPr>
          <p:grpSpPr bwMode="auto">
            <a:xfrm>
              <a:off x="3514" y="3575"/>
              <a:ext cx="271" cy="93"/>
              <a:chOff x="2896" y="2945"/>
              <a:chExt cx="312" cy="109"/>
            </a:xfrm>
          </p:grpSpPr>
          <p:sp>
            <p:nvSpPr>
              <p:cNvPr id="5155" name="AutoShape 157"/>
              <p:cNvSpPr>
                <a:spLocks noChangeArrowheads="1"/>
              </p:cNvSpPr>
              <p:nvPr/>
            </p:nvSpPr>
            <p:spPr bwMode="auto">
              <a:xfrm rot="-5400000">
                <a:off x="2998" y="2843"/>
                <a:ext cx="108" cy="312"/>
              </a:xfrm>
              <a:prstGeom prst="flowChartDelay">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156" name="Oval 158"/>
              <p:cNvSpPr>
                <a:spLocks noChangeArrowheads="1"/>
              </p:cNvSpPr>
              <p:nvPr/>
            </p:nvSpPr>
            <p:spPr bwMode="auto">
              <a:xfrm>
                <a:off x="2981" y="2973"/>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5200" name="Group 159"/>
            <p:cNvGrpSpPr>
              <a:grpSpLocks/>
            </p:cNvGrpSpPr>
            <p:nvPr/>
          </p:nvGrpSpPr>
          <p:grpSpPr bwMode="auto">
            <a:xfrm>
              <a:off x="3766" y="3575"/>
              <a:ext cx="271" cy="93"/>
              <a:chOff x="2896" y="2945"/>
              <a:chExt cx="312" cy="109"/>
            </a:xfrm>
          </p:grpSpPr>
          <p:sp>
            <p:nvSpPr>
              <p:cNvPr id="5153" name="AutoShape 160"/>
              <p:cNvSpPr>
                <a:spLocks noChangeArrowheads="1"/>
              </p:cNvSpPr>
              <p:nvPr/>
            </p:nvSpPr>
            <p:spPr bwMode="auto">
              <a:xfrm rot="-5400000">
                <a:off x="2998" y="2843"/>
                <a:ext cx="108" cy="312"/>
              </a:xfrm>
              <a:prstGeom prst="flowChartDelay">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154" name="Oval 161"/>
              <p:cNvSpPr>
                <a:spLocks noChangeArrowheads="1"/>
              </p:cNvSpPr>
              <p:nvPr/>
            </p:nvSpPr>
            <p:spPr bwMode="auto">
              <a:xfrm>
                <a:off x="2981" y="2973"/>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5201" name="Group 162"/>
            <p:cNvGrpSpPr>
              <a:grpSpLocks/>
            </p:cNvGrpSpPr>
            <p:nvPr/>
          </p:nvGrpSpPr>
          <p:grpSpPr bwMode="auto">
            <a:xfrm>
              <a:off x="4044" y="3575"/>
              <a:ext cx="271" cy="93"/>
              <a:chOff x="2896" y="2945"/>
              <a:chExt cx="312" cy="109"/>
            </a:xfrm>
          </p:grpSpPr>
          <p:sp>
            <p:nvSpPr>
              <p:cNvPr id="5151" name="AutoShape 163"/>
              <p:cNvSpPr>
                <a:spLocks noChangeArrowheads="1"/>
              </p:cNvSpPr>
              <p:nvPr/>
            </p:nvSpPr>
            <p:spPr bwMode="auto">
              <a:xfrm rot="-5400000">
                <a:off x="2998" y="2843"/>
                <a:ext cx="108" cy="312"/>
              </a:xfrm>
              <a:prstGeom prst="flowChartDelay">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152" name="Oval 164"/>
              <p:cNvSpPr>
                <a:spLocks noChangeArrowheads="1"/>
              </p:cNvSpPr>
              <p:nvPr/>
            </p:nvSpPr>
            <p:spPr bwMode="auto">
              <a:xfrm>
                <a:off x="2981" y="2973"/>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5202" name="Group 165"/>
            <p:cNvGrpSpPr>
              <a:grpSpLocks/>
            </p:cNvGrpSpPr>
            <p:nvPr/>
          </p:nvGrpSpPr>
          <p:grpSpPr bwMode="auto">
            <a:xfrm>
              <a:off x="4286" y="3575"/>
              <a:ext cx="271" cy="93"/>
              <a:chOff x="2896" y="2945"/>
              <a:chExt cx="312" cy="109"/>
            </a:xfrm>
          </p:grpSpPr>
          <p:sp>
            <p:nvSpPr>
              <p:cNvPr id="5149" name="AutoShape 166"/>
              <p:cNvSpPr>
                <a:spLocks noChangeArrowheads="1"/>
              </p:cNvSpPr>
              <p:nvPr/>
            </p:nvSpPr>
            <p:spPr bwMode="auto">
              <a:xfrm rot="-5400000">
                <a:off x="2998" y="2843"/>
                <a:ext cx="108" cy="312"/>
              </a:xfrm>
              <a:prstGeom prst="flowChartDelay">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150" name="Oval 167"/>
              <p:cNvSpPr>
                <a:spLocks noChangeArrowheads="1"/>
              </p:cNvSpPr>
              <p:nvPr/>
            </p:nvSpPr>
            <p:spPr bwMode="auto">
              <a:xfrm>
                <a:off x="2981" y="2973"/>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5203" name="Group 168"/>
            <p:cNvGrpSpPr>
              <a:grpSpLocks/>
            </p:cNvGrpSpPr>
            <p:nvPr/>
          </p:nvGrpSpPr>
          <p:grpSpPr bwMode="auto">
            <a:xfrm>
              <a:off x="4537" y="3575"/>
              <a:ext cx="271" cy="93"/>
              <a:chOff x="2896" y="2945"/>
              <a:chExt cx="312" cy="109"/>
            </a:xfrm>
          </p:grpSpPr>
          <p:sp>
            <p:nvSpPr>
              <p:cNvPr id="5147" name="AutoShape 169"/>
              <p:cNvSpPr>
                <a:spLocks noChangeArrowheads="1"/>
              </p:cNvSpPr>
              <p:nvPr/>
            </p:nvSpPr>
            <p:spPr bwMode="auto">
              <a:xfrm rot="-5400000">
                <a:off x="2998" y="2843"/>
                <a:ext cx="108" cy="312"/>
              </a:xfrm>
              <a:prstGeom prst="flowChartDelay">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148" name="Oval 170"/>
              <p:cNvSpPr>
                <a:spLocks noChangeArrowheads="1"/>
              </p:cNvSpPr>
              <p:nvPr/>
            </p:nvSpPr>
            <p:spPr bwMode="auto">
              <a:xfrm>
                <a:off x="2981" y="2973"/>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nvGrpSpPr>
            <p:cNvPr id="5204" name="Group 171"/>
            <p:cNvGrpSpPr>
              <a:grpSpLocks/>
            </p:cNvGrpSpPr>
            <p:nvPr/>
          </p:nvGrpSpPr>
          <p:grpSpPr bwMode="auto">
            <a:xfrm>
              <a:off x="3270" y="3568"/>
              <a:ext cx="271" cy="93"/>
              <a:chOff x="2896" y="2945"/>
              <a:chExt cx="312" cy="109"/>
            </a:xfrm>
          </p:grpSpPr>
          <p:sp>
            <p:nvSpPr>
              <p:cNvPr id="5145" name="AutoShape 172"/>
              <p:cNvSpPr>
                <a:spLocks noChangeArrowheads="1"/>
              </p:cNvSpPr>
              <p:nvPr/>
            </p:nvSpPr>
            <p:spPr bwMode="auto">
              <a:xfrm rot="-5400000">
                <a:off x="2998" y="2843"/>
                <a:ext cx="108" cy="312"/>
              </a:xfrm>
              <a:prstGeom prst="flowChartDelay">
                <a:avLst/>
              </a:prstGeom>
              <a:solidFill>
                <a:srgbClr val="FF9966"/>
              </a:solidFill>
              <a:ln w="9525">
                <a:solidFill>
                  <a:schemeClr val="tx1"/>
                </a:solidFill>
                <a:miter lim="800000"/>
                <a:headEnd/>
                <a:tailEnd/>
              </a:ln>
            </p:spPr>
            <p:txBody>
              <a:bodyPr wrap="none" anchor="ctr"/>
              <a:lstStyle/>
              <a:p>
                <a:endParaRPr lang="ar-IQ">
                  <a:solidFill>
                    <a:prstClr val="black"/>
                  </a:solidFill>
                </a:endParaRPr>
              </a:p>
            </p:txBody>
          </p:sp>
          <p:sp>
            <p:nvSpPr>
              <p:cNvPr id="5146" name="Oval 173"/>
              <p:cNvSpPr>
                <a:spLocks noChangeArrowheads="1"/>
              </p:cNvSpPr>
              <p:nvPr/>
            </p:nvSpPr>
            <p:spPr bwMode="auto">
              <a:xfrm>
                <a:off x="2981" y="2973"/>
                <a:ext cx="81" cy="81"/>
              </a:xfrm>
              <a:prstGeom prst="ellipse">
                <a:avLst/>
              </a:prstGeom>
              <a:solidFill>
                <a:schemeClr val="tx1"/>
              </a:solidFill>
              <a:ln w="9525">
                <a:solidFill>
                  <a:schemeClr val="tx1"/>
                </a:solidFill>
                <a:round/>
                <a:headEnd/>
                <a:tailEnd/>
              </a:ln>
            </p:spPr>
            <p:txBody>
              <a:bodyPr wrap="none" anchor="ctr"/>
              <a:lstStyle/>
              <a:p>
                <a:endParaRPr lang="ar-IQ">
                  <a:solidFill>
                    <a:prstClr val="black"/>
                  </a:solidFill>
                </a:endParaRPr>
              </a:p>
            </p:txBody>
          </p:sp>
        </p:grpSp>
      </p:grpSp>
      <p:grpSp>
        <p:nvGrpSpPr>
          <p:cNvPr id="5205" name="Group 174"/>
          <p:cNvGrpSpPr>
            <a:grpSpLocks/>
          </p:cNvGrpSpPr>
          <p:nvPr/>
        </p:nvGrpSpPr>
        <p:grpSpPr bwMode="auto">
          <a:xfrm>
            <a:off x="3952878" y="1681165"/>
            <a:ext cx="1368426" cy="1287464"/>
            <a:chOff x="1946" y="876"/>
            <a:chExt cx="862" cy="811"/>
          </a:xfrm>
        </p:grpSpPr>
        <p:pic>
          <p:nvPicPr>
            <p:cNvPr id="5133" name="Picture 175" descr="scissors"/>
            <p:cNvPicPr>
              <a:picLocks noChangeAspect="1" noChangeArrowheads="1"/>
            </p:cNvPicPr>
            <p:nvPr/>
          </p:nvPicPr>
          <p:blipFill>
            <a:blip r:embed="rId3" cstate="print"/>
            <a:srcRect/>
            <a:stretch>
              <a:fillRect/>
            </a:stretch>
          </p:blipFill>
          <p:spPr bwMode="auto">
            <a:xfrm>
              <a:off x="2151" y="876"/>
              <a:ext cx="353" cy="449"/>
            </a:xfrm>
            <a:prstGeom prst="rect">
              <a:avLst/>
            </a:prstGeom>
            <a:noFill/>
            <a:ln w="9525">
              <a:noFill/>
              <a:miter lim="800000"/>
              <a:headEnd/>
              <a:tailEnd/>
            </a:ln>
          </p:spPr>
        </p:pic>
        <p:sp>
          <p:nvSpPr>
            <p:cNvPr id="5134" name="Line 176"/>
            <p:cNvSpPr>
              <a:spLocks noChangeShapeType="1"/>
            </p:cNvSpPr>
            <p:nvPr/>
          </p:nvSpPr>
          <p:spPr bwMode="auto">
            <a:xfrm rot="-5400000">
              <a:off x="2378" y="941"/>
              <a:ext cx="0" cy="860"/>
            </a:xfrm>
            <a:prstGeom prst="line">
              <a:avLst/>
            </a:prstGeom>
            <a:noFill/>
            <a:ln w="57150">
              <a:solidFill>
                <a:schemeClr val="tx1"/>
              </a:solidFill>
              <a:round/>
              <a:headEnd/>
              <a:tailEnd type="triangle" w="med" len="med"/>
            </a:ln>
          </p:spPr>
          <p:txBody>
            <a:bodyPr/>
            <a:lstStyle/>
            <a:p>
              <a:endParaRPr lang="ar-IQ">
                <a:solidFill>
                  <a:prstClr val="black"/>
                </a:solidFill>
              </a:endParaRPr>
            </a:p>
          </p:txBody>
        </p:sp>
        <p:sp>
          <p:nvSpPr>
            <p:cNvPr id="5135" name="Text Box 177"/>
            <p:cNvSpPr txBox="1">
              <a:spLocks noChangeArrowheads="1"/>
            </p:cNvSpPr>
            <p:nvPr/>
          </p:nvSpPr>
          <p:spPr bwMode="auto">
            <a:xfrm>
              <a:off x="1946" y="1454"/>
              <a:ext cx="746" cy="233"/>
            </a:xfrm>
            <a:prstGeom prst="rect">
              <a:avLst/>
            </a:prstGeom>
            <a:noFill/>
            <a:ln w="9525">
              <a:noFill/>
              <a:miter lim="800000"/>
              <a:headEnd/>
              <a:tailEnd/>
            </a:ln>
          </p:spPr>
          <p:txBody>
            <a:bodyPr wrap="none">
              <a:spAutoFit/>
            </a:bodyPr>
            <a:lstStyle/>
            <a:p>
              <a:r>
                <a:rPr lang="en-US" b="1" dirty="0">
                  <a:solidFill>
                    <a:prstClr val="black"/>
                  </a:solidFill>
                </a:rPr>
                <a:t>+ enzymes</a:t>
              </a:r>
            </a:p>
          </p:txBody>
        </p:sp>
      </p:grpSp>
      <p:sp>
        <p:nvSpPr>
          <p:cNvPr id="5129" name="Line 178"/>
          <p:cNvSpPr>
            <a:spLocks noChangeShapeType="1"/>
          </p:cNvSpPr>
          <p:nvPr/>
        </p:nvSpPr>
        <p:spPr bwMode="auto">
          <a:xfrm>
            <a:off x="7327900" y="3052773"/>
            <a:ext cx="0" cy="669925"/>
          </a:xfrm>
          <a:prstGeom prst="line">
            <a:avLst/>
          </a:prstGeom>
          <a:noFill/>
          <a:ln w="57150">
            <a:solidFill>
              <a:schemeClr val="tx1"/>
            </a:solidFill>
            <a:round/>
            <a:headEnd/>
            <a:tailEnd type="triangle" w="med" len="med"/>
          </a:ln>
        </p:spPr>
        <p:txBody>
          <a:bodyPr/>
          <a:lstStyle/>
          <a:p>
            <a:endParaRPr lang="ar-IQ">
              <a:solidFill>
                <a:prstClr val="black"/>
              </a:solidFill>
            </a:endParaRPr>
          </a:p>
        </p:txBody>
      </p:sp>
      <p:sp>
        <p:nvSpPr>
          <p:cNvPr id="5130" name="Line 179"/>
          <p:cNvSpPr>
            <a:spLocks noChangeShapeType="1"/>
          </p:cNvSpPr>
          <p:nvPr/>
        </p:nvSpPr>
        <p:spPr bwMode="auto">
          <a:xfrm flipH="1">
            <a:off x="6002341" y="4560898"/>
            <a:ext cx="1146175" cy="682625"/>
          </a:xfrm>
          <a:prstGeom prst="line">
            <a:avLst/>
          </a:prstGeom>
          <a:noFill/>
          <a:ln w="57150">
            <a:solidFill>
              <a:schemeClr val="tx1"/>
            </a:solidFill>
            <a:round/>
            <a:headEnd/>
            <a:tailEnd type="triangle" w="med" len="med"/>
          </a:ln>
        </p:spPr>
        <p:txBody>
          <a:bodyPr/>
          <a:lstStyle/>
          <a:p>
            <a:endParaRPr lang="ar-IQ">
              <a:solidFill>
                <a:prstClr val="black"/>
              </a:solidFill>
            </a:endParaRPr>
          </a:p>
        </p:txBody>
      </p:sp>
      <p:sp>
        <p:nvSpPr>
          <p:cNvPr id="5131" name="Text Box 180"/>
          <p:cNvSpPr txBox="1">
            <a:spLocks noChangeArrowheads="1"/>
          </p:cNvSpPr>
          <p:nvPr/>
        </p:nvSpPr>
        <p:spPr bwMode="auto">
          <a:xfrm>
            <a:off x="6592894" y="4870450"/>
            <a:ext cx="623889" cy="369332"/>
          </a:xfrm>
          <a:prstGeom prst="rect">
            <a:avLst/>
          </a:prstGeom>
          <a:noFill/>
          <a:ln w="9525">
            <a:noFill/>
            <a:miter lim="800000"/>
            <a:headEnd/>
            <a:tailEnd/>
          </a:ln>
        </p:spPr>
        <p:txBody>
          <a:bodyPr wrap="none">
            <a:spAutoFit/>
          </a:bodyPr>
          <a:lstStyle/>
          <a:p>
            <a:r>
              <a:rPr lang="en-US" b="1" dirty="0">
                <a:solidFill>
                  <a:prstClr val="black"/>
                </a:solidFill>
              </a:rPr>
              <a:t>time</a:t>
            </a:r>
          </a:p>
        </p:txBody>
      </p:sp>
      <p:sp>
        <p:nvSpPr>
          <p:cNvPr id="5132" name="AutoShape 181"/>
          <p:cNvSpPr>
            <a:spLocks noChangeArrowheads="1"/>
          </p:cNvSpPr>
          <p:nvPr/>
        </p:nvSpPr>
        <p:spPr bwMode="auto">
          <a:xfrm rot="2828482" flipH="1">
            <a:off x="3283745" y="4626774"/>
            <a:ext cx="1244600" cy="300040"/>
          </a:xfrm>
          <a:prstGeom prst="curvedDownArrow">
            <a:avLst>
              <a:gd name="adj1" fmla="val 82963"/>
              <a:gd name="adj2" fmla="val 165926"/>
              <a:gd name="adj3" fmla="val 33333"/>
            </a:avLst>
          </a:prstGeom>
          <a:solidFill>
            <a:schemeClr val="bg1"/>
          </a:solidFill>
          <a:ln w="9525">
            <a:solidFill>
              <a:schemeClr val="tx1"/>
            </a:solidFill>
            <a:miter lim="800000"/>
            <a:headEnd/>
            <a:tailEnd/>
          </a:ln>
        </p:spPr>
        <p:txBody>
          <a:bodyPr wrap="none" anchor="ctr"/>
          <a:lstStyle/>
          <a:p>
            <a:endParaRPr lang="ar-IQ">
              <a:solidFill>
                <a:prstClr val="black"/>
              </a:solidFill>
            </a:endParaRPr>
          </a:p>
        </p:txBody>
      </p:sp>
    </p:spTree>
    <p:extLst>
      <p:ext uri="{BB962C8B-B14F-4D97-AF65-F5344CB8AC3E}">
        <p14:creationId xmlns:p14="http://schemas.microsoft.com/office/powerpoint/2010/main" val="3847014921"/>
      </p:ext>
    </p:extLst>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2133600" y="1020763"/>
            <a:ext cx="5638800" cy="2103437"/>
            <a:chOff x="1344" y="528"/>
            <a:chExt cx="3552" cy="1325"/>
          </a:xfrm>
        </p:grpSpPr>
        <p:pic>
          <p:nvPicPr>
            <p:cNvPr id="130050" name="Picture 2" descr="F:\cell culture\1_1_1_1.gif"/>
            <p:cNvPicPr>
              <a:picLocks noChangeAspect="1" noChangeArrowheads="1"/>
            </p:cNvPicPr>
            <p:nvPr/>
          </p:nvPicPr>
          <p:blipFill>
            <a:blip r:embed="rId2" cstate="print"/>
            <a:srcRect/>
            <a:stretch>
              <a:fillRect/>
            </a:stretch>
          </p:blipFill>
          <p:spPr bwMode="auto">
            <a:xfrm>
              <a:off x="1344" y="528"/>
              <a:ext cx="1240" cy="960"/>
            </a:xfrm>
            <a:prstGeom prst="rect">
              <a:avLst/>
            </a:prstGeom>
            <a:noFill/>
            <a:ln w="9525">
              <a:solidFill>
                <a:srgbClr val="FF00FF"/>
              </a:solidFill>
              <a:miter lim="800000"/>
              <a:headEnd/>
              <a:tailEnd/>
            </a:ln>
          </p:spPr>
        </p:pic>
        <p:pic>
          <p:nvPicPr>
            <p:cNvPr id="130051" name="Picture 3" descr="F:\cell culture\1_1_1_2.gif"/>
            <p:cNvPicPr>
              <a:picLocks noChangeAspect="1" noChangeArrowheads="1"/>
            </p:cNvPicPr>
            <p:nvPr/>
          </p:nvPicPr>
          <p:blipFill>
            <a:blip r:embed="rId3" cstate="print"/>
            <a:srcRect/>
            <a:stretch>
              <a:fillRect/>
            </a:stretch>
          </p:blipFill>
          <p:spPr bwMode="auto">
            <a:xfrm>
              <a:off x="2640" y="528"/>
              <a:ext cx="1250" cy="960"/>
            </a:xfrm>
            <a:prstGeom prst="rect">
              <a:avLst/>
            </a:prstGeom>
            <a:noFill/>
            <a:ln w="9525">
              <a:solidFill>
                <a:srgbClr val="FF00FF"/>
              </a:solidFill>
              <a:miter lim="800000"/>
              <a:headEnd/>
              <a:tailEnd/>
            </a:ln>
          </p:spPr>
        </p:pic>
        <p:sp>
          <p:nvSpPr>
            <p:cNvPr id="130055" name="Text Box 7"/>
            <p:cNvSpPr txBox="1">
              <a:spLocks noChangeArrowheads="1"/>
            </p:cNvSpPr>
            <p:nvPr/>
          </p:nvSpPr>
          <p:spPr bwMode="auto">
            <a:xfrm>
              <a:off x="2400" y="1488"/>
              <a:ext cx="1559" cy="365"/>
            </a:xfrm>
            <a:prstGeom prst="rect">
              <a:avLst/>
            </a:prstGeom>
            <a:noFill/>
            <a:ln w="9525">
              <a:noFill/>
              <a:miter lim="800000"/>
              <a:headEnd/>
              <a:tailEnd/>
            </a:ln>
            <a:effectLst/>
          </p:spPr>
          <p:txBody>
            <a:bodyPr wrap="none">
              <a:spAutoFit/>
            </a:bodyPr>
            <a:lstStyle/>
            <a:p>
              <a:pPr>
                <a:spcBef>
                  <a:spcPct val="50000"/>
                </a:spcBef>
              </a:pPr>
              <a:r>
                <a:rPr lang="th-TH" b="1">
                  <a:solidFill>
                    <a:srgbClr val="FF0066"/>
                  </a:solidFill>
                  <a:effectLst>
                    <a:outerShdw blurRad="38100" dist="38100" dir="2700000" algn="tl">
                      <a:srgbClr val="C0C0C0"/>
                    </a:outerShdw>
                  </a:effectLst>
                </a:rPr>
                <a:t>Culture flask</a:t>
              </a:r>
            </a:p>
          </p:txBody>
        </p:sp>
        <p:pic>
          <p:nvPicPr>
            <p:cNvPr id="130064" name="Picture 16" descr="F:\cell culture\corning81.jpg"/>
            <p:cNvPicPr>
              <a:picLocks noChangeAspect="1" noChangeArrowheads="1"/>
            </p:cNvPicPr>
            <p:nvPr/>
          </p:nvPicPr>
          <p:blipFill>
            <a:blip r:embed="rId4" cstate="print"/>
            <a:srcRect/>
            <a:stretch>
              <a:fillRect/>
            </a:stretch>
          </p:blipFill>
          <p:spPr bwMode="auto">
            <a:xfrm>
              <a:off x="3936" y="528"/>
              <a:ext cx="960" cy="960"/>
            </a:xfrm>
            <a:prstGeom prst="rect">
              <a:avLst/>
            </a:prstGeom>
            <a:noFill/>
            <a:ln w="9525">
              <a:solidFill>
                <a:srgbClr val="FF00FF"/>
              </a:solidFill>
              <a:miter lim="800000"/>
              <a:headEnd/>
              <a:tailEnd/>
            </a:ln>
          </p:spPr>
        </p:pic>
      </p:grpSp>
      <p:grpSp>
        <p:nvGrpSpPr>
          <p:cNvPr id="3" name="Group 20"/>
          <p:cNvGrpSpPr>
            <a:grpSpLocks/>
          </p:cNvGrpSpPr>
          <p:nvPr/>
        </p:nvGrpSpPr>
        <p:grpSpPr bwMode="auto">
          <a:xfrm>
            <a:off x="990600" y="3276600"/>
            <a:ext cx="7334250" cy="3414713"/>
            <a:chOff x="624" y="2016"/>
            <a:chExt cx="4620" cy="2151"/>
          </a:xfrm>
        </p:grpSpPr>
        <p:pic>
          <p:nvPicPr>
            <p:cNvPr id="130057" name="Picture 9" descr="F:\cell culture\24WellTray.jpg"/>
            <p:cNvPicPr>
              <a:picLocks noChangeAspect="1" noChangeArrowheads="1"/>
            </p:cNvPicPr>
            <p:nvPr/>
          </p:nvPicPr>
          <p:blipFill>
            <a:blip r:embed="rId5" cstate="print"/>
            <a:srcRect/>
            <a:stretch>
              <a:fillRect/>
            </a:stretch>
          </p:blipFill>
          <p:spPr bwMode="auto">
            <a:xfrm>
              <a:off x="624" y="2016"/>
              <a:ext cx="1440" cy="1020"/>
            </a:xfrm>
            <a:prstGeom prst="rect">
              <a:avLst/>
            </a:prstGeom>
            <a:noFill/>
            <a:ln w="28575">
              <a:solidFill>
                <a:srgbClr val="CC66FF"/>
              </a:solidFill>
              <a:miter lim="800000"/>
              <a:headEnd/>
              <a:tailEnd/>
            </a:ln>
          </p:spPr>
        </p:pic>
        <p:pic>
          <p:nvPicPr>
            <p:cNvPr id="130058" name="Picture 10" descr="F:\cell culture\ali-6-well.jpg"/>
            <p:cNvPicPr>
              <a:picLocks noChangeAspect="1" noChangeArrowheads="1"/>
            </p:cNvPicPr>
            <p:nvPr/>
          </p:nvPicPr>
          <p:blipFill>
            <a:blip r:embed="rId6" cstate="print"/>
            <a:srcRect/>
            <a:stretch>
              <a:fillRect/>
            </a:stretch>
          </p:blipFill>
          <p:spPr bwMode="auto">
            <a:xfrm>
              <a:off x="2304" y="2016"/>
              <a:ext cx="1392" cy="1021"/>
            </a:xfrm>
            <a:prstGeom prst="rect">
              <a:avLst/>
            </a:prstGeom>
            <a:noFill/>
            <a:ln w="28575">
              <a:solidFill>
                <a:srgbClr val="CC66FF"/>
              </a:solidFill>
              <a:miter lim="800000"/>
              <a:headEnd/>
              <a:tailEnd/>
            </a:ln>
          </p:spPr>
        </p:pic>
        <p:pic>
          <p:nvPicPr>
            <p:cNvPr id="130060" name="Picture 12" descr="F:\cell culture\corning71.jpg"/>
            <p:cNvPicPr>
              <a:picLocks noChangeAspect="1" noChangeArrowheads="1"/>
            </p:cNvPicPr>
            <p:nvPr/>
          </p:nvPicPr>
          <p:blipFill>
            <a:blip r:embed="rId7" cstate="print">
              <a:lum bright="6000" contrast="12000"/>
            </a:blip>
            <a:srcRect/>
            <a:stretch>
              <a:fillRect/>
            </a:stretch>
          </p:blipFill>
          <p:spPr bwMode="auto">
            <a:xfrm>
              <a:off x="2448" y="3108"/>
              <a:ext cx="1044" cy="726"/>
            </a:xfrm>
            <a:prstGeom prst="rect">
              <a:avLst/>
            </a:prstGeom>
            <a:noFill/>
            <a:ln w="28575">
              <a:solidFill>
                <a:srgbClr val="CC66FF"/>
              </a:solidFill>
              <a:miter lim="800000"/>
              <a:headEnd/>
              <a:tailEnd/>
            </a:ln>
          </p:spPr>
        </p:pic>
        <p:pic>
          <p:nvPicPr>
            <p:cNvPr id="130061" name="Picture 13" descr="F:\cell culture\corning72.jpg"/>
            <p:cNvPicPr>
              <a:picLocks noChangeAspect="1" noChangeArrowheads="1"/>
            </p:cNvPicPr>
            <p:nvPr/>
          </p:nvPicPr>
          <p:blipFill>
            <a:blip r:embed="rId8" cstate="print">
              <a:lum bright="6000" contrast="12000"/>
            </a:blip>
            <a:srcRect/>
            <a:stretch>
              <a:fillRect/>
            </a:stretch>
          </p:blipFill>
          <p:spPr bwMode="auto">
            <a:xfrm>
              <a:off x="1200" y="3108"/>
              <a:ext cx="1062" cy="738"/>
            </a:xfrm>
            <a:prstGeom prst="rect">
              <a:avLst/>
            </a:prstGeom>
            <a:noFill/>
            <a:ln w="28575">
              <a:solidFill>
                <a:srgbClr val="CC66FF"/>
              </a:solidFill>
              <a:miter lim="800000"/>
              <a:headEnd/>
              <a:tailEnd/>
            </a:ln>
          </p:spPr>
        </p:pic>
        <p:pic>
          <p:nvPicPr>
            <p:cNvPr id="130062" name="Picture 14" descr="F:\cell culture\corning73.jpg"/>
            <p:cNvPicPr>
              <a:picLocks noChangeAspect="1" noChangeArrowheads="1"/>
            </p:cNvPicPr>
            <p:nvPr/>
          </p:nvPicPr>
          <p:blipFill>
            <a:blip r:embed="rId9" cstate="print">
              <a:lum bright="6000" contrast="12000"/>
            </a:blip>
            <a:srcRect/>
            <a:stretch>
              <a:fillRect/>
            </a:stretch>
          </p:blipFill>
          <p:spPr bwMode="auto">
            <a:xfrm>
              <a:off x="3696" y="3108"/>
              <a:ext cx="1044" cy="732"/>
            </a:xfrm>
            <a:prstGeom prst="rect">
              <a:avLst/>
            </a:prstGeom>
            <a:noFill/>
            <a:ln w="28575">
              <a:solidFill>
                <a:srgbClr val="CC66FF"/>
              </a:solidFill>
              <a:miter lim="800000"/>
              <a:headEnd/>
              <a:tailEnd/>
            </a:ln>
          </p:spPr>
        </p:pic>
        <p:pic>
          <p:nvPicPr>
            <p:cNvPr id="130065" name="Picture 17" descr="F:\cell culture\corning69.jpg"/>
            <p:cNvPicPr>
              <a:picLocks noChangeAspect="1" noChangeArrowheads="1"/>
            </p:cNvPicPr>
            <p:nvPr/>
          </p:nvPicPr>
          <p:blipFill>
            <a:blip r:embed="rId10" cstate="print">
              <a:lum bright="6000" contrast="18000"/>
            </a:blip>
            <a:srcRect/>
            <a:stretch>
              <a:fillRect/>
            </a:stretch>
          </p:blipFill>
          <p:spPr bwMode="auto">
            <a:xfrm>
              <a:off x="3888" y="2029"/>
              <a:ext cx="1356" cy="1031"/>
            </a:xfrm>
            <a:prstGeom prst="rect">
              <a:avLst/>
            </a:prstGeom>
            <a:noFill/>
            <a:ln w="28575">
              <a:solidFill>
                <a:srgbClr val="CC66FF"/>
              </a:solidFill>
              <a:miter lim="800000"/>
              <a:headEnd/>
              <a:tailEnd/>
            </a:ln>
          </p:spPr>
        </p:pic>
        <p:sp>
          <p:nvSpPr>
            <p:cNvPr id="130066" name="Text Box 18"/>
            <p:cNvSpPr txBox="1">
              <a:spLocks noChangeArrowheads="1"/>
            </p:cNvSpPr>
            <p:nvPr/>
          </p:nvSpPr>
          <p:spPr bwMode="auto">
            <a:xfrm>
              <a:off x="2400" y="3840"/>
              <a:ext cx="1460" cy="327"/>
            </a:xfrm>
            <a:prstGeom prst="rect">
              <a:avLst/>
            </a:prstGeom>
            <a:noFill/>
            <a:ln w="9525">
              <a:noFill/>
              <a:miter lim="800000"/>
              <a:headEnd/>
              <a:tailEnd/>
            </a:ln>
            <a:effectLst/>
          </p:spPr>
          <p:txBody>
            <a:bodyPr wrap="none">
              <a:spAutoFit/>
            </a:bodyPr>
            <a:lstStyle/>
            <a:p>
              <a:pPr>
                <a:spcBef>
                  <a:spcPct val="50000"/>
                </a:spcBef>
              </a:pPr>
              <a:r>
                <a:rPr lang="th-TH" sz="2800" b="1">
                  <a:solidFill>
                    <a:srgbClr val="FF0066"/>
                  </a:solidFill>
                  <a:effectLst>
                    <a:outerShdw blurRad="38100" dist="38100" dir="2700000" algn="tl">
                      <a:srgbClr val="C0C0C0"/>
                    </a:outerShdw>
                  </a:effectLst>
                </a:rPr>
                <a:t>Culture Plate </a:t>
              </a:r>
            </a:p>
          </p:txBody>
        </p:sp>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2851150" y="1143000"/>
            <a:ext cx="4616450" cy="579438"/>
          </a:xfrm>
          <a:prstGeom prst="rect">
            <a:avLst/>
          </a:prstGeom>
          <a:noFill/>
          <a:ln w="9525">
            <a:noFill/>
            <a:miter lim="800000"/>
            <a:headEnd/>
            <a:tailEnd/>
          </a:ln>
          <a:effectLst/>
        </p:spPr>
        <p:txBody>
          <a:bodyPr>
            <a:spAutoFit/>
          </a:bodyPr>
          <a:lstStyle/>
          <a:p>
            <a:pPr fontAlgn="base">
              <a:spcBef>
                <a:spcPct val="50000"/>
              </a:spcBef>
              <a:spcAft>
                <a:spcPct val="0"/>
              </a:spcAft>
            </a:pPr>
            <a:r>
              <a:rPr kumimoji="1" lang="th-TH" sz="3200" b="1" u="sng" smtClean="0">
                <a:solidFill>
                  <a:srgbClr val="FF0066"/>
                </a:solidFill>
                <a:effectLst>
                  <a:outerShdw blurRad="38100" dist="38100" dir="2700000" algn="tl">
                    <a:srgbClr val="C0C0C0"/>
                  </a:outerShdw>
                </a:effectLst>
              </a:rPr>
              <a:t>Common Cell line</a:t>
            </a:r>
            <a:r>
              <a:rPr kumimoji="1" lang="th-TH" sz="3200" b="1" smtClean="0">
                <a:solidFill>
                  <a:srgbClr val="FF0066"/>
                </a:solidFill>
                <a:effectLst>
                  <a:outerShdw blurRad="38100" dist="38100" dir="2700000" algn="tl">
                    <a:srgbClr val="C0C0C0"/>
                  </a:outerShdw>
                </a:effectLst>
              </a:rPr>
              <a:t> (cont.)</a:t>
            </a:r>
            <a:endParaRPr kumimoji="1" lang="th-TH" sz="3200" b="1" u="sng" smtClean="0">
              <a:solidFill>
                <a:srgbClr val="FF0066"/>
              </a:solidFill>
              <a:effectLst>
                <a:outerShdw blurRad="38100" dist="38100" dir="2700000" algn="tl">
                  <a:srgbClr val="C0C0C0"/>
                </a:outerShdw>
              </a:effectLst>
            </a:endParaRPr>
          </a:p>
        </p:txBody>
      </p:sp>
      <p:sp>
        <p:nvSpPr>
          <p:cNvPr id="149507" name="Text Box 3"/>
          <p:cNvSpPr txBox="1">
            <a:spLocks noChangeArrowheads="1"/>
          </p:cNvSpPr>
          <p:nvPr/>
        </p:nvSpPr>
        <p:spPr bwMode="auto">
          <a:xfrm>
            <a:off x="1066800" y="1981200"/>
            <a:ext cx="6396038" cy="1770063"/>
          </a:xfrm>
          <a:prstGeom prst="rect">
            <a:avLst/>
          </a:prstGeom>
          <a:noFill/>
          <a:ln w="9525">
            <a:noFill/>
            <a:miter lim="800000"/>
            <a:headEnd/>
            <a:tailEnd/>
          </a:ln>
          <a:effectLst/>
        </p:spPr>
        <p:txBody>
          <a:bodyPr wrap="none">
            <a:spAutoFit/>
          </a:bodyPr>
          <a:lstStyle/>
          <a:p>
            <a:pPr fontAlgn="base">
              <a:spcBef>
                <a:spcPct val="50000"/>
              </a:spcBef>
              <a:spcAft>
                <a:spcPct val="0"/>
              </a:spcAft>
              <a:buFontTx/>
              <a:buChar char="•"/>
            </a:pPr>
            <a:r>
              <a:rPr kumimoji="1" lang="th-TH" sz="2800" b="1" smtClean="0">
                <a:solidFill>
                  <a:srgbClr val="0000FF"/>
                </a:solidFill>
              </a:rPr>
              <a:t> HeLa</a:t>
            </a:r>
            <a:r>
              <a:rPr kumimoji="1" lang="th-TH" sz="3200" b="1" smtClean="0">
                <a:solidFill>
                  <a:srgbClr val="0000FF"/>
                </a:solidFill>
              </a:rPr>
              <a:t> </a:t>
            </a:r>
            <a:r>
              <a:rPr kumimoji="1" lang="th-TH" sz="2600" b="1" smtClean="0">
                <a:solidFill>
                  <a:srgbClr val="000000"/>
                </a:solidFill>
              </a:rPr>
              <a:t>: 1952</a:t>
            </a:r>
          </a:p>
          <a:p>
            <a:pPr fontAlgn="base">
              <a:spcBef>
                <a:spcPct val="50000"/>
              </a:spcBef>
              <a:spcAft>
                <a:spcPct val="0"/>
              </a:spcAft>
            </a:pPr>
            <a:r>
              <a:rPr kumimoji="1" lang="th-TH" sz="2600" b="1" smtClean="0">
                <a:solidFill>
                  <a:srgbClr val="FF33CC"/>
                </a:solidFill>
              </a:rPr>
              <a:t>	   : from</a:t>
            </a:r>
            <a:r>
              <a:rPr kumimoji="1" lang="th-TH" sz="2600" b="1" smtClean="0">
                <a:solidFill>
                  <a:srgbClr val="0000FF"/>
                </a:solidFill>
              </a:rPr>
              <a:t> </a:t>
            </a:r>
            <a:r>
              <a:rPr kumimoji="1" lang="th-TH" sz="2600" b="1" i="1" smtClean="0">
                <a:solidFill>
                  <a:srgbClr val="0000FF"/>
                </a:solidFill>
              </a:rPr>
              <a:t>Henrietta Lach</a:t>
            </a:r>
            <a:r>
              <a:rPr kumimoji="1" lang="th-TH" sz="2600" b="1" smtClean="0">
                <a:solidFill>
                  <a:srgbClr val="FF33CC"/>
                </a:solidFill>
              </a:rPr>
              <a:t>; cancer tissue</a:t>
            </a:r>
            <a:endParaRPr kumimoji="1" lang="th-TH" sz="2600" b="1" smtClean="0">
              <a:solidFill>
                <a:srgbClr val="0000FF"/>
              </a:solidFill>
            </a:endParaRPr>
          </a:p>
          <a:p>
            <a:pPr fontAlgn="base">
              <a:spcBef>
                <a:spcPct val="50000"/>
              </a:spcBef>
              <a:spcAft>
                <a:spcPct val="0"/>
              </a:spcAft>
            </a:pPr>
            <a:r>
              <a:rPr kumimoji="1" lang="th-TH" sz="2600" b="1" smtClean="0">
                <a:solidFill>
                  <a:srgbClr val="0000FF"/>
                </a:solidFill>
              </a:rPr>
              <a:t>	   </a:t>
            </a:r>
            <a:r>
              <a:rPr kumimoji="1" lang="th-TH" sz="2600" b="1" smtClean="0">
                <a:solidFill>
                  <a:srgbClr val="33CC33"/>
                </a:solidFill>
              </a:rPr>
              <a:t>: harbors HPV type 18 genome</a:t>
            </a:r>
            <a:endParaRPr kumimoji="1" lang="th-TH" sz="2600" b="1" smtClean="0">
              <a:solidFill>
                <a:srgbClr val="0000FF"/>
              </a:solidFill>
            </a:endParaRPr>
          </a:p>
        </p:txBody>
      </p:sp>
      <p:sp>
        <p:nvSpPr>
          <p:cNvPr id="149508" name="Text Box 4"/>
          <p:cNvSpPr txBox="1">
            <a:spLocks noChangeArrowheads="1"/>
          </p:cNvSpPr>
          <p:nvPr/>
        </p:nvSpPr>
        <p:spPr bwMode="auto">
          <a:xfrm>
            <a:off x="1066800" y="4267200"/>
            <a:ext cx="6335713" cy="1709738"/>
          </a:xfrm>
          <a:prstGeom prst="rect">
            <a:avLst/>
          </a:prstGeom>
          <a:noFill/>
          <a:ln w="9525">
            <a:noFill/>
            <a:miter lim="800000"/>
            <a:headEnd/>
            <a:tailEnd/>
          </a:ln>
          <a:effectLst/>
        </p:spPr>
        <p:txBody>
          <a:bodyPr wrap="none">
            <a:spAutoFit/>
          </a:bodyPr>
          <a:lstStyle/>
          <a:p>
            <a:pPr fontAlgn="base">
              <a:spcBef>
                <a:spcPct val="50000"/>
              </a:spcBef>
              <a:spcAft>
                <a:spcPct val="0"/>
              </a:spcAft>
              <a:buFontTx/>
              <a:buChar char="•"/>
            </a:pPr>
            <a:r>
              <a:rPr kumimoji="1" lang="th-TH" sz="2800" b="1" smtClean="0">
                <a:solidFill>
                  <a:srgbClr val="0000FF"/>
                </a:solidFill>
              </a:rPr>
              <a:t> Vero </a:t>
            </a:r>
            <a:r>
              <a:rPr kumimoji="1" lang="th-TH" sz="2600" b="1" smtClean="0">
                <a:solidFill>
                  <a:srgbClr val="000000"/>
                </a:solidFill>
              </a:rPr>
              <a:t>: 1962</a:t>
            </a:r>
            <a:endParaRPr kumimoji="1" lang="th-TH" sz="2600" b="1" smtClean="0">
              <a:solidFill>
                <a:srgbClr val="0000FF"/>
              </a:solidFill>
            </a:endParaRPr>
          </a:p>
          <a:p>
            <a:pPr fontAlgn="base">
              <a:spcBef>
                <a:spcPct val="50000"/>
              </a:spcBef>
              <a:spcAft>
                <a:spcPct val="0"/>
              </a:spcAft>
            </a:pPr>
            <a:r>
              <a:rPr kumimoji="1" lang="th-TH" sz="2600" b="1" smtClean="0">
                <a:solidFill>
                  <a:srgbClr val="0000FF"/>
                </a:solidFill>
              </a:rPr>
              <a:t>            </a:t>
            </a:r>
            <a:r>
              <a:rPr kumimoji="1" lang="th-TH" sz="2600" b="1" smtClean="0">
                <a:solidFill>
                  <a:srgbClr val="FF33CC"/>
                </a:solidFill>
              </a:rPr>
              <a:t>: from African green monkey kidney</a:t>
            </a:r>
          </a:p>
          <a:p>
            <a:pPr fontAlgn="base">
              <a:spcBef>
                <a:spcPct val="50000"/>
              </a:spcBef>
              <a:spcAft>
                <a:spcPct val="0"/>
              </a:spcAft>
            </a:pPr>
            <a:r>
              <a:rPr kumimoji="1" lang="th-TH" sz="2600" b="1" smtClean="0">
                <a:solidFill>
                  <a:srgbClr val="0000FF"/>
                </a:solidFill>
              </a:rPr>
              <a:t>            </a:t>
            </a:r>
            <a:r>
              <a:rPr kumimoji="1" lang="th-TH" sz="2600" b="1" smtClean="0">
                <a:solidFill>
                  <a:srgbClr val="33CC33"/>
                </a:solidFill>
              </a:rPr>
              <a:t>: preparation of Poliovirus vaccine</a:t>
            </a:r>
            <a:endParaRPr kumimoji="1" lang="th-TH" sz="2600" b="1" smtClean="0">
              <a:solidFill>
                <a:srgbClr val="0000FF"/>
              </a:solidFill>
            </a:endParaRPr>
          </a:p>
        </p:txBody>
      </p:sp>
    </p:spTree>
    <p:extLst>
      <p:ext uri="{BB962C8B-B14F-4D97-AF65-F5344CB8AC3E}">
        <p14:creationId xmlns:p14="http://schemas.microsoft.com/office/powerpoint/2010/main" val="385013191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9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9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autoUpdateAnimBg="0"/>
      <p:bldP spid="14950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86800" cy="4937125"/>
          </a:xfrm>
        </p:spPr>
        <p:txBody>
          <a:bodyPr>
            <a:normAutofit fontScale="92500" lnSpcReduction="20000"/>
          </a:bodyPr>
          <a:lstStyle/>
          <a:p>
            <a:pPr algn="l" rtl="0">
              <a:buFont typeface="Wingdings" panose="05000000000000000000" pitchFamily="2" charset="2"/>
              <a:buChar char="q"/>
            </a:pPr>
            <a:r>
              <a:rPr lang="en-US" dirty="0" smtClean="0"/>
              <a:t> </a:t>
            </a:r>
            <a:r>
              <a:rPr lang="en-US" dirty="0" smtClean="0">
                <a:solidFill>
                  <a:srgbClr val="002060"/>
                </a:solidFill>
              </a:rPr>
              <a:t>virus </a:t>
            </a:r>
            <a:r>
              <a:rPr lang="en-US" dirty="0">
                <a:solidFill>
                  <a:srgbClr val="002060"/>
                </a:solidFill>
              </a:rPr>
              <a:t>cultivation is important for </a:t>
            </a:r>
            <a:r>
              <a:rPr lang="en-US" dirty="0" smtClean="0">
                <a:solidFill>
                  <a:srgbClr val="002060"/>
                </a:solidFill>
              </a:rPr>
              <a:t>:</a:t>
            </a:r>
          </a:p>
          <a:p>
            <a:pPr algn="l" rtl="0">
              <a:buFont typeface="Wingdings" panose="05000000000000000000" pitchFamily="2" charset="2"/>
              <a:buChar char="q"/>
            </a:pPr>
            <a:r>
              <a:rPr lang="en-US" dirty="0" smtClean="0"/>
              <a:t>1) identification and diagnosis of pathogenic viruses in clinical specimens</a:t>
            </a:r>
          </a:p>
          <a:p>
            <a:pPr algn="l" rtl="0">
              <a:buFont typeface="Wingdings" panose="05000000000000000000" pitchFamily="2" charset="2"/>
              <a:buChar char="q"/>
            </a:pPr>
            <a:r>
              <a:rPr lang="en-US" dirty="0" smtClean="0"/>
              <a:t> 2) production of vaccines.</a:t>
            </a:r>
          </a:p>
          <a:p>
            <a:pPr algn="l" rtl="0">
              <a:buFont typeface="Wingdings" panose="05000000000000000000" pitchFamily="2" charset="2"/>
              <a:buChar char="q"/>
            </a:pPr>
            <a:r>
              <a:rPr lang="en-US" dirty="0" smtClean="0"/>
              <a:t>3) basic research studies. </a:t>
            </a:r>
          </a:p>
          <a:p>
            <a:pPr algn="l" rtl="0">
              <a:buFont typeface="Wingdings" panose="05000000000000000000" pitchFamily="2" charset="2"/>
              <a:buChar char="q"/>
            </a:pPr>
            <a:endParaRPr lang="en-US" dirty="0" smtClean="0"/>
          </a:p>
          <a:p>
            <a:pPr marL="0" indent="0" algn="l" rtl="0">
              <a:buNone/>
            </a:pPr>
            <a:r>
              <a:rPr lang="en-US" dirty="0" smtClean="0"/>
              <a:t>In </a:t>
            </a:r>
            <a:r>
              <a:rPr lang="en-US" dirty="0"/>
              <a:t>vivo host sources can be a developing embryo in an </a:t>
            </a:r>
            <a:r>
              <a:rPr lang="en-US" dirty="0" err="1">
                <a:solidFill>
                  <a:srgbClr val="FF0000"/>
                </a:solidFill>
              </a:rPr>
              <a:t>embryonated</a:t>
            </a:r>
            <a:r>
              <a:rPr lang="en-US" dirty="0">
                <a:solidFill>
                  <a:srgbClr val="FF0000"/>
                </a:solidFill>
              </a:rPr>
              <a:t> bird’s egg </a:t>
            </a:r>
            <a:r>
              <a:rPr lang="en-US" dirty="0"/>
              <a:t>(e.g., chicken, turkey) or a whole animal. For example, most of </a:t>
            </a:r>
            <a:r>
              <a:rPr lang="en-US" dirty="0">
                <a:solidFill>
                  <a:srgbClr val="FF0000"/>
                </a:solidFill>
              </a:rPr>
              <a:t>the influenza vaccine manufactured for annual flu vaccination programs is cultured in hens’ eggs.</a:t>
            </a:r>
          </a:p>
        </p:txBody>
      </p:sp>
    </p:spTree>
    <p:extLst>
      <p:ext uri="{BB962C8B-B14F-4D97-AF65-F5344CB8AC3E}">
        <p14:creationId xmlns:p14="http://schemas.microsoft.com/office/powerpoint/2010/main" val="1775279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4000"/>
            <a:ext cx="8382000" cy="5016758"/>
          </a:xfrm>
          <a:prstGeom prst="rect">
            <a:avLst/>
          </a:prstGeom>
        </p:spPr>
        <p:txBody>
          <a:bodyPr wrap="square">
            <a:spAutoFit/>
          </a:bodyPr>
          <a:lstStyle/>
          <a:p>
            <a:r>
              <a:rPr lang="en-US" sz="4000" dirty="0" smtClean="0">
                <a:solidFill>
                  <a:srgbClr val="FF0000"/>
                </a:solidFill>
              </a:rPr>
              <a:t>Detection of virus in cell culture</a:t>
            </a:r>
            <a:r>
              <a:rPr lang="en-US" sz="4000" dirty="0" smtClean="0">
                <a:solidFill>
                  <a:srgbClr val="FFFF00"/>
                </a:solidFill>
              </a:rPr>
              <a:t>:</a:t>
            </a:r>
          </a:p>
          <a:p>
            <a:r>
              <a:rPr lang="en-US" sz="2800" b="1" dirty="0" smtClean="0">
                <a:solidFill>
                  <a:srgbClr val="000000"/>
                </a:solidFill>
              </a:rPr>
              <a:t>•</a:t>
            </a:r>
            <a:r>
              <a:rPr lang="en-US" sz="2800" b="1" dirty="0" smtClean="0">
                <a:solidFill>
                  <a:srgbClr val="FF0000"/>
                </a:solidFill>
              </a:rPr>
              <a:t>Cytopathic effect -CPE:</a:t>
            </a:r>
            <a:r>
              <a:rPr lang="en-US" sz="2800" b="1" dirty="0" smtClean="0">
                <a:solidFill>
                  <a:srgbClr val="000000"/>
                </a:solidFill>
              </a:rPr>
              <a:t>changed monolayer architecture, the entire cell/ nucle</a:t>
            </a:r>
            <a:r>
              <a:rPr lang="en-US" sz="2800" b="1" dirty="0">
                <a:solidFill>
                  <a:srgbClr val="FF0000"/>
                </a:solidFill>
              </a:rPr>
              <a:t>Cytopathic effect -</a:t>
            </a:r>
            <a:r>
              <a:rPr lang="en-US" sz="2800" b="1" dirty="0" err="1">
                <a:solidFill>
                  <a:srgbClr val="FF0000"/>
                </a:solidFill>
              </a:rPr>
              <a:t>CPE</a:t>
            </a:r>
            <a:r>
              <a:rPr lang="en-US" sz="2800" b="1" dirty="0" err="1" smtClean="0">
                <a:solidFill>
                  <a:srgbClr val="000000"/>
                </a:solidFill>
              </a:rPr>
              <a:t>us</a:t>
            </a:r>
            <a:r>
              <a:rPr lang="en-US" sz="2800" b="1" dirty="0" smtClean="0">
                <a:solidFill>
                  <a:srgbClr val="000000"/>
                </a:solidFill>
              </a:rPr>
              <a:t> thickening and shrinking (pycnosis), inclusion bodies formation, giant cell (syncytia)formation, nucleolar displacement,rearangement and margination of the nuclear chromatin,vacuolization,the type of CPE depends on virus </a:t>
            </a:r>
            <a:r>
              <a:rPr lang="en-US" sz="2800" b="1" dirty="0" err="1" smtClean="0">
                <a:solidFill>
                  <a:srgbClr val="000000"/>
                </a:solidFill>
              </a:rPr>
              <a:t>specifity</a:t>
            </a:r>
            <a:r>
              <a:rPr lang="en-US" sz="2800" b="1" dirty="0" smtClean="0">
                <a:solidFill>
                  <a:srgbClr val="000000"/>
                </a:solidFill>
              </a:rPr>
              <a:t> and the kind of cells, polio virus, adeno virus, HSV, CMV;</a:t>
            </a:r>
          </a:p>
          <a:p>
            <a:endParaRPr lang="en-US" sz="2800" b="1" dirty="0" smtClean="0">
              <a:solidFill>
                <a:srgbClr val="000000"/>
              </a:solidFill>
            </a:endParaRPr>
          </a:p>
        </p:txBody>
      </p:sp>
    </p:spTree>
    <p:extLst>
      <p:ext uri="{BB962C8B-B14F-4D97-AF65-F5344CB8AC3E}">
        <p14:creationId xmlns:p14="http://schemas.microsoft.com/office/powerpoint/2010/main" val="4275235906"/>
      </p:ext>
    </p:extLst>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Virus Isolation</a:t>
            </a:r>
          </a:p>
        </p:txBody>
      </p:sp>
      <p:sp>
        <p:nvSpPr>
          <p:cNvPr id="3" name="Content Placeholder 2"/>
          <p:cNvSpPr>
            <a:spLocks noGrp="1"/>
          </p:cNvSpPr>
          <p:nvPr>
            <p:ph idx="1"/>
          </p:nvPr>
        </p:nvSpPr>
        <p:spPr/>
        <p:txBody>
          <a:bodyPr>
            <a:noAutofit/>
          </a:bodyPr>
          <a:lstStyle/>
          <a:p>
            <a:pPr algn="l" rtl="0">
              <a:buFont typeface="Wingdings" panose="05000000000000000000" pitchFamily="2" charset="2"/>
              <a:buChar char="v"/>
            </a:pPr>
            <a:r>
              <a:rPr lang="en-US" sz="2800" dirty="0" smtClean="0">
                <a:solidFill>
                  <a:schemeClr val="tx1"/>
                </a:solidFill>
                <a:latin typeface="Times New Roman" panose="02020603050405020304" pitchFamily="18" charset="0"/>
                <a:cs typeface="Times New Roman" panose="02020603050405020304" pitchFamily="18" charset="0"/>
              </a:rPr>
              <a:t> Viruses </a:t>
            </a:r>
            <a:r>
              <a:rPr lang="en-US" sz="2800" dirty="0">
                <a:solidFill>
                  <a:schemeClr val="tx1"/>
                </a:solidFill>
                <a:latin typeface="Times New Roman" panose="02020603050405020304" pitchFamily="18" charset="0"/>
                <a:cs typeface="Times New Roman" panose="02020603050405020304" pitchFamily="18" charset="0"/>
              </a:rPr>
              <a:t>require a living host cell for replication. Infected host cells (eukaryotic or prokaryotic) can be cultured and grown, and then the growth medium can be harvested as a source of virus</a:t>
            </a:r>
            <a:r>
              <a:rPr lang="en-US" sz="2800" dirty="0" smtClean="0">
                <a:solidFill>
                  <a:schemeClr val="tx1"/>
                </a:solidFill>
                <a:latin typeface="Times New Roman" panose="02020603050405020304" pitchFamily="18" charset="0"/>
                <a:cs typeface="Times New Roman" panose="02020603050405020304" pitchFamily="18" charset="0"/>
              </a:rPr>
              <a:t>.</a:t>
            </a:r>
          </a:p>
          <a:p>
            <a:pPr algn="l"/>
            <a:endParaRPr lang="en-US" sz="2800" dirty="0">
              <a:solidFill>
                <a:schemeClr val="tx1"/>
              </a:solidFill>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v"/>
            </a:pPr>
            <a:r>
              <a:rPr lang="en-US" sz="2800" dirty="0" err="1" smtClean="0">
                <a:solidFill>
                  <a:schemeClr val="tx1"/>
                </a:solidFill>
                <a:latin typeface="Times New Roman" panose="02020603050405020304" pitchFamily="18" charset="0"/>
                <a:cs typeface="Times New Roman" panose="02020603050405020304" pitchFamily="18" charset="0"/>
              </a:rPr>
              <a:t>Virions</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in the liquid medium can be separated from the host cells by either centrifugation or filtration. Filters can physically remove anything present in the solution that is larger than the </a:t>
            </a:r>
            <a:r>
              <a:rPr lang="en-US" sz="2800" dirty="0" err="1" smtClean="0">
                <a:solidFill>
                  <a:schemeClr val="tx1"/>
                </a:solidFill>
                <a:latin typeface="Times New Roman" panose="02020603050405020304" pitchFamily="18" charset="0"/>
                <a:cs typeface="Times New Roman" panose="02020603050405020304" pitchFamily="18" charset="0"/>
              </a:rPr>
              <a:t>virions</a:t>
            </a:r>
            <a:r>
              <a:rPr lang="en-US" sz="2800" dirty="0">
                <a:solidFill>
                  <a:schemeClr val="tx1"/>
                </a:solidFill>
                <a:latin typeface="Times New Roman" panose="02020603050405020304" pitchFamily="18" charset="0"/>
                <a:cs typeface="Times New Roman" panose="02020603050405020304" pitchFamily="18" charset="0"/>
              </a:rPr>
              <a:t>; the viruses can then be collected in the </a:t>
            </a:r>
            <a:r>
              <a:rPr lang="en-US" sz="2800" dirty="0" smtClean="0">
                <a:solidFill>
                  <a:schemeClr val="tx1"/>
                </a:solidFill>
                <a:latin typeface="Times New Roman" panose="02020603050405020304" pitchFamily="18" charset="0"/>
                <a:cs typeface="Times New Roman" panose="02020603050405020304" pitchFamily="18" charset="0"/>
              </a:rPr>
              <a:t>filtrate.</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1838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869936"/>
            <a:ext cx="8077200" cy="3970318"/>
          </a:xfrm>
          <a:prstGeom prst="rect">
            <a:avLst/>
          </a:prstGeom>
        </p:spPr>
        <p:txBody>
          <a:bodyPr wrap="square">
            <a:spAutoFit/>
          </a:bodyPr>
          <a:lstStyle/>
          <a:p>
            <a:r>
              <a:rPr lang="en-US" sz="3600" b="1" dirty="0">
                <a:solidFill>
                  <a:srgbClr val="FF0000"/>
                </a:solidFill>
              </a:rPr>
              <a:t>Viral </a:t>
            </a:r>
            <a:r>
              <a:rPr lang="en-US" sz="3600" b="1" dirty="0" err="1">
                <a:solidFill>
                  <a:srgbClr val="FF0000"/>
                </a:solidFill>
              </a:rPr>
              <a:t>hemagglutination</a:t>
            </a:r>
            <a:r>
              <a:rPr lang="en-US" sz="3600" b="1" dirty="0">
                <a:solidFill>
                  <a:srgbClr val="000000"/>
                </a:solidFill>
              </a:rPr>
              <a:t>–direct reaction with red cells, influenza;</a:t>
            </a:r>
          </a:p>
          <a:p>
            <a:r>
              <a:rPr lang="en-US" sz="3600" b="1" dirty="0">
                <a:solidFill>
                  <a:srgbClr val="000000"/>
                </a:solidFill>
              </a:rPr>
              <a:t>•</a:t>
            </a:r>
            <a:r>
              <a:rPr lang="en-US" sz="3600" b="1" dirty="0" err="1">
                <a:solidFill>
                  <a:srgbClr val="FF0000"/>
                </a:solidFill>
              </a:rPr>
              <a:t>Hemadsorption</a:t>
            </a:r>
            <a:r>
              <a:rPr lang="en-US" sz="3600" b="1" dirty="0">
                <a:solidFill>
                  <a:srgbClr val="000000"/>
                </a:solidFill>
              </a:rPr>
              <a:t> –adsorption of erythrocytes to infected </a:t>
            </a:r>
            <a:r>
              <a:rPr lang="en-US" sz="3600" b="1" dirty="0" err="1">
                <a:solidFill>
                  <a:srgbClr val="000000"/>
                </a:solidFill>
              </a:rPr>
              <a:t>cells;parainfluenza</a:t>
            </a:r>
            <a:r>
              <a:rPr lang="en-US" sz="3600" b="1" dirty="0">
                <a:solidFill>
                  <a:srgbClr val="000000"/>
                </a:solidFill>
              </a:rPr>
              <a:t>, influenza</a:t>
            </a:r>
          </a:p>
          <a:p>
            <a:r>
              <a:rPr lang="en-US" sz="3600" b="1" dirty="0">
                <a:solidFill>
                  <a:srgbClr val="000000"/>
                </a:solidFill>
              </a:rPr>
              <a:t>•</a:t>
            </a:r>
            <a:r>
              <a:rPr lang="en-US" sz="3600" b="1" dirty="0">
                <a:solidFill>
                  <a:srgbClr val="FF0000"/>
                </a:solidFill>
              </a:rPr>
              <a:t>Plaques effect </a:t>
            </a:r>
            <a:r>
              <a:rPr lang="en-US" sz="3600" b="1" dirty="0">
                <a:solidFill>
                  <a:srgbClr val="000000"/>
                </a:solidFill>
              </a:rPr>
              <a:t>–clear areas appear in culture (PFU)due to cell lysis;</a:t>
            </a:r>
          </a:p>
        </p:txBody>
      </p:sp>
      <p:sp>
        <p:nvSpPr>
          <p:cNvPr id="3" name="Rectangle 2"/>
          <p:cNvSpPr/>
          <p:nvPr/>
        </p:nvSpPr>
        <p:spPr>
          <a:xfrm>
            <a:off x="1295400" y="1143000"/>
            <a:ext cx="6983002" cy="707886"/>
          </a:xfrm>
          <a:prstGeom prst="rect">
            <a:avLst/>
          </a:prstGeom>
        </p:spPr>
        <p:txBody>
          <a:bodyPr wrap="none">
            <a:spAutoFit/>
          </a:bodyPr>
          <a:lstStyle/>
          <a:p>
            <a:r>
              <a:rPr lang="en-US" sz="4000" dirty="0">
                <a:solidFill>
                  <a:srgbClr val="FF0000"/>
                </a:solidFill>
              </a:rPr>
              <a:t>Detection of virus in cell culture</a:t>
            </a:r>
            <a:r>
              <a:rPr lang="en-US" sz="4000" dirty="0">
                <a:solidFill>
                  <a:srgbClr val="FFFF00"/>
                </a:solidFill>
              </a:rPr>
              <a:t>:</a:t>
            </a:r>
          </a:p>
        </p:txBody>
      </p:sp>
    </p:spTree>
    <p:extLst>
      <p:ext uri="{BB962C8B-B14F-4D97-AF65-F5344CB8AC3E}">
        <p14:creationId xmlns:p14="http://schemas.microsoft.com/office/powerpoint/2010/main" val="767487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533407" y="381000"/>
            <a:ext cx="7793567" cy="1143000"/>
          </a:xfrm>
        </p:spPr>
        <p:txBody>
          <a:bodyPr/>
          <a:lstStyle/>
          <a:p>
            <a:pPr algn="ctr">
              <a:defRPr/>
            </a:pPr>
            <a:r>
              <a:rPr lang="en-US" altLang="zh-TW" b="1" dirty="0" smtClean="0">
                <a:solidFill>
                  <a:srgbClr val="F71807"/>
                </a:solidFill>
                <a:ea typeface="PMingLiU" pitchFamily="18" charset="-120"/>
              </a:rPr>
              <a:t>Cytopathic Effect</a:t>
            </a:r>
            <a:endParaRPr lang="en-US" altLang="zh-TW" dirty="0" smtClean="0">
              <a:solidFill>
                <a:srgbClr val="F71807"/>
              </a:solidFill>
              <a:ea typeface="PMingLiU" pitchFamily="18" charset="-120"/>
            </a:endParaRPr>
          </a:p>
        </p:txBody>
      </p:sp>
      <p:graphicFrame>
        <p:nvGraphicFramePr>
          <p:cNvPr id="5122" name="Object 3"/>
          <p:cNvGraphicFramePr>
            <a:graphicFrameLocks noGrp="1" noChangeAspect="1"/>
          </p:cNvGraphicFramePr>
          <p:nvPr>
            <p:ph idx="1"/>
          </p:nvPr>
        </p:nvGraphicFramePr>
        <p:xfrm>
          <a:off x="844550" y="1976438"/>
          <a:ext cx="3797300" cy="2379662"/>
        </p:xfrm>
        <a:graphic>
          <a:graphicData uri="http://schemas.openxmlformats.org/presentationml/2006/ole">
            <mc:AlternateContent xmlns:mc="http://schemas.openxmlformats.org/markup-compatibility/2006">
              <mc:Choice xmlns:v="urn:schemas-microsoft-com:vml" Requires="v">
                <p:oleObj spid="_x0000_s1094" name="PhotoSuite Image" r:id="rId3" imgW="3238560" imgH="2028960" progId="">
                  <p:embed/>
                </p:oleObj>
              </mc:Choice>
              <mc:Fallback>
                <p:oleObj name="PhotoSuite Image" r:id="rId3" imgW="3238560" imgH="2028960" progId="">
                  <p:embed/>
                  <p:pic>
                    <p:nvPicPr>
                      <p:cNvPr id="512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550" y="1976438"/>
                        <a:ext cx="3797300" cy="2379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4"/>
          <p:cNvGraphicFramePr>
            <a:graphicFrameLocks noChangeAspect="1"/>
          </p:cNvGraphicFramePr>
          <p:nvPr/>
        </p:nvGraphicFramePr>
        <p:xfrm>
          <a:off x="2709336" y="4648213"/>
          <a:ext cx="3791656" cy="1687513"/>
        </p:xfrm>
        <a:graphic>
          <a:graphicData uri="http://schemas.openxmlformats.org/presentationml/2006/ole">
            <mc:AlternateContent xmlns:mc="http://schemas.openxmlformats.org/markup-compatibility/2006">
              <mc:Choice xmlns:v="urn:schemas-microsoft-com:vml" Requires="v">
                <p:oleObj spid="_x0000_s1095" name="PhotoSuite Image" r:id="rId5" imgW="3924360" imgH="1552680" progId="">
                  <p:embed/>
                </p:oleObj>
              </mc:Choice>
              <mc:Fallback>
                <p:oleObj name="PhotoSuite Image" r:id="rId5" imgW="3924360" imgH="1552680" progId="">
                  <p:embed/>
                  <p:pic>
                    <p:nvPicPr>
                      <p:cNvPr id="5123"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9336" y="4648213"/>
                        <a:ext cx="3791656" cy="168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5" name="Text Box 5"/>
          <p:cNvSpPr txBox="1">
            <a:spLocks noChangeArrowheads="1"/>
          </p:cNvSpPr>
          <p:nvPr/>
        </p:nvSpPr>
        <p:spPr bwMode="auto">
          <a:xfrm>
            <a:off x="5105400" y="2057400"/>
            <a:ext cx="3733800" cy="1554272"/>
          </a:xfrm>
          <a:prstGeom prst="rect">
            <a:avLst/>
          </a:prstGeom>
          <a:noFill/>
          <a:ln w="12700">
            <a:noFill/>
            <a:miter lim="800000"/>
            <a:headEnd type="none" w="sm" len="sm"/>
            <a:tailEnd type="none" w="sm" len="sm"/>
          </a:ln>
        </p:spPr>
        <p:txBody>
          <a:bodyPr>
            <a:spAutoFit/>
          </a:body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US" altLang="zh-TW" sz="2000" b="1" i="0" u="none" strike="noStrike" kern="1200" cap="none" spc="0" normalizeH="0" baseline="0" noProof="0" dirty="0" err="1">
                <a:ln>
                  <a:noFill/>
                </a:ln>
                <a:solidFill>
                  <a:srgbClr val="FFFF00"/>
                </a:solidFill>
                <a:effectLst/>
                <a:uLnTx/>
                <a:uFillTx/>
                <a:latin typeface="Times New Roman" pitchFamily="18" charset="0"/>
                <a:ea typeface="PMingLiU" pitchFamily="18" charset="-120"/>
                <a:cs typeface="+mn-cs"/>
              </a:rPr>
              <a:t>Syncytium</a:t>
            </a:r>
            <a:r>
              <a:rPr kumimoji="0" lang="en-US" altLang="zh-TW" sz="2000" b="1" i="0" u="none" strike="noStrike" kern="1200" cap="none" spc="0" normalizeH="0" baseline="0" noProof="0" dirty="0">
                <a:ln>
                  <a:noFill/>
                </a:ln>
                <a:solidFill>
                  <a:srgbClr val="FFFF00"/>
                </a:solidFill>
                <a:effectLst/>
                <a:uLnTx/>
                <a:uFillTx/>
                <a:latin typeface="Times New Roman" pitchFamily="18" charset="0"/>
                <a:ea typeface="PMingLiU" pitchFamily="18" charset="-120"/>
                <a:cs typeface="+mn-cs"/>
              </a:rPr>
              <a:t> formation in cell culture caused by RSV (top), and measles virus (bottom).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zh-TW" sz="1400" b="1" i="0" u="none" strike="noStrike" kern="1200" cap="none" spc="0" normalizeH="0" baseline="0" noProof="0" dirty="0">
                <a:ln>
                  <a:noFill/>
                </a:ln>
                <a:solidFill>
                  <a:srgbClr val="FFFF00"/>
                </a:solidFill>
                <a:effectLst/>
                <a:uLnTx/>
                <a:uFillTx/>
                <a:latin typeface="Times New Roman" pitchFamily="18" charset="0"/>
                <a:ea typeface="PMingLiU" pitchFamily="18" charset="-120"/>
                <a:cs typeface="+mn-cs"/>
              </a:rPr>
              <a:t>(courtesy of Linda </a:t>
            </a:r>
            <a:r>
              <a:rPr kumimoji="0" lang="en-US" altLang="zh-TW" sz="1400" b="1" i="0" u="none" strike="noStrike" kern="1200" cap="none" spc="0" normalizeH="0" baseline="0" noProof="0" dirty="0" err="1">
                <a:ln>
                  <a:noFill/>
                </a:ln>
                <a:solidFill>
                  <a:srgbClr val="FFFF00"/>
                </a:solidFill>
                <a:effectLst/>
                <a:uLnTx/>
                <a:uFillTx/>
                <a:latin typeface="Times New Roman" pitchFamily="18" charset="0"/>
                <a:ea typeface="PMingLiU" pitchFamily="18" charset="-120"/>
                <a:cs typeface="+mn-cs"/>
              </a:rPr>
              <a:t>Stannard</a:t>
            </a:r>
            <a:r>
              <a:rPr kumimoji="0" lang="en-US" altLang="zh-TW" sz="1400" b="1" i="0" u="none" strike="noStrike" kern="1200" cap="none" spc="0" normalizeH="0" baseline="0" noProof="0" dirty="0">
                <a:ln>
                  <a:noFill/>
                </a:ln>
                <a:solidFill>
                  <a:srgbClr val="FFFF00"/>
                </a:solidFill>
                <a:effectLst/>
                <a:uLnTx/>
                <a:uFillTx/>
                <a:latin typeface="Times New Roman" pitchFamily="18" charset="0"/>
                <a:ea typeface="PMingLiU" pitchFamily="18" charset="-120"/>
                <a:cs typeface="+mn-cs"/>
              </a:rPr>
              <a:t>, University of Cape Town, S.A.)</a:t>
            </a:r>
            <a:endParaRPr kumimoji="0" lang="en-US" altLang="zh-TW" sz="1600" b="1" i="0" u="none" strike="noStrike" kern="1200" cap="none" spc="0" normalizeH="0" baseline="0" noProof="0" dirty="0">
              <a:ln>
                <a:noFill/>
              </a:ln>
              <a:solidFill>
                <a:srgbClr val="FFFF00"/>
              </a:solidFill>
              <a:effectLst/>
              <a:uLnTx/>
              <a:uFillTx/>
              <a:latin typeface="Times New Roman" pitchFamily="18" charset="0"/>
              <a:ea typeface="PMingLiU" pitchFamily="18" charset="-120"/>
              <a:cs typeface="+mn-cs"/>
            </a:endParaRPr>
          </a:p>
        </p:txBody>
      </p:sp>
    </p:spTree>
    <p:extLst>
      <p:ext uri="{BB962C8B-B14F-4D97-AF65-F5344CB8AC3E}">
        <p14:creationId xmlns:p14="http://schemas.microsoft.com/office/powerpoint/2010/main" val="1216325446"/>
      </p:ext>
    </p:extLst>
  </p:cSld>
  <p:clrMapOvr>
    <a:masterClrMapping/>
  </p:clrMapOvr>
  <p:transition>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68876" y="5824198"/>
            <a:ext cx="8991600" cy="83099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FF388C">
                    <a:lumMod val="10000"/>
                  </a:srgbClr>
                </a:solidFill>
                <a:effectLst/>
                <a:uLnTx/>
                <a:uFillTx/>
                <a:latin typeface="Century Gothic"/>
                <a:ea typeface="+mn-ea"/>
                <a:cs typeface="+mn-cs"/>
              </a:rPr>
              <a:t>Syncytium</a:t>
            </a:r>
            <a:r>
              <a:rPr kumimoji="0" lang="en-US" sz="1600" b="1" i="0" u="none" strike="noStrike" kern="1200" cap="none" spc="0" normalizeH="0" baseline="0" noProof="0" dirty="0">
                <a:ln>
                  <a:noFill/>
                </a:ln>
                <a:solidFill>
                  <a:srgbClr val="FF388C">
                    <a:lumMod val="10000"/>
                  </a:srgbClr>
                </a:solidFill>
                <a:effectLst/>
                <a:uLnTx/>
                <a:uFillTx/>
                <a:latin typeface="Century Gothic"/>
                <a:ea typeface="+mn-ea"/>
                <a:cs typeface="+mn-cs"/>
              </a:rPr>
              <a:t> formation by measles virus. Multinucleated giant cell (</a:t>
            </a:r>
            <a:r>
              <a:rPr kumimoji="0" lang="en-US" sz="1600" b="1" i="1" u="none" strike="noStrike" kern="1200" cap="none" spc="0" normalizeH="0" baseline="0" noProof="0" dirty="0">
                <a:ln>
                  <a:noFill/>
                </a:ln>
                <a:solidFill>
                  <a:srgbClr val="FF388C">
                    <a:lumMod val="10000"/>
                  </a:srgbClr>
                </a:solidFill>
                <a:effectLst/>
                <a:uLnTx/>
                <a:uFillTx/>
                <a:latin typeface="Century Gothic"/>
                <a:ea typeface="+mn-ea"/>
                <a:cs typeface="+mn-cs"/>
              </a:rPr>
              <a:t>arrow</a:t>
            </a:r>
            <a:r>
              <a:rPr kumimoji="0" lang="en-US" sz="1600" b="1" i="0" u="none" strike="noStrike" kern="1200" cap="none" spc="0" normalizeH="0" baseline="0" noProof="0" dirty="0">
                <a:ln>
                  <a:noFill/>
                </a:ln>
                <a:solidFill>
                  <a:srgbClr val="FF388C">
                    <a:lumMod val="10000"/>
                  </a:srgbClr>
                </a:solidFill>
                <a:effectLst/>
                <a:uLnTx/>
                <a:uFillTx/>
                <a:latin typeface="Century Gothic"/>
                <a:ea typeface="+mn-ea"/>
                <a:cs typeface="+mn-cs"/>
              </a:rPr>
              <a:t>) visible in a </a:t>
            </a:r>
            <a:r>
              <a:rPr kumimoji="0" lang="en-US" sz="1600" b="1" i="0" u="none" strike="noStrike" kern="1200" cap="none" spc="0" normalizeH="0" baseline="0" noProof="0" dirty="0" err="1">
                <a:ln>
                  <a:noFill/>
                </a:ln>
                <a:solidFill>
                  <a:srgbClr val="FF388C">
                    <a:lumMod val="10000"/>
                  </a:srgbClr>
                </a:solidFill>
                <a:effectLst/>
                <a:uLnTx/>
                <a:uFillTx/>
                <a:latin typeface="Century Gothic"/>
                <a:ea typeface="+mn-ea"/>
                <a:cs typeface="+mn-cs"/>
              </a:rPr>
              <a:t>histologic</a:t>
            </a:r>
            <a:r>
              <a:rPr kumimoji="0" lang="en-US" sz="1600" b="1" i="0" u="none" strike="noStrike" kern="1200" cap="none" spc="0" normalizeH="0" baseline="0" noProof="0" dirty="0">
                <a:ln>
                  <a:noFill/>
                </a:ln>
                <a:solidFill>
                  <a:srgbClr val="FF388C">
                    <a:lumMod val="10000"/>
                  </a:srgbClr>
                </a:solidFill>
                <a:effectLst/>
                <a:uLnTx/>
                <a:uFillTx/>
                <a:latin typeface="Century Gothic"/>
                <a:ea typeface="+mn-ea"/>
                <a:cs typeface="+mn-cs"/>
              </a:rPr>
              <a:t> section of lung biopsy tissue from a measles virus-induced giant cell pneumonia in an </a:t>
            </a:r>
            <a:r>
              <a:rPr kumimoji="0" lang="en-US" sz="1600" b="1" i="0" u="none" strike="noStrike" kern="1200" cap="none" spc="0" normalizeH="0" baseline="0" noProof="0" dirty="0" err="1">
                <a:ln>
                  <a:noFill/>
                </a:ln>
                <a:solidFill>
                  <a:srgbClr val="FF388C">
                    <a:lumMod val="10000"/>
                  </a:srgbClr>
                </a:solidFill>
                <a:effectLst/>
                <a:uLnTx/>
                <a:uFillTx/>
                <a:latin typeface="Century Gothic"/>
                <a:ea typeface="+mn-ea"/>
                <a:cs typeface="+mn-cs"/>
              </a:rPr>
              <a:t>immunocompromised</a:t>
            </a:r>
            <a:r>
              <a:rPr kumimoji="0" lang="en-US" sz="1600" b="1" i="0" u="none" strike="noStrike" kern="1200" cap="none" spc="0" normalizeH="0" baseline="0" noProof="0" dirty="0">
                <a:ln>
                  <a:noFill/>
                </a:ln>
                <a:solidFill>
                  <a:srgbClr val="FF388C">
                    <a:lumMod val="10000"/>
                  </a:srgbClr>
                </a:solidFill>
                <a:effectLst/>
                <a:uLnTx/>
                <a:uFillTx/>
                <a:latin typeface="Century Gothic"/>
                <a:ea typeface="+mn-ea"/>
                <a:cs typeface="+mn-cs"/>
              </a:rPr>
              <a:t> child. </a:t>
            </a:r>
            <a:endParaRPr kumimoji="0" lang="en-US" sz="1600" b="0" i="0" u="none" strike="noStrike" kern="1200" cap="none" spc="0" normalizeH="0" baseline="0" noProof="0" dirty="0">
              <a:ln>
                <a:noFill/>
              </a:ln>
              <a:solidFill>
                <a:srgbClr val="FF388C">
                  <a:lumMod val="10000"/>
                </a:srgbClr>
              </a:solidFill>
              <a:effectLst/>
              <a:uLnTx/>
              <a:uFillTx/>
              <a:latin typeface="Century Gothic"/>
              <a:ea typeface="+mn-ea"/>
              <a:cs typeface="+mn-cs"/>
            </a:endParaRPr>
          </a:p>
        </p:txBody>
      </p:sp>
      <p:sp>
        <p:nvSpPr>
          <p:cNvPr id="15363" name="Text Box 3"/>
          <p:cNvSpPr txBox="1">
            <a:spLocks noChangeArrowheads="1"/>
          </p:cNvSpPr>
          <p:nvPr/>
        </p:nvSpPr>
        <p:spPr bwMode="auto">
          <a:xfrm>
            <a:off x="381000" y="65632"/>
            <a:ext cx="2972289" cy="52322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uLnTx/>
                <a:uFillTx/>
                <a:latin typeface="Century Gothic"/>
                <a:ea typeface="+mn-ea"/>
                <a:cs typeface="+mn-cs"/>
              </a:rPr>
              <a:t>Cytolology</a:t>
            </a:r>
            <a:r>
              <a:rPr kumimoji="0" lang="en-US" sz="2800" b="1" i="0" u="none" strike="noStrike" kern="1200" cap="none" spc="0" normalizeH="0" baseline="0" noProof="0" dirty="0">
                <a:ln>
                  <a:noFill/>
                </a:ln>
                <a:solidFill>
                  <a:srgbClr val="FFFF00"/>
                </a:solidFill>
                <a:effectLst/>
                <a:uLnTx/>
                <a:uFillTx/>
                <a:latin typeface="Century Gothic"/>
                <a:ea typeface="+mn-ea"/>
                <a:cs typeface="+mn-cs"/>
              </a:rPr>
              <a:t>: CPE</a:t>
            </a:r>
          </a:p>
        </p:txBody>
      </p:sp>
      <p:pic>
        <p:nvPicPr>
          <p:cNvPr id="15364" name="Picture 4" descr="48_001"/>
          <p:cNvPicPr>
            <a:picLocks noChangeAspect="1" noChangeArrowheads="1"/>
          </p:cNvPicPr>
          <p:nvPr/>
        </p:nvPicPr>
        <p:blipFill>
          <a:blip r:embed="rId2" cstate="print"/>
          <a:srcRect/>
          <a:stretch>
            <a:fillRect/>
          </a:stretch>
        </p:blipFill>
        <p:spPr bwMode="auto">
          <a:xfrm>
            <a:off x="2090737" y="588852"/>
            <a:ext cx="7053263" cy="5127625"/>
          </a:xfrm>
          <a:prstGeom prst="rect">
            <a:avLst/>
          </a:prstGeom>
          <a:noFill/>
          <a:ln w="9525">
            <a:noFill/>
            <a:miter lim="800000"/>
            <a:headEnd/>
            <a:tailEnd/>
          </a:ln>
        </p:spPr>
      </p:pic>
    </p:spTree>
    <p:extLst>
      <p:ext uri="{BB962C8B-B14F-4D97-AF65-F5344CB8AC3E}">
        <p14:creationId xmlns:p14="http://schemas.microsoft.com/office/powerpoint/2010/main" val="2821204822"/>
      </p:ext>
    </p:extLst>
  </p:cSld>
  <p:clrMapOvr>
    <a:masterClrMapping/>
  </p:clrMapOvr>
  <p:transition>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 y="400050"/>
            <a:ext cx="8610600" cy="6457950"/>
          </a:xfrm>
          <a:prstGeom prst="rect">
            <a:avLst/>
          </a:prstGeom>
        </p:spPr>
      </p:pic>
    </p:spTree>
    <p:extLst>
      <p:ext uri="{BB962C8B-B14F-4D97-AF65-F5344CB8AC3E}">
        <p14:creationId xmlns:p14="http://schemas.microsoft.com/office/powerpoint/2010/main" val="796377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9857" y="762000"/>
            <a:ext cx="8654143" cy="6096000"/>
          </a:xfrm>
          <a:prstGeom prst="rect">
            <a:avLst/>
          </a:prstGeom>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I:\scan000700.jpg"/>
          <p:cNvPicPr>
            <a:picLocks noChangeAspect="1" noChangeArrowheads="1"/>
          </p:cNvPicPr>
          <p:nvPr/>
        </p:nvPicPr>
        <p:blipFill>
          <a:blip r:embed="rId2" cstate="print"/>
          <a:srcRect/>
          <a:stretch>
            <a:fillRect/>
          </a:stretch>
        </p:blipFill>
        <p:spPr bwMode="auto">
          <a:xfrm rot="5400000">
            <a:off x="1524002" y="-838199"/>
            <a:ext cx="6248401" cy="8382000"/>
          </a:xfrm>
          <a:prstGeom prst="rect">
            <a:avLst/>
          </a:prstGeom>
          <a:noFill/>
        </p:spPr>
      </p:pic>
      <p:sp>
        <p:nvSpPr>
          <p:cNvPr id="2" name="TextBox 1"/>
          <p:cNvSpPr txBox="1"/>
          <p:nvPr/>
        </p:nvSpPr>
        <p:spPr>
          <a:xfrm>
            <a:off x="1163781" y="6019800"/>
            <a:ext cx="4170219" cy="369332"/>
          </a:xfrm>
          <a:prstGeom prst="rect">
            <a:avLst/>
          </a:prstGeom>
          <a:noFill/>
        </p:spPr>
        <p:txBody>
          <a:bodyPr wrap="square" rtlCol="0">
            <a:spAutoFit/>
          </a:bodyPr>
          <a:lstStyle/>
          <a:p>
            <a:r>
              <a:rPr lang="en-US" b="1" dirty="0" smtClean="0">
                <a:solidFill>
                  <a:schemeClr val="bg1">
                    <a:lumMod val="65000"/>
                  </a:schemeClr>
                </a:solidFill>
              </a:rPr>
              <a:t>High –efficiency particular air</a:t>
            </a:r>
            <a:endParaRPr lang="en-US" b="1" dirty="0">
              <a:solidFill>
                <a:schemeClr val="bg1">
                  <a:lumMod val="65000"/>
                </a:schemeClr>
              </a:solidFill>
            </a:endParaRPr>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76200"/>
            <a:ext cx="9144000" cy="6934200"/>
          </a:xfrm>
        </p:spPr>
      </p:pic>
    </p:spTree>
    <p:extLst>
      <p:ext uri="{BB962C8B-B14F-4D97-AF65-F5344CB8AC3E}">
        <p14:creationId xmlns:p14="http://schemas.microsoft.com/office/powerpoint/2010/main" val="3323579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Inculation</a:t>
            </a:r>
            <a:r>
              <a:rPr lang="en-US" dirty="0" smtClean="0"/>
              <a:t> of </a:t>
            </a:r>
            <a:r>
              <a:rPr lang="en-US" dirty="0" err="1" smtClean="0"/>
              <a:t>viruse</a:t>
            </a:r>
            <a:r>
              <a:rPr lang="en-US" dirty="0" smtClean="0"/>
              <a:t> in </a:t>
            </a:r>
            <a:r>
              <a:rPr lang="en-US" dirty="0" err="1" smtClean="0"/>
              <a:t>embryonated</a:t>
            </a:r>
            <a:r>
              <a:rPr lang="en-US" dirty="0" smtClean="0"/>
              <a:t> eggs </a:t>
            </a:r>
            <a:endParaRPr lang="en-US" dirty="0"/>
          </a:p>
        </p:txBody>
      </p:sp>
      <p:pic>
        <p:nvPicPr>
          <p:cNvPr id="4" name="Content Placeholder 3"/>
          <p:cNvPicPr>
            <a:picLocks noGrp="1" noChangeAspect="1"/>
          </p:cNvPicPr>
          <p:nvPr>
            <p:ph idx="1"/>
          </p:nvPr>
        </p:nvPicPr>
        <p:blipFill>
          <a:blip r:embed="rId2"/>
          <a:stretch>
            <a:fillRect/>
          </a:stretch>
        </p:blipFill>
        <p:spPr>
          <a:xfrm>
            <a:off x="0" y="1295400"/>
            <a:ext cx="9144000" cy="5638800"/>
          </a:xfrm>
          <a:prstGeom prst="rect">
            <a:avLst/>
          </a:prstGeom>
        </p:spPr>
      </p:pic>
    </p:spTree>
    <p:extLst>
      <p:ext uri="{BB962C8B-B14F-4D97-AF65-F5344CB8AC3E}">
        <p14:creationId xmlns:p14="http://schemas.microsoft.com/office/powerpoint/2010/main" val="1740516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27176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noculation into embryonated eg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9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418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533400" y="-228600"/>
            <a:ext cx="8229600" cy="1143000"/>
          </a:xfrm>
        </p:spPr>
        <p:txBody>
          <a:bodyPr/>
          <a:lstStyle/>
          <a:p>
            <a:r>
              <a:rPr lang="en-GB" dirty="0">
                <a:solidFill>
                  <a:srgbClr val="FF0000"/>
                </a:solidFill>
              </a:rPr>
              <a:t>USE OF FERTILE EGGS</a:t>
            </a:r>
            <a:endParaRPr lang="ig-NG" dirty="0">
              <a:solidFill>
                <a:srgbClr val="FF0000"/>
              </a:solidFill>
            </a:endParaRPr>
          </a:p>
        </p:txBody>
      </p:sp>
      <p:sp>
        <p:nvSpPr>
          <p:cNvPr id="132099" name="Rectangle 3"/>
          <p:cNvSpPr>
            <a:spLocks noGrp="1" noChangeArrowheads="1"/>
          </p:cNvSpPr>
          <p:nvPr>
            <p:ph idx="1"/>
          </p:nvPr>
        </p:nvSpPr>
        <p:spPr>
          <a:xfrm>
            <a:off x="0" y="914400"/>
            <a:ext cx="9144000" cy="5943601"/>
          </a:xfrm>
        </p:spPr>
        <p:txBody>
          <a:bodyPr>
            <a:noAutofit/>
          </a:bodyPr>
          <a:lstStyle/>
          <a:p>
            <a:pPr marL="0" indent="0">
              <a:lnSpc>
                <a:spcPct val="80000"/>
              </a:lnSpc>
              <a:buNone/>
            </a:pPr>
            <a:endParaRPr lang="en-GB" sz="1600" dirty="0">
              <a:solidFill>
                <a:srgbClr val="002060"/>
              </a:solidFill>
              <a:effectLst/>
              <a:latin typeface="Times New Roman" panose="02020603050405020304" pitchFamily="18" charset="0"/>
              <a:cs typeface="Times New Roman" panose="02020603050405020304" pitchFamily="18" charset="0"/>
            </a:endParaRPr>
          </a:p>
          <a:p>
            <a:pPr>
              <a:lnSpc>
                <a:spcPct val="80000"/>
              </a:lnSpc>
            </a:pPr>
            <a:r>
              <a:rPr lang="en-GB" sz="2000" dirty="0">
                <a:solidFill>
                  <a:srgbClr val="002060"/>
                </a:solidFill>
                <a:effectLst/>
                <a:latin typeface="Times New Roman" panose="02020603050405020304" pitchFamily="18" charset="0"/>
                <a:cs typeface="Times New Roman" panose="02020603050405020304" pitchFamily="18" charset="0"/>
              </a:rPr>
              <a:t>Three parts of the egg are of </a:t>
            </a:r>
            <a:r>
              <a:rPr lang="en-GB" sz="2000" dirty="0" smtClean="0">
                <a:solidFill>
                  <a:srgbClr val="002060"/>
                </a:solidFill>
                <a:effectLst/>
                <a:latin typeface="Times New Roman" panose="02020603050405020304" pitchFamily="18" charset="0"/>
                <a:cs typeface="Times New Roman" panose="02020603050405020304" pitchFamily="18" charset="0"/>
              </a:rPr>
              <a:t>use</a:t>
            </a:r>
          </a:p>
          <a:p>
            <a:pPr>
              <a:lnSpc>
                <a:spcPct val="80000"/>
              </a:lnSpc>
            </a:pPr>
            <a:endParaRPr lang="en-GB" sz="2000" b="1" i="1" dirty="0">
              <a:solidFill>
                <a:srgbClr val="002060"/>
              </a:solidFill>
              <a:latin typeface="Times New Roman" panose="02020603050405020304" pitchFamily="18" charset="0"/>
              <a:cs typeface="Times New Roman" panose="02020603050405020304" pitchFamily="18" charset="0"/>
            </a:endParaRPr>
          </a:p>
          <a:p>
            <a:pPr>
              <a:lnSpc>
                <a:spcPct val="80000"/>
              </a:lnSpc>
            </a:pPr>
            <a:r>
              <a:rPr lang="en-GB" sz="1600" b="1" i="1" dirty="0" smtClean="0">
                <a:solidFill>
                  <a:srgbClr val="002060"/>
                </a:solidFill>
                <a:effectLst/>
                <a:latin typeface="Times New Roman" panose="02020603050405020304" pitchFamily="18" charset="0"/>
                <a:cs typeface="Times New Roman" panose="02020603050405020304" pitchFamily="18" charset="0"/>
              </a:rPr>
              <a:t> A </a:t>
            </a:r>
            <a:r>
              <a:rPr lang="en-GB" sz="1600" b="1" i="1" dirty="0">
                <a:solidFill>
                  <a:srgbClr val="002060"/>
                </a:solidFill>
                <a:effectLst/>
                <a:latin typeface="Times New Roman" panose="02020603050405020304" pitchFamily="18" charset="0"/>
                <a:cs typeface="Times New Roman" panose="02020603050405020304" pitchFamily="18" charset="0"/>
              </a:rPr>
              <a:t>  The amniotic cavity: </a:t>
            </a:r>
            <a:endParaRPr lang="en-GB" sz="1600" b="1" i="1" dirty="0" smtClean="0">
              <a:solidFill>
                <a:srgbClr val="002060"/>
              </a:solidFill>
              <a:effectLst/>
              <a:latin typeface="Times New Roman" panose="02020603050405020304" pitchFamily="18" charset="0"/>
              <a:cs typeface="Times New Roman" panose="02020603050405020304" pitchFamily="18" charset="0"/>
            </a:endParaRPr>
          </a:p>
          <a:p>
            <a:pPr>
              <a:lnSpc>
                <a:spcPct val="80000"/>
              </a:lnSpc>
            </a:pPr>
            <a:r>
              <a:rPr lang="en-GB" sz="1600" b="1" i="1" dirty="0" smtClean="0">
                <a:solidFill>
                  <a:srgbClr val="002060"/>
                </a:solidFill>
                <a:effectLst/>
                <a:latin typeface="Times New Roman" panose="02020603050405020304" pitchFamily="18" charset="0"/>
                <a:cs typeface="Times New Roman" panose="02020603050405020304" pitchFamily="18" charset="0"/>
              </a:rPr>
              <a:t> B </a:t>
            </a:r>
            <a:r>
              <a:rPr lang="en-GB" sz="1600" b="1" i="1" dirty="0">
                <a:solidFill>
                  <a:srgbClr val="002060"/>
                </a:solidFill>
                <a:effectLst/>
                <a:latin typeface="Times New Roman" panose="02020603050405020304" pitchFamily="18" charset="0"/>
                <a:cs typeface="Times New Roman" panose="02020603050405020304" pitchFamily="18" charset="0"/>
              </a:rPr>
              <a:t>  The </a:t>
            </a:r>
            <a:r>
              <a:rPr lang="en-GB" sz="1600" b="1" i="1" dirty="0" err="1">
                <a:solidFill>
                  <a:srgbClr val="002060"/>
                </a:solidFill>
                <a:effectLst/>
                <a:latin typeface="Times New Roman" panose="02020603050405020304" pitchFamily="18" charset="0"/>
                <a:cs typeface="Times New Roman" panose="02020603050405020304" pitchFamily="18" charset="0"/>
              </a:rPr>
              <a:t>allantoic</a:t>
            </a:r>
            <a:r>
              <a:rPr lang="en-GB" sz="1600" b="1" i="1" dirty="0">
                <a:solidFill>
                  <a:srgbClr val="002060"/>
                </a:solidFill>
                <a:effectLst/>
                <a:latin typeface="Times New Roman" panose="02020603050405020304" pitchFamily="18" charset="0"/>
                <a:cs typeface="Times New Roman" panose="02020603050405020304" pitchFamily="18" charset="0"/>
              </a:rPr>
              <a:t> cavity: </a:t>
            </a:r>
          </a:p>
          <a:p>
            <a:pPr lvl="2">
              <a:lnSpc>
                <a:spcPct val="80000"/>
              </a:lnSpc>
              <a:buFont typeface="Wingdings" pitchFamily="2" charset="2"/>
              <a:buNone/>
            </a:pPr>
            <a:endParaRPr lang="en-GB" sz="1600" dirty="0">
              <a:solidFill>
                <a:srgbClr val="002060"/>
              </a:solidFill>
              <a:effectLst/>
              <a:latin typeface="Times New Roman" panose="02020603050405020304" pitchFamily="18" charset="0"/>
              <a:cs typeface="Times New Roman" panose="02020603050405020304" pitchFamily="18" charset="0"/>
            </a:endParaRPr>
          </a:p>
          <a:p>
            <a:pPr>
              <a:lnSpc>
                <a:spcPct val="80000"/>
              </a:lnSpc>
            </a:pPr>
            <a:r>
              <a:rPr lang="en-GB" sz="1600" dirty="0">
                <a:solidFill>
                  <a:srgbClr val="002060"/>
                </a:solidFill>
                <a:effectLst/>
                <a:latin typeface="Times New Roman" panose="02020603050405020304" pitchFamily="18" charset="0"/>
                <a:cs typeface="Times New Roman" panose="02020603050405020304" pitchFamily="18" charset="0"/>
              </a:rPr>
              <a:t>Both are useful for the cultivation of viruses, particularly </a:t>
            </a:r>
          </a:p>
          <a:p>
            <a:pPr lvl="2">
              <a:lnSpc>
                <a:spcPct val="150000"/>
              </a:lnSpc>
            </a:pPr>
            <a:r>
              <a:rPr lang="en-GB" sz="2000" dirty="0" err="1">
                <a:solidFill>
                  <a:srgbClr val="FF0000"/>
                </a:solidFill>
                <a:effectLst/>
                <a:latin typeface="Times New Roman" panose="02020603050405020304" pitchFamily="18" charset="0"/>
                <a:cs typeface="Times New Roman" panose="02020603050405020304" pitchFamily="18" charset="0"/>
              </a:rPr>
              <a:t>orthomyxoviruses</a:t>
            </a:r>
            <a:r>
              <a:rPr lang="en-GB" sz="2000" dirty="0">
                <a:solidFill>
                  <a:srgbClr val="FF0000"/>
                </a:solidFill>
                <a:effectLst/>
                <a:latin typeface="Times New Roman" panose="02020603050405020304" pitchFamily="18" charset="0"/>
                <a:cs typeface="Times New Roman" panose="02020603050405020304" pitchFamily="18" charset="0"/>
              </a:rPr>
              <a:t> (e.g., influenza) and paramyxoviruses (e.g., mumps). </a:t>
            </a:r>
            <a:endParaRPr lang="en-GB" sz="2000" b="1" i="1" dirty="0">
              <a:solidFill>
                <a:srgbClr val="002060"/>
              </a:solidFill>
              <a:latin typeface="Times New Roman" panose="02020603050405020304" pitchFamily="18" charset="0"/>
              <a:cs typeface="Times New Roman" panose="02020603050405020304" pitchFamily="18" charset="0"/>
            </a:endParaRPr>
          </a:p>
          <a:p>
            <a:pPr marL="0" indent="0" algn="just">
              <a:lnSpc>
                <a:spcPct val="150000"/>
              </a:lnSpc>
              <a:buNone/>
            </a:pPr>
            <a:r>
              <a:rPr lang="en-GB" sz="2000" b="1" i="1" dirty="0" smtClean="0">
                <a:solidFill>
                  <a:srgbClr val="002060"/>
                </a:solidFill>
                <a:effectLst/>
                <a:latin typeface="Times New Roman" panose="02020603050405020304" pitchFamily="18" charset="0"/>
                <a:cs typeface="Times New Roman" panose="02020603050405020304" pitchFamily="18" charset="0"/>
              </a:rPr>
              <a:t>       C</a:t>
            </a:r>
            <a:r>
              <a:rPr lang="en-GB" sz="2000" b="1" i="1" dirty="0">
                <a:solidFill>
                  <a:srgbClr val="002060"/>
                </a:solidFill>
                <a:effectLst/>
                <a:latin typeface="Times New Roman" panose="02020603050405020304" pitchFamily="18" charset="0"/>
                <a:cs typeface="Times New Roman" panose="02020603050405020304" pitchFamily="18" charset="0"/>
              </a:rPr>
              <a:t>   The </a:t>
            </a:r>
            <a:r>
              <a:rPr lang="en-GB" sz="2000" b="1" i="1" dirty="0" err="1">
                <a:solidFill>
                  <a:srgbClr val="002060"/>
                </a:solidFill>
                <a:effectLst/>
                <a:latin typeface="Times New Roman" panose="02020603050405020304" pitchFamily="18" charset="0"/>
                <a:cs typeface="Times New Roman" panose="02020603050405020304" pitchFamily="18" charset="0"/>
              </a:rPr>
              <a:t>chorio-allantoic</a:t>
            </a:r>
            <a:r>
              <a:rPr lang="en-GB" sz="2000" b="1" i="1" dirty="0">
                <a:solidFill>
                  <a:srgbClr val="002060"/>
                </a:solidFill>
                <a:effectLst/>
                <a:latin typeface="Times New Roman" panose="02020603050405020304" pitchFamily="18" charset="0"/>
                <a:cs typeface="Times New Roman" panose="02020603050405020304" pitchFamily="18" charset="0"/>
              </a:rPr>
              <a:t> membrane</a:t>
            </a:r>
            <a:r>
              <a:rPr lang="en-GB" sz="2000" dirty="0">
                <a:solidFill>
                  <a:srgbClr val="002060"/>
                </a:solidFill>
                <a:effectLst/>
                <a:latin typeface="Times New Roman" panose="02020603050405020304" pitchFamily="18" charset="0"/>
                <a:cs typeface="Times New Roman" panose="02020603050405020304" pitchFamily="18" charset="0"/>
              </a:rPr>
              <a:t> : </a:t>
            </a:r>
            <a:r>
              <a:rPr lang="en-GB" sz="2000" dirty="0" err="1" smtClean="0">
                <a:solidFill>
                  <a:srgbClr val="002060"/>
                </a:solidFill>
                <a:effectLst/>
                <a:latin typeface="Times New Roman" panose="02020603050405020304" pitchFamily="18" charset="0"/>
                <a:cs typeface="Times New Roman" panose="02020603050405020304" pitchFamily="18" charset="0"/>
              </a:rPr>
              <a:t>Dermatropic</a:t>
            </a:r>
            <a:r>
              <a:rPr lang="en-GB" sz="2000" dirty="0" smtClean="0">
                <a:solidFill>
                  <a:srgbClr val="002060"/>
                </a:solidFill>
                <a:effectLst/>
                <a:latin typeface="Times New Roman" panose="02020603050405020304" pitchFamily="18" charset="0"/>
                <a:cs typeface="Times New Roman" panose="02020603050405020304" pitchFamily="18" charset="0"/>
              </a:rPr>
              <a:t> </a:t>
            </a:r>
            <a:r>
              <a:rPr lang="en-GB" sz="2000" dirty="0">
                <a:solidFill>
                  <a:srgbClr val="002060"/>
                </a:solidFill>
                <a:effectLst/>
                <a:latin typeface="Times New Roman" panose="02020603050405020304" pitchFamily="18" charset="0"/>
                <a:cs typeface="Times New Roman" panose="02020603050405020304" pitchFamily="18" charset="0"/>
              </a:rPr>
              <a:t>viruses (poxviruses and some herpes viruses) will grow on this membrane, and at low concentrations, will give discrete foci of infection which consist of centres of cell proliferation and necrosis (pocks). The membrane may therefore be used to assay these viruses. In addition, different viruses cause pocks of different colour and morphology, and this is of diagnostic value for distinguishing between different poxviruses.</a:t>
            </a:r>
            <a:endParaRPr lang="ig-NG" sz="2000" dirty="0">
              <a:solidFill>
                <a:srgbClr val="002060"/>
              </a:solidFill>
              <a:effectLst/>
              <a:latin typeface="Times New Roman" panose="02020603050405020304" pitchFamily="18" charset="0"/>
              <a:cs typeface="Times New Roman" panose="02020603050405020304" pitchFamily="18" charset="0"/>
            </a:endParaRPr>
          </a:p>
        </p:txBody>
      </p:sp>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609600"/>
          </a:xfrm>
        </p:spPr>
        <p:txBody>
          <a:bodyPr/>
          <a:lstStyle/>
          <a:p>
            <a:r>
              <a:rPr lang="en-US" dirty="0" smtClean="0"/>
              <a:t>   2.cell </a:t>
            </a:r>
            <a:r>
              <a:rPr lang="en-US" dirty="0"/>
              <a:t>culture </a:t>
            </a:r>
          </a:p>
        </p:txBody>
      </p:sp>
      <p:sp>
        <p:nvSpPr>
          <p:cNvPr id="3" name="Content Placeholder 2"/>
          <p:cNvSpPr>
            <a:spLocks noGrp="1"/>
          </p:cNvSpPr>
          <p:nvPr>
            <p:ph idx="1"/>
          </p:nvPr>
        </p:nvSpPr>
        <p:spPr>
          <a:xfrm>
            <a:off x="152400" y="1524000"/>
            <a:ext cx="8991600" cy="4779818"/>
          </a:xfrm>
        </p:spPr>
        <p:txBody>
          <a:bodyPr/>
          <a:lstStyle/>
          <a:p>
            <a:pPr algn="just"/>
            <a:r>
              <a:rPr lang="en-US" dirty="0" smtClean="0"/>
              <a:t>Is </a:t>
            </a:r>
            <a:r>
              <a:rPr lang="en-US" dirty="0"/>
              <a:t>the process by which cells are grown </a:t>
            </a:r>
            <a:r>
              <a:rPr lang="en-US" dirty="0" smtClean="0"/>
              <a:t>under controlled </a:t>
            </a:r>
            <a:r>
              <a:rPr lang="en-US" dirty="0"/>
              <a:t>conditions, isolated from living </a:t>
            </a:r>
            <a:r>
              <a:rPr lang="en-US" dirty="0" smtClean="0"/>
              <a:t>tissue they </a:t>
            </a:r>
            <a:r>
              <a:rPr lang="en-US" dirty="0"/>
              <a:t>can subsequently be maintained under carefully controlled conditions. consist </a:t>
            </a:r>
            <a:r>
              <a:rPr lang="en-US" dirty="0" smtClean="0"/>
              <a:t>of:</a:t>
            </a:r>
          </a:p>
          <a:p>
            <a:pPr algn="just">
              <a:buFont typeface="Wingdings" panose="05000000000000000000" pitchFamily="2" charset="2"/>
              <a:buChar char="ü"/>
            </a:pPr>
            <a:r>
              <a:rPr lang="en-US" dirty="0"/>
              <a:t> </a:t>
            </a:r>
            <a:r>
              <a:rPr lang="en-US" dirty="0" smtClean="0"/>
              <a:t>Growth </a:t>
            </a:r>
            <a:r>
              <a:rPr lang="en-US" dirty="0"/>
              <a:t>medium or culture medium is a solid, liquid, or semi-solid </a:t>
            </a:r>
            <a:r>
              <a:rPr lang="en-US" dirty="0" smtClean="0"/>
              <a:t>.</a:t>
            </a:r>
          </a:p>
          <a:p>
            <a:pPr algn="just">
              <a:buFont typeface="Wingdings" panose="05000000000000000000" pitchFamily="2" charset="2"/>
              <a:buChar char="ü"/>
            </a:pPr>
            <a:r>
              <a:rPr lang="en-US" dirty="0" smtClean="0"/>
              <a:t>Essential </a:t>
            </a:r>
            <a:r>
              <a:rPr lang="en-US" dirty="0"/>
              <a:t>nutrients (</a:t>
            </a:r>
            <a:r>
              <a:rPr lang="en-US" dirty="0">
                <a:solidFill>
                  <a:srgbClr val="FF0000"/>
                </a:solidFill>
              </a:rPr>
              <a:t>amino acids, carbohydrates, vitamins, minerals), growth factors, hormones, and gases (CO2, O2)</a:t>
            </a:r>
          </a:p>
        </p:txBody>
      </p:sp>
    </p:spTree>
    <p:extLst>
      <p:ext uri="{BB962C8B-B14F-4D97-AF65-F5344CB8AC3E}">
        <p14:creationId xmlns:p14="http://schemas.microsoft.com/office/powerpoint/2010/main" val="4227149023"/>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4_Nature">
  <a:themeElements>
    <a:clrScheme name="Nature 6">
      <a:dk1>
        <a:srgbClr val="0000FF"/>
      </a:dk1>
      <a:lt1>
        <a:srgbClr val="FFFFFF"/>
      </a:lt1>
      <a:dk2>
        <a:srgbClr val="660066"/>
      </a:dk2>
      <a:lt2>
        <a:srgbClr val="FFFFFF"/>
      </a:lt2>
      <a:accent1>
        <a:srgbClr val="C9DDF1"/>
      </a:accent1>
      <a:accent2>
        <a:srgbClr val="FAC164"/>
      </a:accent2>
      <a:accent3>
        <a:srgbClr val="FFFFFF"/>
      </a:accent3>
      <a:accent4>
        <a:srgbClr val="0000DA"/>
      </a:accent4>
      <a:accent5>
        <a:srgbClr val="E1EBF7"/>
      </a:accent5>
      <a:accent6>
        <a:srgbClr val="E3AF5A"/>
      </a:accent6>
      <a:hlink>
        <a:srgbClr val="B0AE6A"/>
      </a:hlink>
      <a:folHlink>
        <a:srgbClr val="C3E684"/>
      </a:folHlink>
    </a:clrScheme>
    <a:fontScheme name="Nature">
      <a:majorFont>
        <a:latin typeface="Times New Roman"/>
        <a:ea typeface=""/>
        <a:cs typeface="Angsana New"/>
      </a:majorFont>
      <a:minorFont>
        <a:latin typeface="Times New Roman"/>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th-TH" sz="3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th-TH" sz="3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
      <a:clrScheme name="Nature 6">
        <a:dk1>
          <a:srgbClr val="0000FF"/>
        </a:dk1>
        <a:lt1>
          <a:srgbClr val="FFFFFF"/>
        </a:lt1>
        <a:dk2>
          <a:srgbClr val="660066"/>
        </a:dk2>
        <a:lt2>
          <a:srgbClr val="FFFFFF"/>
        </a:lt2>
        <a:accent1>
          <a:srgbClr val="C9DDF1"/>
        </a:accent1>
        <a:accent2>
          <a:srgbClr val="FAC164"/>
        </a:accent2>
        <a:accent3>
          <a:srgbClr val="FFFFFF"/>
        </a:accent3>
        <a:accent4>
          <a:srgbClr val="0000DA"/>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Nature">
  <a:themeElements>
    <a:clrScheme name="Nature 6">
      <a:dk1>
        <a:srgbClr val="0000FF"/>
      </a:dk1>
      <a:lt1>
        <a:srgbClr val="FFFFFF"/>
      </a:lt1>
      <a:dk2>
        <a:srgbClr val="660066"/>
      </a:dk2>
      <a:lt2>
        <a:srgbClr val="FFFFFF"/>
      </a:lt2>
      <a:accent1>
        <a:srgbClr val="C9DDF1"/>
      </a:accent1>
      <a:accent2>
        <a:srgbClr val="FAC164"/>
      </a:accent2>
      <a:accent3>
        <a:srgbClr val="FFFFFF"/>
      </a:accent3>
      <a:accent4>
        <a:srgbClr val="0000DA"/>
      </a:accent4>
      <a:accent5>
        <a:srgbClr val="E1EBF7"/>
      </a:accent5>
      <a:accent6>
        <a:srgbClr val="E3AF5A"/>
      </a:accent6>
      <a:hlink>
        <a:srgbClr val="B0AE6A"/>
      </a:hlink>
      <a:folHlink>
        <a:srgbClr val="C3E684"/>
      </a:folHlink>
    </a:clrScheme>
    <a:fontScheme name="Nature">
      <a:majorFont>
        <a:latin typeface="Times New Roman"/>
        <a:ea typeface=""/>
        <a:cs typeface="Angsana New"/>
      </a:majorFont>
      <a:minorFont>
        <a:latin typeface="Times New Roman"/>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th-TH" sz="3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th-TH" sz="3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
      <a:clrScheme name="Nature 6">
        <a:dk1>
          <a:srgbClr val="0000FF"/>
        </a:dk1>
        <a:lt1>
          <a:srgbClr val="FFFFFF"/>
        </a:lt1>
        <a:dk2>
          <a:srgbClr val="660066"/>
        </a:dk2>
        <a:lt2>
          <a:srgbClr val="FFFFFF"/>
        </a:lt2>
        <a:accent1>
          <a:srgbClr val="C9DDF1"/>
        </a:accent1>
        <a:accent2>
          <a:srgbClr val="FAC164"/>
        </a:accent2>
        <a:accent3>
          <a:srgbClr val="FFFFFF"/>
        </a:accent3>
        <a:accent4>
          <a:srgbClr val="0000DA"/>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3_Default Design">
  <a:themeElements>
    <a:clrScheme name="">
      <a:dk1>
        <a:srgbClr val="808080"/>
      </a:dk1>
      <a:lt1>
        <a:srgbClr val="FFFFFF"/>
      </a:lt1>
      <a:dk2>
        <a:srgbClr val="000066"/>
      </a:dk2>
      <a:lt2>
        <a:srgbClr val="CCFF66"/>
      </a:lt2>
      <a:accent1>
        <a:srgbClr val="00CC99"/>
      </a:accent1>
      <a:accent2>
        <a:srgbClr val="3333CC"/>
      </a:accent2>
      <a:accent3>
        <a:srgbClr val="AAAAB8"/>
      </a:accent3>
      <a:accent4>
        <a:srgbClr val="DADADA"/>
      </a:accent4>
      <a:accent5>
        <a:srgbClr val="AAE2CA"/>
      </a:accent5>
      <a:accent6>
        <a:srgbClr val="2D2DB9"/>
      </a:accent6>
      <a:hlink>
        <a:srgbClr val="CC66FF"/>
      </a:hlink>
      <a:folHlink>
        <a:srgbClr val="80008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rnd"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rnd"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4338</TotalTime>
  <Words>796</Words>
  <Application>Microsoft Office PowerPoint</Application>
  <PresentationFormat>On-screen Show (4:3)</PresentationFormat>
  <Paragraphs>81</Paragraphs>
  <Slides>24</Slides>
  <Notes>0</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1</vt:i4>
      </vt:variant>
      <vt:variant>
        <vt:lpstr>Slide Titles</vt:lpstr>
      </vt:variant>
      <vt:variant>
        <vt:i4>24</vt:i4>
      </vt:variant>
    </vt:vector>
  </HeadingPairs>
  <TitlesOfParts>
    <vt:vector size="42" baseType="lpstr">
      <vt:lpstr>PMingLiU</vt:lpstr>
      <vt:lpstr>Angsana New</vt:lpstr>
      <vt:lpstr>Arial</vt:lpstr>
      <vt:lpstr>Calibri</vt:lpstr>
      <vt:lpstr>Century Gothic</vt:lpstr>
      <vt:lpstr>Franklin Gothic Book</vt:lpstr>
      <vt:lpstr>Franklin Gothic Medium</vt:lpstr>
      <vt:lpstr>Tahoma</vt:lpstr>
      <vt:lpstr>Times New Roman</vt:lpstr>
      <vt:lpstr>Verdana</vt:lpstr>
      <vt:lpstr>Wingdings</vt:lpstr>
      <vt:lpstr>Wingdings 2</vt:lpstr>
      <vt:lpstr>4_Nature</vt:lpstr>
      <vt:lpstr>5_Nature</vt:lpstr>
      <vt:lpstr>2_Trek</vt:lpstr>
      <vt:lpstr>3_Default Design</vt:lpstr>
      <vt:lpstr>Verve</vt:lpstr>
      <vt:lpstr>PhotoSuite Image</vt:lpstr>
      <vt:lpstr>PowerPoint Presentation</vt:lpstr>
      <vt:lpstr>Virus Isolation</vt:lpstr>
      <vt:lpstr>PowerPoint Presentation</vt:lpstr>
      <vt:lpstr>PowerPoint Presentation</vt:lpstr>
      <vt:lpstr>Inculation of viruse in embryonated eggs </vt:lpstr>
      <vt:lpstr>PowerPoint Presentation</vt:lpstr>
      <vt:lpstr>PowerPoint Presentation</vt:lpstr>
      <vt:lpstr>USE OF FERTILE EGGS</vt:lpstr>
      <vt:lpstr>   2.cell culture </vt:lpstr>
      <vt:lpstr>PowerPoint Presentation</vt:lpstr>
      <vt:lpstr>Virus Isolation</vt:lpstr>
      <vt:lpstr>PowerPoint Presentation</vt:lpstr>
      <vt:lpstr>PowerPoint Presentation</vt:lpstr>
      <vt:lpstr>PowerPoint Presentation</vt:lpstr>
      <vt:lpstr>Primary cell culture</vt:lpstr>
      <vt:lpstr>PowerPoint Presentation</vt:lpstr>
      <vt:lpstr>PowerPoint Presentation</vt:lpstr>
      <vt:lpstr>PowerPoint Presentation</vt:lpstr>
      <vt:lpstr>PowerPoint Presentation</vt:lpstr>
      <vt:lpstr>PowerPoint Presentation</vt:lpstr>
      <vt:lpstr>Cytopathic Effect</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79</cp:revision>
  <dcterms:created xsi:type="dcterms:W3CDTF">2006-08-16T00:00:00Z</dcterms:created>
  <dcterms:modified xsi:type="dcterms:W3CDTF">2024-11-06T11:44:27Z</dcterms:modified>
</cp:coreProperties>
</file>