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30"/>
  </p:notesMasterIdLst>
  <p:sldIdLst>
    <p:sldId id="2145707246" r:id="rId3"/>
    <p:sldId id="257" r:id="rId4"/>
    <p:sldId id="256" r:id="rId5"/>
    <p:sldId id="2145707247" r:id="rId6"/>
    <p:sldId id="258" r:id="rId7"/>
    <p:sldId id="259" r:id="rId8"/>
    <p:sldId id="260" r:id="rId9"/>
    <p:sldId id="505" r:id="rId10"/>
    <p:sldId id="296" r:id="rId11"/>
    <p:sldId id="299" r:id="rId12"/>
    <p:sldId id="506" r:id="rId13"/>
    <p:sldId id="332" r:id="rId14"/>
    <p:sldId id="398" r:id="rId15"/>
    <p:sldId id="507" r:id="rId16"/>
    <p:sldId id="3426" r:id="rId17"/>
    <p:sldId id="3428" r:id="rId18"/>
    <p:sldId id="485" r:id="rId19"/>
    <p:sldId id="469" r:id="rId20"/>
    <p:sldId id="496" r:id="rId21"/>
    <p:sldId id="3430" r:id="rId22"/>
    <p:sldId id="486" r:id="rId23"/>
    <p:sldId id="357" r:id="rId24"/>
    <p:sldId id="487" r:id="rId25"/>
    <p:sldId id="488" r:id="rId26"/>
    <p:sldId id="383" r:id="rId27"/>
    <p:sldId id="490" r:id="rId28"/>
    <p:sldId id="399" r:id="rId29"/>
  </p:sldIdLst>
  <p:sldSz cx="12192000" cy="6858000"/>
  <p:notesSz cx="6858000" cy="9144000"/>
  <p:defaultTextStyle>
    <a:defPPr>
      <a:defRPr lang="en-L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5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94670"/>
  </p:normalViewPr>
  <p:slideViewPr>
    <p:cSldViewPr snapToGrid="0" snapToObjects="1">
      <p:cViewPr varScale="1">
        <p:scale>
          <a:sx n="59" d="100"/>
          <a:sy n="59" d="100"/>
        </p:scale>
        <p:origin x="10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D7EFD-99A6-BB49-A6B6-60FEFFF4D8C6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4001F-A905-804D-8DFE-024DDF59592D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382054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54001F-A905-804D-8DFE-024DDF59592D}" type="slidenum">
              <a:rPr kumimoji="0" lang="en-L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L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33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US" sz="8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06845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663" indent="-93663">
              <a:buFont typeface="+mj-lt"/>
              <a:buAutoNum type="arabicPeriod"/>
            </a:pPr>
            <a:endParaRPr lang="fr-FR" sz="700" b="0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05793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20190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4332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239071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33085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42169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76003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663" indent="-93663">
              <a:buFont typeface="+mj-lt"/>
              <a:buAutoNum type="arabicPeriod"/>
            </a:pPr>
            <a:endParaRPr lang="fr-FR" sz="700" b="0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27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06845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4001F-A905-804D-8DFE-024DDF59592D}" type="slidenum">
              <a:rPr lang="en-LB" smtClean="0"/>
              <a:t>2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65579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4001F-A905-804D-8DFE-024DDF59592D}" type="slidenum">
              <a:rPr lang="en-LB" smtClean="0"/>
              <a:t>8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4724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GB" sz="800" dirty="0">
              <a:solidFill>
                <a:srgbClr val="00396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06845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5887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800" dirty="0">
              <a:solidFill>
                <a:schemeClr val="bg1">
                  <a:lumMod val="50000"/>
                </a:schemeClr>
              </a:solidFill>
              <a:latin typeface="Century Gothic"/>
              <a:cs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06845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4001F-A905-804D-8DFE-024DDF59592D}" type="slidenum">
              <a:rPr lang="en-LB" smtClean="0"/>
              <a:t>11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1141377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40593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en-GB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CB6C3F-A432-49C7-9727-0084C5B14754}" type="slidenum">
              <a:rPr lang="en-GB" altLang="en-US" smtClean="0"/>
              <a:pPr>
                <a:defRPr/>
              </a:pPr>
              <a:t>13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06845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4001F-A905-804D-8DFE-024DDF59592D}" type="slidenum">
              <a:rPr lang="en-LB" smtClean="0"/>
              <a:t>14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114475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D207-4E71-A849-BC0B-6D0F4FA28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L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2A6A0C-9C2E-9147-AD35-35173C6E22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AA630-ED63-504D-B44F-AD36AB9EF3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9C5B8-097D-904A-B1FF-38948571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C5A57-5421-B248-B177-8A278AC5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281747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9C455-D112-A847-8DBE-BADB7CDE5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5CB75C-676B-2442-8DA1-71CDEB80F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BE83D-E8DB-754F-968F-F4014C51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BFAB6-D055-C64B-BB38-BB7FD2953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368AE-F81B-AE47-8421-A389DD83A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1777568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66C28C-1F4B-544C-B64D-7A8A42B42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0395A-29FB-024B-8964-809D701DA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B48F0-1BF0-B847-81D7-8B52C017D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7642D-A888-264D-B903-7AA0EDB2F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41868-71CE-4B42-91D8-880A29BD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3782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289" y="152428"/>
            <a:ext cx="10362631" cy="984885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566289" y="1296848"/>
            <a:ext cx="11162453" cy="530086"/>
          </a:xfrm>
        </p:spPr>
        <p:txBody>
          <a:bodyPr lIns="0" rIns="0" anchor="t"/>
          <a:lstStyle>
            <a:lvl1pPr marL="0" indent="0">
              <a:lnSpc>
                <a:spcPct val="95000"/>
              </a:lnSpc>
              <a:spcAft>
                <a:spcPts val="0"/>
              </a:spcAft>
              <a:buNone/>
              <a:defRPr sz="1600">
                <a:solidFill>
                  <a:schemeClr val="accent2"/>
                </a:solidFill>
                <a:latin typeface="Century Gothic"/>
                <a:cs typeface="Century Gothic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02085A-01AA-477D-82E3-B63B5B930C85}"/>
              </a:ext>
            </a:extLst>
          </p:cNvPr>
          <p:cNvSpPr txBox="1"/>
          <p:nvPr userDrawn="1"/>
        </p:nvSpPr>
        <p:spPr>
          <a:xfrm>
            <a:off x="11761093" y="6354763"/>
            <a:ext cx="310953" cy="1638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1B4614-65D3-4A1D-9E82-5EF88A9E90FF}" type="slidenum">
              <a:rPr kumimoji="0" lang="en-GB" sz="1065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12177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2397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88924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081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97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60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258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291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517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3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16E1-4938-F742-8A17-06260AFA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C6D47-E348-0843-B142-EEC39EAB4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F69EA-84AD-164E-AC6B-8224E5B5C6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809D9-C8C5-064D-9104-8D5AB6292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837B4-0588-A744-9970-FCC82901D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811195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5126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9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42352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589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AD5A2-FAB5-2742-BA3E-C8F3A5D99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0722E-A111-BD43-B385-1829AC057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1C48E-7690-E441-B369-3A642E3B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42A91-B8C9-A44E-B5DB-85F3C4DDD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5F44A-F00B-AD46-8A68-DDC5828D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928556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40546-C8A6-5442-8BBC-A68C87C5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41C8F-87F7-A244-8F79-C27F7CC2A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A58756-9CF6-5D46-9898-729CD1AC8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E9166-F430-B349-AEA2-F7F0F6B686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FEA40-42A7-AD41-920C-51CF1C3C2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6CD1B-3905-1F47-A0EF-EA79A9D2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366664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775C0-4153-7E43-B840-0EAC32BD2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F3FB6C-D8F5-EE40-84A7-537582452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CB2EB-5FC8-6F40-9381-76920E0D6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7E7775-CA51-F84C-A0AA-3631A60D0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52B26D-2A0C-1B4D-90BD-14F216C83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CD5326-CF8C-8541-9057-07E85B2D27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87020-7E60-B149-A641-6FC7E058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59F22F-026A-8E47-8BC8-341195A9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882341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83AF-1CAB-B04F-9055-6EB954BC5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0BC65C-7F7E-764D-B186-9BD3FC93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451C1-716C-DF4E-B115-87B39472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3ED5A9-9DD3-8C47-934D-6A9129CA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2234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DBCC7B-9366-BD4E-80F8-A9D169C55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ACF33F-2581-9E42-B8C9-7ABDC0CBC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987D4-8F5A-814D-B05A-127152C1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61644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661AF-E7EB-1C4C-8598-1B7B70554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1050F-BA69-8D4E-855A-6211494F3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11164-EA4F-4C4F-879E-212C804ED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68B86-EFFC-4B4F-8FBE-F06D34C302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A00E6B-62EC-9E45-BB0C-F28BE05B9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D1251-D087-9B4B-99A8-EE90D97E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1399428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3901F-B95F-DD43-A06A-BAA8EC69D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L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CADD2B-98EE-154A-98C4-EA0D65D99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L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FA25A-6413-834F-89D5-1BA2C784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4EC20-FF21-9A49-A416-2CAA5383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E4765BC-9B32-4547-B61D-EC0FEDE687A4}" type="datetimeFigureOut">
              <a:rPr lang="en-LB" smtClean="0"/>
              <a:t>07/27/2026</a:t>
            </a:fld>
            <a:endParaRPr lang="en-L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8A979-1985-DA49-AF3E-56A511A72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086C7-7FAE-7C4C-B053-886A8DEF9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3EFB47-A332-9742-A4FD-D1722DBBC01E}" type="slidenum">
              <a:rPr lang="en-LB" smtClean="0"/>
              <a:t>‹#›</a:t>
            </a:fld>
            <a:endParaRPr lang="en-LB"/>
          </a:p>
        </p:txBody>
      </p:sp>
    </p:spTree>
    <p:extLst>
      <p:ext uri="{BB962C8B-B14F-4D97-AF65-F5344CB8AC3E}">
        <p14:creationId xmlns:p14="http://schemas.microsoft.com/office/powerpoint/2010/main" val="244574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EB904C-333F-634A-A5DC-8777D87E8C6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5029200"/>
            <a:ext cx="12192000" cy="18288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67EE04-84A1-A148-8A7F-B655E457E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L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0986A-D1C8-104E-94D5-38ECD80F0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L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4905E-B020-6945-B7D8-18A1E579E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F38EB1-5712-D443-B4F0-FD4BF089E6F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97224" y="185369"/>
            <a:ext cx="879288" cy="162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1A59D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B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70077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slide" Target="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B53EEF-A6A9-3C49-A1C6-72D34FE3A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78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BD3F56-6FFC-3244-A271-8C6652FBBD22}"/>
              </a:ext>
            </a:extLst>
          </p:cNvPr>
          <p:cNvSpPr txBox="1"/>
          <p:nvPr/>
        </p:nvSpPr>
        <p:spPr>
          <a:xfrm>
            <a:off x="256478" y="1876543"/>
            <a:ext cx="47652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First on the </a:t>
            </a: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dance floor.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A59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CDBF37-6131-8141-B34A-7AE81AE973C1}"/>
              </a:ext>
            </a:extLst>
          </p:cNvPr>
          <p:cNvSpPr txBox="1"/>
          <p:nvPr/>
        </p:nvSpPr>
        <p:spPr>
          <a:xfrm>
            <a:off x="7152678" y="1329615"/>
            <a:ext cx="5021764" cy="311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At earliest 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A59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5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opportunity for prolonged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A59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58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survival.</a:t>
            </a: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A5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A59D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95DF75-C051-DD49-8DD4-57D439760A95}"/>
              </a:ext>
            </a:extLst>
          </p:cNvPr>
          <p:cNvSpPr txBox="1"/>
          <p:nvPr/>
        </p:nvSpPr>
        <p:spPr>
          <a:xfrm>
            <a:off x="7170235" y="4569300"/>
            <a:ext cx="4788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DARZALEX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®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 combination with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or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approved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Relapsed Refractory Multiple Myeloma.</a:t>
            </a:r>
            <a:r>
              <a:rPr kumimoji="0" 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F6F6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56D145-72F0-3242-A8B9-576F7F403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488" y="3832457"/>
            <a:ext cx="292100" cy="330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184F7A-AD60-684B-9CBB-5B1CBB45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160" y="4035657"/>
            <a:ext cx="101600" cy="292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D455C7-DE77-6945-8A9C-298391A98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394" y="4277200"/>
            <a:ext cx="101600" cy="292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040E7D-6477-E644-8E5F-E6C01439D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890" y="3730857"/>
            <a:ext cx="114300" cy="266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FF70FF-5D2F-CA48-9AD7-F1088BEF5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4238" y="4436069"/>
            <a:ext cx="114300" cy="266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0C5651-32FC-464B-8222-F504BDF23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6156325"/>
            <a:ext cx="1219200" cy="3937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497CD2C-987B-C443-806F-FF62CE5051B2}"/>
              </a:ext>
            </a:extLst>
          </p:cNvPr>
          <p:cNvSpPr txBox="1"/>
          <p:nvPr/>
        </p:nvSpPr>
        <p:spPr>
          <a:xfrm>
            <a:off x="4244588" y="6319192"/>
            <a:ext cx="9872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References: 1.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DARZALEX</a:t>
            </a: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®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(daratumumab) EU Summary of Product Characteristics, Feb 2023.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2.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Dimopoulos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MA, et al. Ann Oncol. 2021;32(3):309–322.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Rd: Revlimid and dexamethasone  | 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Velcade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6F6F6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and dexamethasone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20777-70D6-574F-B1AB-B01418F9FB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0681" y="-260565"/>
            <a:ext cx="3098256" cy="2323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9DB18-BF06-B9B6-391D-5FC1110AA12E}"/>
              </a:ext>
            </a:extLst>
          </p:cNvPr>
          <p:cNvSpPr txBox="1"/>
          <p:nvPr/>
        </p:nvSpPr>
        <p:spPr>
          <a:xfrm>
            <a:off x="632127" y="6503858"/>
            <a:ext cx="12265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CP-594467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63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151" y="195954"/>
            <a:ext cx="11074849" cy="991593"/>
          </a:xfrm>
        </p:spPr>
        <p:txBody>
          <a:bodyPr>
            <a:noAutofit/>
          </a:bodyPr>
          <a:lstStyle/>
          <a:p>
            <a:r>
              <a:rPr lang="en-US" sz="3200" dirty="0"/>
              <a:t>DARZALEX</a:t>
            </a:r>
            <a:r>
              <a:rPr lang="en-US" sz="3200" b="1" baseline="30000" dirty="0"/>
              <a:t>®</a:t>
            </a:r>
            <a:r>
              <a:rPr lang="en-US" sz="3200" dirty="0"/>
              <a:t> induces myeloma </a:t>
            </a:r>
            <a:br>
              <a:rPr lang="en-US" sz="3200" dirty="0"/>
            </a:br>
            <a:r>
              <a:rPr lang="en-US" sz="3200" dirty="0"/>
              <a:t>cell death in multiple ways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99957" y="1139536"/>
            <a:ext cx="11074850" cy="530086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dirty="0">
                <a:solidFill>
                  <a:srgbClr val="01A59D"/>
                </a:solidFill>
              </a:rPr>
              <a:t>Promotes myeloma cell death both through direct on-tumour activity and </a:t>
            </a:r>
            <a:br>
              <a:rPr lang="en-GB" dirty="0">
                <a:solidFill>
                  <a:srgbClr val="01A59D"/>
                </a:solidFill>
              </a:rPr>
            </a:br>
            <a:r>
              <a:rPr lang="en-GB" dirty="0">
                <a:solidFill>
                  <a:srgbClr val="01A59D"/>
                </a:solidFill>
              </a:rPr>
              <a:t>a systemic immunomodulatory role</a:t>
            </a:r>
            <a:r>
              <a:rPr lang="en-GB" baseline="30000" dirty="0">
                <a:solidFill>
                  <a:srgbClr val="01A59D"/>
                </a:solidFill>
              </a:rPr>
              <a:t>1,2</a:t>
            </a:r>
          </a:p>
        </p:txBody>
      </p:sp>
      <p:pic>
        <p:nvPicPr>
          <p:cNvPr id="8" name="Picture 7" descr="Screen Shot 2017-04-10 at 16.13.0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66" y="1669622"/>
            <a:ext cx="9802577" cy="43168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544351-81D2-48C7-B988-43ECFD8C548B}"/>
              </a:ext>
            </a:extLst>
          </p:cNvPr>
          <p:cNvSpPr txBox="1"/>
          <p:nvPr/>
        </p:nvSpPr>
        <p:spPr>
          <a:xfrm>
            <a:off x="2143847" y="6200381"/>
            <a:ext cx="8244966" cy="461665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Illustration adapted from McKeage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2016.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2</a:t>
            </a:r>
          </a:p>
          <a:p>
            <a:pPr marL="93663" indent="-93663">
              <a:buFont typeface="+mj-lt"/>
              <a:buAutoNum type="arabicPeriod"/>
            </a:pPr>
            <a:endParaRPr lang="en-GB" sz="600" dirty="0">
              <a:solidFill>
                <a:srgbClr val="404040"/>
              </a:solidFill>
              <a:cs typeface="Century Gothic"/>
            </a:endParaRP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DARZALEX® (</a:t>
            </a:r>
            <a:r>
              <a:rPr lang="fr-FR" sz="600" dirty="0" err="1">
                <a:solidFill>
                  <a:srgbClr val="404040"/>
                </a:solidFill>
                <a:cs typeface="Century Gothic"/>
              </a:rPr>
              <a:t>daratumumab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) EU </a:t>
            </a:r>
            <a:r>
              <a:rPr lang="fr-FR" sz="600" dirty="0" err="1">
                <a:solidFill>
                  <a:srgbClr val="404040"/>
                </a:solidFill>
                <a:cs typeface="Century Gothic"/>
              </a:rPr>
              <a:t>Summary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 of Product </a:t>
            </a:r>
            <a:r>
              <a:rPr lang="fr-FR" sz="600" dirty="0" err="1">
                <a:solidFill>
                  <a:srgbClr val="404040"/>
                </a:solidFill>
                <a:cs typeface="Century Gothic"/>
              </a:rPr>
              <a:t>Characteristics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</a:t>
            </a:r>
            <a:r>
              <a:rPr lang="fr-FR" sz="600" dirty="0" err="1">
                <a:solidFill>
                  <a:srgbClr val="404040"/>
                </a:solidFill>
                <a:cs typeface="Century Gothic"/>
              </a:rPr>
              <a:t>Feb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 2026.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</a:t>
            </a:r>
          </a:p>
          <a:p>
            <a:pPr marL="93663" indent="-93663">
              <a:buFont typeface="+mj-lt"/>
              <a:buAutoNum type="arabicPeriod"/>
            </a:pPr>
            <a:r>
              <a:rPr lang="en-GB" sz="600" dirty="0">
                <a:solidFill>
                  <a:srgbClr val="404040"/>
                </a:solidFill>
                <a:cs typeface="Century Gothic"/>
              </a:rPr>
              <a:t>McKeage K, Lyseng-Williamson KA.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Drugs Ther Perspect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2016;32:463–469.</a:t>
            </a:r>
          </a:p>
        </p:txBody>
      </p:sp>
    </p:spTree>
    <p:extLst>
      <p:ext uri="{BB962C8B-B14F-4D97-AF65-F5344CB8AC3E}">
        <p14:creationId xmlns:p14="http://schemas.microsoft.com/office/powerpoint/2010/main" val="4168477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B53EEF-A6A9-3C49-A1C6-72D34FE3A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6459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56D145-72F0-3242-A8B9-576F7F403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488" y="3832457"/>
            <a:ext cx="292100" cy="330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184F7A-AD60-684B-9CBB-5B1CBB45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160" y="4035657"/>
            <a:ext cx="101600" cy="292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D455C7-DE77-6945-8A9C-298391A98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394" y="4277200"/>
            <a:ext cx="101600" cy="292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040E7D-6477-E644-8E5F-E6C01439D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890" y="3730857"/>
            <a:ext cx="114300" cy="266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FF70FF-5D2F-CA48-9AD7-F1088BEF5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4238" y="4436069"/>
            <a:ext cx="114300" cy="266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0C5651-32FC-464B-8222-F504BDF23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6156325"/>
            <a:ext cx="1219200" cy="3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20777-70D6-574F-B1AB-B01418F9FB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0681" y="-260565"/>
            <a:ext cx="3098256" cy="2323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A74AFD-3F7F-4E0F-B6F5-76DD0E0FE10B}"/>
              </a:ext>
            </a:extLst>
          </p:cNvPr>
          <p:cNvSpPr txBox="1"/>
          <p:nvPr/>
        </p:nvSpPr>
        <p:spPr>
          <a:xfrm>
            <a:off x="227591" y="662176"/>
            <a:ext cx="646466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7200"/>
              </a:spcAft>
            </a:pPr>
            <a:r>
              <a:rPr lang="en-US" sz="3200" dirty="0">
                <a:solidFill>
                  <a:schemeClr val="bg1"/>
                </a:solidFill>
              </a:rPr>
              <a:t>CAN DARZALEX </a:t>
            </a:r>
            <a:r>
              <a:rPr lang="en-US" sz="3200" dirty="0">
                <a:solidFill>
                  <a:schemeClr val="accent1"/>
                </a:solidFill>
              </a:rPr>
              <a:t>DELAY</a:t>
            </a:r>
            <a:br>
              <a:rPr lang="en-US" sz="3200" dirty="0">
                <a:solidFill>
                  <a:schemeClr val="accent1"/>
                </a:solidFill>
              </a:rPr>
            </a:br>
            <a:r>
              <a:rPr lang="en-US" sz="3200" dirty="0">
                <a:solidFill>
                  <a:schemeClr val="accent1"/>
                </a:solidFill>
              </a:rPr>
              <a:t>FURTHER RELAPSE </a:t>
            </a:r>
            <a:r>
              <a:rPr lang="en-US" sz="3200" dirty="0">
                <a:solidFill>
                  <a:schemeClr val="bg1"/>
                </a:solidFill>
              </a:rPr>
              <a:t>EARLIER IN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THE TREATMENT PATHWAY?</a:t>
            </a:r>
          </a:p>
          <a:p>
            <a:r>
              <a:rPr lang="en-US" sz="3200" dirty="0">
                <a:solidFill>
                  <a:schemeClr val="bg1"/>
                </a:solidFill>
              </a:rPr>
              <a:t>TWO </a:t>
            </a:r>
            <a:r>
              <a:rPr lang="en-US" sz="3200" dirty="0">
                <a:solidFill>
                  <a:schemeClr val="accent1"/>
                </a:solidFill>
              </a:rPr>
              <a:t>PHASE III TRIALS </a:t>
            </a:r>
            <a:r>
              <a:rPr lang="en-US" sz="3200" dirty="0">
                <a:solidFill>
                  <a:schemeClr val="bg1"/>
                </a:solidFill>
              </a:rPr>
              <a:t>WERE UNDERTAKEN TO FIND OUT…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pPr>
              <a:spcAft>
                <a:spcPts val="7200"/>
              </a:spcAft>
            </a:pP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9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85014" y="435235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Two phase 3 studies exploring the potential of DARZALEX</a:t>
            </a:r>
            <a:r>
              <a:rPr lang="en-US" sz="3200" b="1" baseline="30000" dirty="0"/>
              <a:t>®</a:t>
            </a:r>
            <a:r>
              <a:rPr lang="en-US" sz="3200" dirty="0"/>
              <a:t> in patients with ≥1 prior therapy</a:t>
            </a:r>
          </a:p>
        </p:txBody>
      </p:sp>
      <p:graphicFrame>
        <p:nvGraphicFramePr>
          <p:cNvPr id="5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070916"/>
              </p:ext>
            </p:extLst>
          </p:nvPr>
        </p:nvGraphicFramePr>
        <p:xfrm>
          <a:off x="550862" y="1791746"/>
          <a:ext cx="11090276" cy="229000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545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5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008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all" dirty="0"/>
                        <a:t>The POLLUX trial</a:t>
                      </a:r>
                      <a:r>
                        <a:rPr lang="en-US" sz="1400" b="0" cap="all" baseline="30000" dirty="0"/>
                        <a:t>1</a:t>
                      </a:r>
                      <a:endParaRPr lang="en-US" sz="1400" b="0" cap="all" baseline="30000" dirty="0"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all" dirty="0"/>
                        <a:t>The CASTOR trial</a:t>
                      </a:r>
                      <a:r>
                        <a:rPr lang="en-US" sz="1400" b="0" cap="all" baseline="30000" dirty="0"/>
                        <a:t>2</a:t>
                      </a:r>
                      <a:endParaRPr lang="en-US" sz="1400" b="0" cap="all" baseline="30000" dirty="0"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>
                    <a:solidFill>
                      <a:srgbClr val="01A5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DARZALEX + lenalidomide/dexamethasone (DRd) versus Rd alone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DARZALEX</a:t>
                      </a:r>
                      <a:r>
                        <a:rPr lang="en-US" sz="1100" baseline="0" dirty="0">
                          <a:solidFill>
                            <a:srgbClr val="404040"/>
                          </a:solidFill>
                        </a:rPr>
                        <a:t> </a:t>
                      </a:r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+ </a:t>
                      </a:r>
                      <a:r>
                        <a:rPr lang="en-US" sz="1100" dirty="0" err="1">
                          <a:solidFill>
                            <a:srgbClr val="404040"/>
                          </a:solidFill>
                        </a:rPr>
                        <a:t>Velcade</a:t>
                      </a:r>
                      <a:r>
                        <a:rPr lang="en-US" sz="1100" baseline="30000" dirty="0">
                          <a:solidFill>
                            <a:srgbClr val="404040"/>
                          </a:solidFill>
                        </a:rPr>
                        <a:t>® </a:t>
                      </a:r>
                      <a:r>
                        <a:rPr lang="en-US" sz="1100" baseline="0" dirty="0">
                          <a:solidFill>
                            <a:srgbClr val="404040"/>
                          </a:solidFill>
                        </a:rPr>
                        <a:t>(bortezomib)</a:t>
                      </a:r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/dexamethasone (</a:t>
                      </a:r>
                      <a:r>
                        <a:rPr lang="en-US" sz="1100" dirty="0" err="1">
                          <a:solidFill>
                            <a:srgbClr val="404040"/>
                          </a:solidFill>
                        </a:rPr>
                        <a:t>DVd</a:t>
                      </a:r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) versus </a:t>
                      </a:r>
                      <a:r>
                        <a:rPr lang="en-US" sz="1100" dirty="0" err="1">
                          <a:solidFill>
                            <a:srgbClr val="404040"/>
                          </a:solidFill>
                        </a:rPr>
                        <a:t>Vd</a:t>
                      </a:r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 alone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N = 569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N = 498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Median lines of prior therapy: 1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Median lines of prior therapy: 2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Patients had progressed on or after their last regimen and had received and responded to at least one prior therapy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rgbClr val="40404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72000" marR="72000" marT="18000" marB="180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404040"/>
                          </a:solidFill>
                        </a:rPr>
                        <a:t>Treatment groups balanced in terms of patient and disease characteristics</a:t>
                      </a:r>
                      <a:endParaRPr lang="en-US" sz="1100" dirty="0">
                        <a:solidFill>
                          <a:srgbClr val="404040"/>
                        </a:solidFill>
                        <a:latin typeface="+mn-lt"/>
                        <a:cs typeface="Century Gothic"/>
                      </a:endParaRPr>
                    </a:p>
                  </a:txBody>
                  <a:tcPr marL="72000" marR="72000" marT="18000" marB="18000" anchor="ctr"/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solidFill>
                          <a:srgbClr val="404040"/>
                        </a:solidFill>
                        <a:latin typeface="Century Gothic"/>
                        <a:cs typeface="Century Gothic"/>
                      </a:endParaRPr>
                    </a:p>
                  </a:txBody>
                  <a:tcPr marL="72000" marR="72000" marT="18000" marB="18000" anchor="ctr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Parallelogram 6"/>
          <p:cNvSpPr/>
          <p:nvPr/>
        </p:nvSpPr>
        <p:spPr>
          <a:xfrm>
            <a:off x="550861" y="4504208"/>
            <a:ext cx="11090275" cy="545650"/>
          </a:xfrm>
          <a:prstGeom prst="parallelogram">
            <a:avLst>
              <a:gd name="adj" fmla="val 55336"/>
            </a:avLst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00421" y="4623145"/>
            <a:ext cx="75911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79388" algn="l"/>
                <a:tab pos="358775" algn="l"/>
              </a:tabLst>
            </a:pPr>
            <a:r>
              <a:rPr lang="en-US" sz="1400" dirty="0">
                <a:solidFill>
                  <a:schemeClr val="bg1"/>
                </a:solidFill>
                <a:latin typeface="Century Gothic"/>
                <a:cs typeface="Century Gothic"/>
              </a:rPr>
              <a:t>Primary endpoint: progression-free survival (</a:t>
            </a:r>
            <a:r>
              <a:rPr lang="en-US" sz="1400">
                <a:solidFill>
                  <a:schemeClr val="bg1"/>
                </a:solidFill>
                <a:latin typeface="Century Gothic"/>
                <a:cs typeface="Century Gothic"/>
              </a:rPr>
              <a:t>PFS</a:t>
            </a:r>
            <a:r>
              <a:rPr lang="en-US" sz="1400" dirty="0">
                <a:solidFill>
                  <a:schemeClr val="bg1"/>
                </a:solidFill>
                <a:latin typeface="Century Gothic"/>
                <a:cs typeface="Century Gothic"/>
              </a:rPr>
              <a:t>)</a:t>
            </a:r>
          </a:p>
        </p:txBody>
      </p:sp>
      <p:sp>
        <p:nvSpPr>
          <p:cNvPr id="9" name="Parallelogram 8"/>
          <p:cNvSpPr/>
          <p:nvPr/>
        </p:nvSpPr>
        <p:spPr>
          <a:xfrm>
            <a:off x="550862" y="5133519"/>
            <a:ext cx="11090274" cy="593205"/>
          </a:xfrm>
          <a:prstGeom prst="parallelogram">
            <a:avLst>
              <a:gd name="adj" fmla="val 55336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00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82401" y="5168511"/>
            <a:ext cx="94271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79388" algn="l"/>
                <a:tab pos="358775" algn="l"/>
              </a:tabLst>
            </a:pPr>
            <a:r>
              <a:rPr lang="en-US" sz="1400" dirty="0">
                <a:solidFill>
                  <a:schemeClr val="bg1"/>
                </a:solidFill>
                <a:latin typeface="Century Gothic"/>
                <a:cs typeface="Century Gothic"/>
              </a:rPr>
              <a:t>Additional endpoints: time to disease progression; overall response rate; rate of very good partial</a:t>
            </a:r>
            <a:br>
              <a:rPr lang="en-US" sz="1400" dirty="0">
                <a:solidFill>
                  <a:schemeClr val="bg1"/>
                </a:solidFill>
                <a:latin typeface="Century Gothic"/>
                <a:cs typeface="Century Gothic"/>
              </a:rPr>
            </a:br>
            <a:r>
              <a:rPr lang="en-US" sz="1400" dirty="0">
                <a:solidFill>
                  <a:schemeClr val="bg1"/>
                </a:solidFill>
                <a:latin typeface="Century Gothic"/>
                <a:cs typeface="Century Gothic"/>
              </a:rPr>
              <a:t>response or better; minimal residual disease; time to and duration of response; overall survival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0DA4C-F1DE-439A-856D-539BA7F398B1}"/>
              </a:ext>
            </a:extLst>
          </p:cNvPr>
          <p:cNvSpPr txBox="1"/>
          <p:nvPr/>
        </p:nvSpPr>
        <p:spPr>
          <a:xfrm>
            <a:off x="2143847" y="6385047"/>
            <a:ext cx="8244966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marL="93663" indent="-93663">
              <a:buFont typeface="+mj-lt"/>
              <a:buAutoNum type="arabicPeriod"/>
            </a:pPr>
            <a:r>
              <a:rPr lang="fr-FR" sz="600">
                <a:solidFill>
                  <a:srgbClr val="404040"/>
                </a:solidFill>
                <a:cs typeface="Century Gothic"/>
              </a:rPr>
              <a:t>Dimopoulos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 MA,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et al. N </a:t>
            </a:r>
            <a:r>
              <a:rPr lang="fr-FR" sz="600" i="1">
                <a:solidFill>
                  <a:srgbClr val="404040"/>
                </a:solidFill>
                <a:cs typeface="Century Gothic"/>
              </a:rPr>
              <a:t>Engl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 J Med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2016;375:1319–1331.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>
                <a:solidFill>
                  <a:srgbClr val="404040"/>
                </a:solidFill>
                <a:cs typeface="Century Gothic"/>
              </a:rPr>
              <a:t>Palumbo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 A,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et al. N </a:t>
            </a:r>
            <a:r>
              <a:rPr lang="fr-FR" sz="600" i="1">
                <a:solidFill>
                  <a:srgbClr val="404040"/>
                </a:solidFill>
                <a:cs typeface="Century Gothic"/>
              </a:rPr>
              <a:t>Engl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 J Med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2016;375:754–766.</a:t>
            </a:r>
          </a:p>
        </p:txBody>
      </p:sp>
    </p:spTree>
    <p:extLst>
      <p:ext uri="{BB962C8B-B14F-4D97-AF65-F5344CB8AC3E}">
        <p14:creationId xmlns:p14="http://schemas.microsoft.com/office/powerpoint/2010/main" val="369125992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FDA46585-2B1B-4783-83E2-217F4D8A732F}"/>
              </a:ext>
            </a:extLst>
          </p:cNvPr>
          <p:cNvSpPr/>
          <p:nvPr/>
        </p:nvSpPr>
        <p:spPr>
          <a:xfrm>
            <a:off x="0" y="1944060"/>
            <a:ext cx="12192000" cy="4049486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014" y="365662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Remarkable efficacy in relapsed patients vs. SOC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35DD8C-F421-5C43-8991-F9F9893A46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289" y="1294799"/>
            <a:ext cx="11074849" cy="530086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Remarkable progression-free survival benefit and levels of response in relapsed MM patients</a:t>
            </a:r>
            <a:br>
              <a:rPr lang="en-US" dirty="0">
                <a:solidFill>
                  <a:srgbClr val="01A59D"/>
                </a:solidFill>
              </a:rPr>
            </a:br>
            <a:r>
              <a:rPr lang="en-US" dirty="0">
                <a:solidFill>
                  <a:srgbClr val="01A59D"/>
                </a:solidFill>
              </a:rPr>
              <a:t>with ≥1 prior therapy when combined with standard of care</a:t>
            </a:r>
            <a:r>
              <a:rPr lang="en-US" baseline="30000" dirty="0">
                <a:solidFill>
                  <a:srgbClr val="01A59D"/>
                </a:solidFill>
              </a:rPr>
              <a:t>1,2</a:t>
            </a:r>
          </a:p>
          <a:p>
            <a:pPr algn="ctr"/>
            <a:endParaRPr lang="en-GB" dirty="0">
              <a:solidFill>
                <a:srgbClr val="01A59D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822931" y="2061396"/>
            <a:ext cx="3128991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spcAft>
                <a:spcPts val="600"/>
              </a:spcAft>
              <a:buClr>
                <a:srgbClr val="5B1988"/>
              </a:buClr>
            </a:pPr>
            <a:r>
              <a:rPr lang="en-US" sz="1400" b="1" dirty="0">
                <a:solidFill>
                  <a:srgbClr val="01A59D"/>
                </a:solidFill>
                <a:latin typeface="Century Gothic"/>
                <a:cs typeface="Century Gothic"/>
              </a:rPr>
              <a:t>median PFS rates</a:t>
            </a:r>
            <a:r>
              <a:rPr lang="en-US" sz="14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1,2</a:t>
            </a:r>
            <a:r>
              <a:rPr lang="en-US" sz="1400" b="1" dirty="0">
                <a:solidFill>
                  <a:schemeClr val="accent2"/>
                </a:solidFill>
                <a:latin typeface="Century Gothic"/>
                <a:cs typeface="Century Gothic"/>
              </a:rPr>
              <a:t>	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40591" y="2061396"/>
            <a:ext cx="3143438" cy="307777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spcAft>
                <a:spcPts val="600"/>
              </a:spcAft>
              <a:buClr>
                <a:srgbClr val="5B1988"/>
              </a:buClr>
            </a:pPr>
            <a:r>
              <a:rPr lang="en-US" sz="1400" b="1" dirty="0">
                <a:solidFill>
                  <a:srgbClr val="01A59D"/>
                </a:solidFill>
                <a:latin typeface="Century Gothic"/>
                <a:cs typeface="Century Gothic"/>
              </a:rPr>
              <a:t>Overall response rates</a:t>
            </a:r>
            <a:r>
              <a:rPr lang="en-US" sz="14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1,2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808482" y="3899563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404040"/>
                </a:solidFill>
                <a:latin typeface="Century Gothic"/>
                <a:cs typeface="Century Gothic"/>
              </a:rPr>
              <a:t>Rd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08942" y="3899563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DRd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822931" y="2468766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3523391" y="2468766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1808482" y="5628180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>
                <a:solidFill>
                  <a:srgbClr val="404040"/>
                </a:solidFill>
                <a:latin typeface="Century Gothic"/>
                <a:cs typeface="Century Gothic"/>
              </a:rPr>
              <a:t>Vd</a:t>
            </a:r>
            <a:endParaRPr lang="en-US" sz="1100" b="1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08942" y="5628180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 err="1">
                <a:solidFill>
                  <a:srgbClr val="01A59D"/>
                </a:solidFill>
                <a:latin typeface="Century Gothic"/>
                <a:cs typeface="Century Gothic"/>
              </a:rPr>
              <a:t>DVd</a:t>
            </a:r>
            <a:endParaRPr lang="en-US" sz="1100" b="1" dirty="0">
              <a:solidFill>
                <a:srgbClr val="01A59D"/>
              </a:solidFill>
              <a:latin typeface="Century Gothic"/>
              <a:cs typeface="Century Gothic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822931" y="4197382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3523391" y="4197382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A59D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942322" y="2744461"/>
            <a:ext cx="11897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  <a:latin typeface="Century Gothic"/>
                <a:cs typeface="Century Gothic"/>
              </a:rPr>
              <a:t>17.5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081783" y="3307488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404040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648392" y="2752145"/>
            <a:ext cx="11785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1A59D"/>
                </a:solidFill>
                <a:latin typeface="Century Gothic"/>
                <a:cs typeface="Century Gothic"/>
              </a:rPr>
              <a:t>45.0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782243" y="3315172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1A59D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089799" y="4477977"/>
            <a:ext cx="894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  <a:latin typeface="Century Gothic"/>
              </a:rPr>
              <a:t>7.1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081783" y="5043679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404040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648394" y="4477977"/>
            <a:ext cx="11785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1A59D"/>
                </a:solidFill>
                <a:latin typeface="Century Gothic"/>
                <a:cs typeface="Century Gothic"/>
              </a:rPr>
              <a:t>16.7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782243" y="5043679"/>
            <a:ext cx="910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1A59D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40591" y="3899563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404040"/>
                </a:solidFill>
                <a:latin typeface="Century Gothic"/>
                <a:cs typeface="Century Gothic"/>
              </a:rPr>
              <a:t>Rd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41050" y="3899563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DRd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655040" y="2468766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7355499" y="2468766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5640591" y="5628180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>
                <a:solidFill>
                  <a:srgbClr val="404040"/>
                </a:solidFill>
                <a:latin typeface="Century Gothic"/>
                <a:cs typeface="Century Gothic"/>
              </a:rPr>
              <a:t>Vd</a:t>
            </a:r>
            <a:endParaRPr lang="en-US" sz="1100" b="1" dirty="0">
              <a:solidFill>
                <a:srgbClr val="404040"/>
              </a:solidFill>
              <a:latin typeface="Century Gothic"/>
              <a:cs typeface="Century Gothic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341050" y="5628180"/>
            <a:ext cx="1457428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>
                <a:solidFill>
                  <a:schemeClr val="accent2"/>
                </a:solidFill>
                <a:latin typeface="Century Gothic"/>
                <a:cs typeface="Century Gothic"/>
              </a:rPr>
              <a:t>DVd</a:t>
            </a:r>
            <a:endParaRPr lang="en-US" sz="1100" b="1" dirty="0">
              <a:solidFill>
                <a:schemeClr val="accent2"/>
              </a:solidFill>
              <a:latin typeface="Century Gothic"/>
              <a:cs typeface="Century Gothic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655040" y="4197382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/>
          <p:cNvSpPr/>
          <p:nvPr/>
        </p:nvSpPr>
        <p:spPr>
          <a:xfrm>
            <a:off x="7355499" y="4197382"/>
            <a:ext cx="1428530" cy="1428530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5860993" y="2829088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  <a:latin typeface="Century Gothic"/>
                <a:cs typeface="Century Gothic"/>
              </a:rPr>
              <a:t>76</a:t>
            </a:r>
            <a:r>
              <a:rPr lang="en-US" sz="4000" baseline="30000" dirty="0">
                <a:solidFill>
                  <a:srgbClr val="404040"/>
                </a:solidFill>
                <a:latin typeface="Century Gothic"/>
                <a:cs typeface="Century Gothic"/>
              </a:rPr>
              <a:t>%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7561452" y="2829088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1A59D"/>
                </a:solidFill>
                <a:latin typeface="Century Gothic"/>
                <a:cs typeface="Century Gothic"/>
              </a:rPr>
              <a:t>93</a:t>
            </a:r>
            <a:r>
              <a:rPr lang="en-US" sz="4000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%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860994" y="4557704"/>
            <a:ext cx="1016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404040"/>
                </a:solidFill>
                <a:latin typeface="Century Gothic"/>
              </a:rPr>
              <a:t>63</a:t>
            </a:r>
            <a:r>
              <a:rPr lang="en-US" sz="4000" baseline="30000" dirty="0">
                <a:solidFill>
                  <a:srgbClr val="404040"/>
                </a:solidFill>
                <a:latin typeface="Century Gothic"/>
              </a:rPr>
              <a:t>%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561452" y="4557704"/>
            <a:ext cx="101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01A59D"/>
                </a:solidFill>
                <a:latin typeface="Century Gothic"/>
                <a:cs typeface="Century Gothic"/>
              </a:rPr>
              <a:t>85</a:t>
            </a:r>
            <a:r>
              <a:rPr lang="en-US" sz="4000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8A60307-F6BB-4E76-A227-8E4218B10174}"/>
              </a:ext>
            </a:extLst>
          </p:cNvPr>
          <p:cNvSpPr txBox="1"/>
          <p:nvPr/>
        </p:nvSpPr>
        <p:spPr>
          <a:xfrm>
            <a:off x="2143847" y="6292714"/>
            <a:ext cx="8244966" cy="3693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SOC, standard of care.</a:t>
            </a:r>
          </a:p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1. 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</a:t>
            </a:r>
            <a:r>
              <a:rPr lang="en-GB" sz="600">
                <a:solidFill>
                  <a:srgbClr val="404040"/>
                </a:solidFill>
                <a:cs typeface="Century Gothic"/>
              </a:rPr>
              <a:t>Hematology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(ASH). Orlando, FL, December 7–10 2019. #1866. 2. Weisel K,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 3192. </a:t>
            </a:r>
          </a:p>
        </p:txBody>
      </p:sp>
      <p:sp>
        <p:nvSpPr>
          <p:cNvPr id="69" name="Rectangle 68">
            <a:hlinkClick r:id="rId3" action="ppaction://hlinksldjump"/>
            <a:extLst>
              <a:ext uri="{FF2B5EF4-FFF2-40B4-BE49-F238E27FC236}">
                <a16:creationId xmlns:a16="http://schemas.microsoft.com/office/drawing/2014/main" id="{3156D478-0E49-4541-ADC5-BD5D429F97F2}"/>
              </a:ext>
            </a:extLst>
          </p:cNvPr>
          <p:cNvSpPr/>
          <p:nvPr/>
        </p:nvSpPr>
        <p:spPr>
          <a:xfrm>
            <a:off x="9284191" y="2468766"/>
            <a:ext cx="1428530" cy="1428530"/>
          </a:xfrm>
          <a:prstGeom prst="rect">
            <a:avLst/>
          </a:prstGeom>
          <a:solidFill>
            <a:srgbClr val="CCEDEB"/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dirty="0">
                <a:solidFill>
                  <a:srgbClr val="01A59D"/>
                </a:solidFill>
              </a:rPr>
              <a:t>More</a:t>
            </a:r>
            <a:br>
              <a:rPr lang="en-US" dirty="0">
                <a:solidFill>
                  <a:srgbClr val="01A59D"/>
                </a:solidFill>
              </a:rPr>
            </a:br>
            <a:r>
              <a:rPr lang="en-US" b="1" u="sng" dirty="0">
                <a:solidFill>
                  <a:srgbClr val="01A59D"/>
                </a:solidFill>
              </a:rPr>
              <a:t>POLLUX</a:t>
            </a:r>
            <a:br>
              <a:rPr lang="en-US" u="sng" dirty="0">
                <a:solidFill>
                  <a:srgbClr val="01A59D"/>
                </a:solidFill>
              </a:rPr>
            </a:br>
            <a:r>
              <a:rPr lang="en-US" dirty="0">
                <a:solidFill>
                  <a:srgbClr val="01A59D"/>
                </a:solidFill>
              </a:rPr>
              <a:t>data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30A0902F-350E-482C-A41C-FD914FF4CD9F}"/>
              </a:ext>
            </a:extLst>
          </p:cNvPr>
          <p:cNvSpPr/>
          <p:nvPr/>
        </p:nvSpPr>
        <p:spPr>
          <a:xfrm>
            <a:off x="10590902" y="3008214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906F6B3-B75C-4060-9059-3A08CDD0665C}"/>
              </a:ext>
            </a:extLst>
          </p:cNvPr>
          <p:cNvSpPr/>
          <p:nvPr/>
        </p:nvSpPr>
        <p:spPr>
          <a:xfrm>
            <a:off x="9284191" y="4197382"/>
            <a:ext cx="1428530" cy="1428530"/>
          </a:xfrm>
          <a:prstGeom prst="rect">
            <a:avLst/>
          </a:prstGeom>
          <a:solidFill>
            <a:srgbClr val="99CCC3"/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dirty="0">
                <a:solidFill>
                  <a:srgbClr val="01A59D"/>
                </a:solidFill>
              </a:rPr>
              <a:t>More</a:t>
            </a:r>
            <a:br>
              <a:rPr lang="en-US" dirty="0">
                <a:solidFill>
                  <a:srgbClr val="01A59D"/>
                </a:solidFill>
              </a:rPr>
            </a:br>
            <a:r>
              <a:rPr lang="en-US" b="1" dirty="0">
                <a:solidFill>
                  <a:srgbClr val="01A59D"/>
                </a:solidFill>
                <a:hlinkClick r:id="" action="ppaction://noaction"/>
              </a:rPr>
              <a:t>CASTOR</a:t>
            </a:r>
            <a:br>
              <a:rPr lang="en-US" b="1" dirty="0">
                <a:solidFill>
                  <a:srgbClr val="01A59D"/>
                </a:solidFill>
              </a:rPr>
            </a:br>
            <a:r>
              <a:rPr lang="en-US" dirty="0">
                <a:solidFill>
                  <a:srgbClr val="01A59D"/>
                </a:solidFill>
              </a:rPr>
              <a:t>data</a:t>
            </a: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5C283DF0-42C2-4307-A30A-31D3EE7351F2}"/>
              </a:ext>
            </a:extLst>
          </p:cNvPr>
          <p:cNvSpPr/>
          <p:nvPr/>
        </p:nvSpPr>
        <p:spPr>
          <a:xfrm>
            <a:off x="10590902" y="4736830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5836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B53EEF-A6A9-3C49-A1C6-72D34FE3A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6459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56D145-72F0-3242-A8B9-576F7F403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488" y="3832457"/>
            <a:ext cx="292100" cy="330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184F7A-AD60-684B-9CBB-5B1CBB45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160" y="4035657"/>
            <a:ext cx="101600" cy="292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D455C7-DE77-6945-8A9C-298391A98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394" y="4277200"/>
            <a:ext cx="101600" cy="292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040E7D-6477-E644-8E5F-E6C01439D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890" y="3730857"/>
            <a:ext cx="114300" cy="266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FF70FF-5D2F-CA48-9AD7-F1088BEF5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4238" y="4436069"/>
            <a:ext cx="114300" cy="266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0C5651-32FC-464B-8222-F504BDF23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6156325"/>
            <a:ext cx="1219200" cy="3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20777-70D6-574F-B1AB-B01418F9FB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0681" y="-260565"/>
            <a:ext cx="3098256" cy="2323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A74AFD-3F7F-4E0F-B6F5-76DD0E0FE10B}"/>
              </a:ext>
            </a:extLst>
          </p:cNvPr>
          <p:cNvSpPr txBox="1"/>
          <p:nvPr/>
        </p:nvSpPr>
        <p:spPr>
          <a:xfrm>
            <a:off x="1393872" y="2063127"/>
            <a:ext cx="64646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7200"/>
              </a:spcAft>
            </a:pPr>
            <a:r>
              <a:rPr lang="en-US" sz="3200" dirty="0">
                <a:solidFill>
                  <a:schemeClr val="bg1"/>
                </a:solidFill>
              </a:rPr>
              <a:t>POLLUX</a:t>
            </a:r>
          </a:p>
          <a:p>
            <a:pPr>
              <a:spcAft>
                <a:spcPts val="7200"/>
              </a:spcAft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D39EB656-0B71-224C-A286-6327A3543E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3872" y="2739509"/>
            <a:ext cx="3824673" cy="41656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1A59D"/>
                </a:solidFill>
              </a:rPr>
              <a:t>DARZALEX + LENALIDOMIDE + dexamethasone (</a:t>
            </a:r>
            <a:r>
              <a:rPr lang="en-US" dirty="0" err="1">
                <a:solidFill>
                  <a:srgbClr val="01A59D"/>
                </a:solidFill>
              </a:rPr>
              <a:t>DR</a:t>
            </a:r>
            <a:r>
              <a:rPr lang="en-US" cap="none" dirty="0" err="1">
                <a:solidFill>
                  <a:srgbClr val="01A59D"/>
                </a:solidFill>
              </a:rPr>
              <a:t>d</a:t>
            </a:r>
            <a:r>
              <a:rPr lang="en-US" dirty="0">
                <a:solidFill>
                  <a:srgbClr val="01A59D"/>
                </a:solidFill>
              </a:rPr>
              <a:t>) versus R</a:t>
            </a:r>
            <a:r>
              <a:rPr lang="en-US" cap="none" dirty="0">
                <a:solidFill>
                  <a:srgbClr val="01A59D"/>
                </a:solidFill>
              </a:rPr>
              <a:t>d</a:t>
            </a:r>
            <a:r>
              <a:rPr lang="en-US" dirty="0">
                <a:solidFill>
                  <a:srgbClr val="01A59D"/>
                </a:solidFill>
              </a:rPr>
              <a:t> alone</a:t>
            </a:r>
          </a:p>
          <a:p>
            <a:endParaRPr lang="en-US" dirty="0">
              <a:solidFill>
                <a:srgbClr val="01A5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80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402CD904-8965-4469-9258-7C8C021B01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7901264"/>
              </p:ext>
            </p:extLst>
          </p:nvPr>
        </p:nvGraphicFramePr>
        <p:xfrm>
          <a:off x="2612148" y="1263459"/>
          <a:ext cx="6667501" cy="433108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34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5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8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 Characteristic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DRd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(n = 286)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(n = 283)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8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Age, median (range); </a:t>
                      </a:r>
                      <a:r>
                        <a:rPr lang="en-US" sz="1200" dirty="0" err="1">
                          <a:effectLst/>
                        </a:rPr>
                        <a:t>yr</a:t>
                      </a:r>
                      <a:endParaRPr lang="en-US" sz="1200" dirty="0">
                        <a:effectLst/>
                      </a:endParaRP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≥75</a:t>
                      </a:r>
                      <a:r>
                        <a:rPr lang="en-US" sz="1200" baseline="0" dirty="0">
                          <a:effectLst/>
                        </a:rPr>
                        <a:t> </a:t>
                      </a:r>
                      <a:r>
                        <a:rPr lang="en-US" sz="1200" baseline="0" dirty="0" err="1">
                          <a:effectLst/>
                        </a:rPr>
                        <a:t>yrs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65 (34-89)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65 (42-87)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61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ISS stage, %</a:t>
                      </a:r>
                      <a:r>
                        <a:rPr lang="en-US" sz="1200" baseline="30000" dirty="0">
                          <a:effectLst/>
                        </a:rPr>
                        <a:t>a</a:t>
                      </a:r>
                      <a:endParaRPr lang="en-US" sz="1200" dirty="0">
                        <a:effectLst/>
                      </a:endParaRP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I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II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III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20 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20 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7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Median (range) time from diagnosis, </a:t>
                      </a:r>
                      <a:r>
                        <a:rPr lang="en-US" sz="1200" dirty="0" err="1">
                          <a:effectLst/>
                        </a:rPr>
                        <a:t>yr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3.48 (0.4-27.0)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3.95 (0.4-21.7)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61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Creatinine clearance (mL/min)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N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&gt;30-60 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&gt;60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279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28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71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23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77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918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Prior</a:t>
                      </a:r>
                      <a:r>
                        <a:rPr lang="en-US" sz="1200" baseline="0" dirty="0">
                          <a:effectLst/>
                        </a:rPr>
                        <a:t> lines of therapy, %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>
                          <a:effectLst/>
                        </a:rPr>
                        <a:t>     Median (range)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>
                          <a:effectLst/>
                        </a:rPr>
                        <a:t> 1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>
                          <a:effectLst/>
                        </a:rPr>
                        <a:t> 2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>
                          <a:effectLst/>
                        </a:rPr>
                        <a:t> 3</a:t>
                      </a:r>
                    </a:p>
                    <a:p>
                      <a:pPr marL="457200" marR="0" lvl="1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aseline="0" dirty="0">
                          <a:effectLst/>
                        </a:rPr>
                        <a:t> &gt;3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 (1-11)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 (1-8)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6930" marR="6693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0371C47-BFD1-4F42-802C-58B3B05DB16F}"/>
              </a:ext>
            </a:extLst>
          </p:cNvPr>
          <p:cNvSpPr txBox="1"/>
          <p:nvPr/>
        </p:nvSpPr>
        <p:spPr>
          <a:xfrm>
            <a:off x="1367043" y="327896"/>
            <a:ext cx="1045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A59D"/>
                </a:solidFill>
                <a:latin typeface="Century Gothic" panose="020B0502020202020204" pitchFamily="34" charset="0"/>
                <a:ea typeface="+mj-ea"/>
                <a:cs typeface="+mj-cs"/>
              </a:rPr>
              <a:t>Baseline Demographics and Clinical Characteristics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DE1FF1-DD3E-41BD-9D11-5B0831974D9E}"/>
              </a:ext>
            </a:extLst>
          </p:cNvPr>
          <p:cNvSpPr txBox="1"/>
          <p:nvPr/>
        </p:nvSpPr>
        <p:spPr>
          <a:xfrm>
            <a:off x="2970667" y="6301921"/>
            <a:ext cx="67132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ISS stage is derived based on the combination of serum β2-microglobulin and albumin. </a:t>
            </a:r>
          </a:p>
        </p:txBody>
      </p:sp>
      <p:sp>
        <p:nvSpPr>
          <p:cNvPr id="14" name="ZoneTexte 2">
            <a:extLst>
              <a:ext uri="{FF2B5EF4-FFF2-40B4-BE49-F238E27FC236}">
                <a16:creationId xmlns:a16="http://schemas.microsoft.com/office/drawing/2014/main" id="{873270A5-8B69-4416-B010-D64A560D6E44}"/>
              </a:ext>
            </a:extLst>
          </p:cNvPr>
          <p:cNvSpPr txBox="1"/>
          <p:nvPr/>
        </p:nvSpPr>
        <p:spPr>
          <a:xfrm>
            <a:off x="2970667" y="6502715"/>
            <a:ext cx="54959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Dimopoulos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MA, et al.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kumimoji="0" lang="en-US" sz="8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Engl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 Med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2016;375(14):1319-1331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3632421-2BB0-E0B0-EA42-C1EDDE17BF95}"/>
              </a:ext>
            </a:extLst>
          </p:cNvPr>
          <p:cNvSpPr/>
          <p:nvPr/>
        </p:nvSpPr>
        <p:spPr>
          <a:xfrm>
            <a:off x="832208" y="4643919"/>
            <a:ext cx="1564184" cy="5847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0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371C47-BFD1-4F42-802C-58B3B05DB16F}"/>
              </a:ext>
            </a:extLst>
          </p:cNvPr>
          <p:cNvSpPr txBox="1"/>
          <p:nvPr/>
        </p:nvSpPr>
        <p:spPr>
          <a:xfrm>
            <a:off x="1367043" y="327896"/>
            <a:ext cx="1045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1A59D"/>
                </a:solidFill>
                <a:latin typeface="Century Gothic" panose="020B0502020202020204" pitchFamily="34" charset="0"/>
                <a:ea typeface="+mj-ea"/>
                <a:cs typeface="+mj-cs"/>
              </a:rPr>
              <a:t>Baseline Demographics and Clinical Characteristics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DE1FF1-DD3E-41BD-9D11-5B0831974D9E}"/>
              </a:ext>
            </a:extLst>
          </p:cNvPr>
          <p:cNvSpPr txBox="1"/>
          <p:nvPr/>
        </p:nvSpPr>
        <p:spPr>
          <a:xfrm>
            <a:off x="2970667" y="6301921"/>
            <a:ext cx="67132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ASCT= autologous stem cell transplant.</a:t>
            </a:r>
          </a:p>
        </p:txBody>
      </p:sp>
      <p:sp>
        <p:nvSpPr>
          <p:cNvPr id="14" name="ZoneTexte 2">
            <a:extLst>
              <a:ext uri="{FF2B5EF4-FFF2-40B4-BE49-F238E27FC236}">
                <a16:creationId xmlns:a16="http://schemas.microsoft.com/office/drawing/2014/main" id="{873270A5-8B69-4416-B010-D64A560D6E44}"/>
              </a:ext>
            </a:extLst>
          </p:cNvPr>
          <p:cNvSpPr txBox="1"/>
          <p:nvPr/>
        </p:nvSpPr>
        <p:spPr>
          <a:xfrm>
            <a:off x="2970667" y="6502715"/>
            <a:ext cx="54959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Dimopoulos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MA, et al. 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kumimoji="0" lang="en-US" sz="8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Engl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 Med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2016;375(14):1319-1331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A1A74B-389F-432D-8E71-2F2A8DCD8D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3650781"/>
              </p:ext>
            </p:extLst>
          </p:nvPr>
        </p:nvGraphicFramePr>
        <p:xfrm>
          <a:off x="2744698" y="1320130"/>
          <a:ext cx="6476852" cy="394055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2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8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93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Characteristic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DRd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(n = 286)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(n = 283)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Prior</a:t>
                      </a:r>
                      <a:r>
                        <a:rPr lang="en-US" sz="1200" baseline="0" dirty="0">
                          <a:effectLst/>
                        </a:rPr>
                        <a:t> ASCT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63%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64%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Prior PI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86%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86%</a:t>
                      </a:r>
                      <a:endParaRPr lang="en-US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67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Prior </a:t>
                      </a:r>
                      <a:r>
                        <a:rPr lang="en-US" sz="1200" dirty="0" err="1">
                          <a:effectLst/>
                        </a:rPr>
                        <a:t>IMiD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 Prior lenalidomide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55%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55%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3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Prior PI + </a:t>
                      </a:r>
                      <a:r>
                        <a:rPr lang="en-US" sz="1200" dirty="0" err="1">
                          <a:effectLst/>
                        </a:rPr>
                        <a:t>IMiD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9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Refractory to PI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16%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6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Refractory to last line of therapy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28%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27%</a:t>
                      </a:r>
                      <a:endParaRPr lang="en-US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071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836" y="261627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REMARKABLE improvements in</a:t>
            </a:r>
            <a:br>
              <a:rPr lang="en-US" sz="3200" dirty="0"/>
            </a:br>
            <a:r>
              <a:rPr lang="en-US" sz="3200" dirty="0"/>
              <a:t>Progression-free survival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B1F99C-5213-4DFE-A113-5D2EF49FEDB8}"/>
              </a:ext>
            </a:extLst>
          </p:cNvPr>
          <p:cNvSpPr txBox="1"/>
          <p:nvPr/>
        </p:nvSpPr>
        <p:spPr>
          <a:xfrm>
            <a:off x="2143847" y="6477380"/>
            <a:ext cx="8244966" cy="184666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1. 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510A9A-30B2-429B-BC75-F50DE9435E30}"/>
              </a:ext>
            </a:extLst>
          </p:cNvPr>
          <p:cNvSpPr/>
          <p:nvPr/>
        </p:nvSpPr>
        <p:spPr>
          <a:xfrm>
            <a:off x="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0ED5A7-2864-4297-AF00-174251967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23" y="1286518"/>
            <a:ext cx="11162453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POLLUX: updated analysis with a median follow-up of 54.8 months</a:t>
            </a:r>
            <a:r>
              <a:rPr lang="en-US" baseline="30000" dirty="0">
                <a:solidFill>
                  <a:srgbClr val="01A59D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DEA0CC-C4EA-42EF-9562-3D52650FAC37}"/>
              </a:ext>
            </a:extLst>
          </p:cNvPr>
          <p:cNvSpPr txBox="1"/>
          <p:nvPr/>
        </p:nvSpPr>
        <p:spPr>
          <a:xfrm>
            <a:off x="550863" y="5637571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800" dirty="0">
                <a:solidFill>
                  <a:srgbClr val="404040"/>
                </a:solidFill>
              </a:rPr>
              <a:t>Adapted from </a:t>
            </a:r>
            <a:r>
              <a:rPr lang="en-GB" sz="8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8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800" dirty="0">
                <a:solidFill>
                  <a:srgbClr val="404040"/>
                </a:solidFill>
                <a:cs typeface="Century Gothic"/>
              </a:rPr>
              <a:t>. 2019.</a:t>
            </a:r>
            <a:endParaRPr lang="en-GB" dirty="0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8505D7E5-7142-4251-9A98-36831DE5B4F6}"/>
              </a:ext>
            </a:extLst>
          </p:cNvPr>
          <p:cNvSpPr txBox="1"/>
          <p:nvPr/>
        </p:nvSpPr>
        <p:spPr>
          <a:xfrm rot="16200000">
            <a:off x="756263" y="3368658"/>
            <a:ext cx="2498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solidFill>
                  <a:srgbClr val="084B7C"/>
                </a:solidFill>
              </a:rPr>
              <a:t>% surviving without progression</a:t>
            </a:r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997A0187-E54A-AF40-947E-E2B838CB3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343" y="1887691"/>
            <a:ext cx="6039441" cy="426313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6C40BE3-076D-9A18-C79F-946D06A8574B}"/>
              </a:ext>
            </a:extLst>
          </p:cNvPr>
          <p:cNvSpPr/>
          <p:nvPr/>
        </p:nvSpPr>
        <p:spPr>
          <a:xfrm>
            <a:off x="7813457" y="1580328"/>
            <a:ext cx="3944258" cy="4057243"/>
          </a:xfrm>
          <a:prstGeom prst="roundRect">
            <a:avLst>
              <a:gd name="adj" fmla="val 65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96DB442-BD65-19D4-91F4-09FC9B46E12A}"/>
              </a:ext>
            </a:extLst>
          </p:cNvPr>
          <p:cNvSpPr/>
          <p:nvPr/>
        </p:nvSpPr>
        <p:spPr>
          <a:xfrm>
            <a:off x="7924643" y="1635380"/>
            <a:ext cx="3466375" cy="707185"/>
          </a:xfrm>
          <a:prstGeom prst="roundRect">
            <a:avLst>
              <a:gd name="adj" fmla="val 2162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45E7D8-8877-52BE-D980-495649FAE73E}"/>
              </a:ext>
            </a:extLst>
          </p:cNvPr>
          <p:cNvSpPr txBox="1"/>
          <p:nvPr/>
        </p:nvSpPr>
        <p:spPr>
          <a:xfrm>
            <a:off x="8097236" y="169658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PFS was prolonged with D-Rd versus Rd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97AD0-FA4E-0A88-51B7-2E466B483001}"/>
              </a:ext>
            </a:extLst>
          </p:cNvPr>
          <p:cNvSpPr txBox="1"/>
          <p:nvPr/>
        </p:nvSpPr>
        <p:spPr>
          <a:xfrm>
            <a:off x="7906289" y="2503449"/>
            <a:ext cx="373379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Clr>
                <a:srgbClr val="F95602"/>
              </a:buClr>
              <a:defRPr/>
            </a:pPr>
            <a:r>
              <a:rPr lang="en-US" sz="1200" b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patients receiving 1 prior line of therapy </a:t>
            </a:r>
            <a:r>
              <a:rPr lang="en-US" sz="1050" b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(1PL)</a:t>
            </a:r>
          </a:p>
          <a:p>
            <a:pPr marL="628650" lvl="1" indent="-171450"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en-US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Median: 53.3 vs 19.6 months                                 (HR, 0.42; </a:t>
            </a: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95% CI, 0.31-0.58;  </a:t>
            </a:r>
            <a:r>
              <a:rPr lang="it-IT" sz="1200" i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</a:t>
            </a: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&lt;0.0001)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867EB-24F5-5D7C-C721-CDF03D0348AB}"/>
              </a:ext>
            </a:extLst>
          </p:cNvPr>
          <p:cNvSpPr txBox="1"/>
          <p:nvPr/>
        </p:nvSpPr>
        <p:spPr>
          <a:xfrm>
            <a:off x="8023916" y="3392735"/>
            <a:ext cx="373379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Clr>
                <a:srgbClr val="F95602"/>
              </a:buClr>
              <a:defRPr/>
            </a:pPr>
            <a:r>
              <a:rPr lang="en-US" sz="12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patients who were refractory to bortezomib</a:t>
            </a:r>
          </a:p>
          <a:p>
            <a:pPr marL="628650" lvl="1" indent="-171450">
              <a:spcAft>
                <a:spcPts val="600"/>
              </a:spcAft>
              <a:buClr>
                <a:srgbClr val="235688"/>
              </a:buClr>
              <a:buFont typeface="Wingdings" panose="05000000000000000000" pitchFamily="2" charset="2"/>
              <a:buChar char="v"/>
              <a:defRPr/>
            </a:pPr>
            <a:r>
              <a:rPr lang="en-US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Median: 34.3 vs 11.3 months 	            (HR, 0.42; </a:t>
            </a:r>
            <a:r>
              <a:rPr lang="it-IT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95% CI, 0.25-0.71; </a:t>
            </a:r>
            <a:r>
              <a:rPr lang="it-IT" sz="1200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</a:t>
            </a:r>
            <a:r>
              <a:rPr lang="it-IT" sz="12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= 0.0008)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1CCC2-3D72-EBE5-7BB1-D990013FADC7}"/>
              </a:ext>
            </a:extLst>
          </p:cNvPr>
          <p:cNvSpPr txBox="1"/>
          <p:nvPr/>
        </p:nvSpPr>
        <p:spPr>
          <a:xfrm>
            <a:off x="7944852" y="4272329"/>
            <a:ext cx="37337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  <a:buClr>
                <a:srgbClr val="F95602"/>
              </a:buClr>
              <a:defRPr/>
            </a:pPr>
            <a:r>
              <a:rPr lang="it-IT" sz="1200" b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patients with high or standard cytogenetic risk</a:t>
            </a:r>
          </a:p>
          <a:p>
            <a:pPr marL="171450" lvl="0" indent="-171450">
              <a:spcAft>
                <a:spcPts val="600"/>
              </a:spcAft>
              <a:buClr>
                <a:srgbClr val="235688"/>
              </a:buClr>
              <a:buFont typeface="Wingdings" panose="05000000000000000000" pitchFamily="2" charset="2"/>
              <a:buChar char="v"/>
              <a:defRPr/>
            </a:pP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Standard risk median: 52.0 vs 18.6 months (HR, 0.42; 95% CI, 0.32-0.56; </a:t>
            </a:r>
            <a:r>
              <a:rPr lang="it-IT" sz="1200" i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</a:t>
            </a: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&lt;0.0001)</a:t>
            </a:r>
          </a:p>
          <a:p>
            <a:pPr marL="171450" lvl="0" indent="-171450">
              <a:spcAft>
                <a:spcPts val="600"/>
              </a:spcAft>
              <a:buClr>
                <a:srgbClr val="235688"/>
              </a:buClr>
              <a:buFont typeface="Wingdings" panose="05000000000000000000" pitchFamily="2" charset="2"/>
              <a:buChar char="v"/>
              <a:defRPr/>
            </a:pP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 risk median: 26.8 vs 8.3 months (HR, 0.37; 95% CI, 0.18-0.76; </a:t>
            </a:r>
            <a:r>
              <a:rPr lang="it-IT" sz="1200" i="1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 </a:t>
            </a:r>
            <a:r>
              <a:rPr lang="it-IT" sz="120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= 0.0056)</a:t>
            </a:r>
          </a:p>
        </p:txBody>
      </p:sp>
    </p:spTree>
    <p:extLst>
      <p:ext uri="{BB962C8B-B14F-4D97-AF65-F5344CB8AC3E}">
        <p14:creationId xmlns:p14="http://schemas.microsoft.com/office/powerpoint/2010/main" val="355619660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16E7B63-0A0A-4623-942B-C496965333FB}"/>
              </a:ext>
            </a:extLst>
          </p:cNvPr>
          <p:cNvSpPr/>
          <p:nvPr/>
        </p:nvSpPr>
        <p:spPr>
          <a:xfrm>
            <a:off x="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039" y="245982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REMARKABLE improvements in</a:t>
            </a:r>
            <a:br>
              <a:rPr lang="en-US" sz="3200" dirty="0"/>
            </a:br>
            <a:r>
              <a:rPr lang="en-US" sz="3200" dirty="0"/>
              <a:t>Progression-free survival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2B5673D-F266-46BC-BF19-00A6FECEFD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837" y="1241502"/>
            <a:ext cx="11074849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POLLUX: updated analysis with a median follow-up of 54.8 months</a:t>
            </a:r>
            <a:r>
              <a:rPr lang="en-US" baseline="30000" dirty="0">
                <a:solidFill>
                  <a:srgbClr val="01A59D"/>
                </a:solidFill>
              </a:rPr>
              <a:t>1</a:t>
            </a:r>
            <a:endParaRPr lang="en-GB" dirty="0">
              <a:solidFill>
                <a:srgbClr val="01A59D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20F982-DEF2-459B-A396-F7B0CEB4BEA7}"/>
              </a:ext>
            </a:extLst>
          </p:cNvPr>
          <p:cNvSpPr txBox="1"/>
          <p:nvPr/>
        </p:nvSpPr>
        <p:spPr>
          <a:xfrm>
            <a:off x="2143847" y="6477380"/>
            <a:ext cx="8244966" cy="184666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1. 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</a:t>
            </a:r>
            <a:r>
              <a:rPr lang="en-GB" sz="600">
                <a:solidFill>
                  <a:srgbClr val="404040"/>
                </a:solidFill>
                <a:cs typeface="Century Gothic"/>
              </a:rPr>
              <a:t>. 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6774A4-1FE9-48D2-B5BA-ABF90BD97407}"/>
              </a:ext>
            </a:extLst>
          </p:cNvPr>
          <p:cNvSpPr txBox="1"/>
          <p:nvPr/>
        </p:nvSpPr>
        <p:spPr>
          <a:xfrm>
            <a:off x="550863" y="5637600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a-DK" sz="800" dirty="0">
                <a:solidFill>
                  <a:srgbClr val="404040"/>
                </a:solidFill>
              </a:rPr>
              <a:t>Adapted from Kaufman JL, </a:t>
            </a:r>
            <a:r>
              <a:rPr lang="da-DK" sz="800" i="1" dirty="0">
                <a:solidFill>
                  <a:srgbClr val="404040"/>
                </a:solidFill>
              </a:rPr>
              <a:t>et al. </a:t>
            </a:r>
            <a:r>
              <a:rPr lang="da-DK" sz="800" dirty="0">
                <a:solidFill>
                  <a:srgbClr val="404040"/>
                </a:solidFill>
              </a:rPr>
              <a:t>2019</a:t>
            </a:r>
            <a:r>
              <a:rPr lang="da-DK" sz="800" i="1" dirty="0">
                <a:solidFill>
                  <a:srgbClr val="404040"/>
                </a:solidFill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BEE58C-68B5-4549-BF89-CA960559487B}"/>
              </a:ext>
            </a:extLst>
          </p:cNvPr>
          <p:cNvGrpSpPr/>
          <p:nvPr/>
        </p:nvGrpSpPr>
        <p:grpSpPr>
          <a:xfrm>
            <a:off x="1279814" y="1982015"/>
            <a:ext cx="7479744" cy="3487254"/>
            <a:chOff x="1279814" y="1982015"/>
            <a:chExt cx="7479744" cy="3487254"/>
          </a:xfrm>
        </p:grpSpPr>
        <p:grpSp>
          <p:nvGrpSpPr>
            <p:cNvPr id="253" name="Graphic 12">
              <a:extLst>
                <a:ext uri="{FF2B5EF4-FFF2-40B4-BE49-F238E27FC236}">
                  <a16:creationId xmlns:a16="http://schemas.microsoft.com/office/drawing/2014/main" id="{95493C8D-DF4A-450D-AE9A-6217162F0335}"/>
                </a:ext>
              </a:extLst>
            </p:cNvPr>
            <p:cNvGrpSpPr/>
            <p:nvPr/>
          </p:nvGrpSpPr>
          <p:grpSpPr>
            <a:xfrm>
              <a:off x="1718683" y="2145132"/>
              <a:ext cx="6386396" cy="2839647"/>
              <a:chOff x="1512943" y="2145132"/>
              <a:chExt cx="6386396" cy="2839647"/>
            </a:xfrm>
          </p:grpSpPr>
          <p:sp>
            <p:nvSpPr>
              <p:cNvPr id="477" name="Freeform: Shape 476">
                <a:extLst>
                  <a:ext uri="{FF2B5EF4-FFF2-40B4-BE49-F238E27FC236}">
                    <a16:creationId xmlns:a16="http://schemas.microsoft.com/office/drawing/2014/main" id="{D0CCC7F6-2E42-4F27-A689-90E5879F2A36}"/>
                  </a:ext>
                </a:extLst>
              </p:cNvPr>
              <p:cNvSpPr/>
              <p:nvPr/>
            </p:nvSpPr>
            <p:spPr>
              <a:xfrm>
                <a:off x="7474502" y="3368428"/>
                <a:ext cx="96864" cy="28575"/>
              </a:xfrm>
              <a:custGeom>
                <a:avLst/>
                <a:gdLst>
                  <a:gd name="connsiteX0" fmla="*/ 67088 w 96863"/>
                  <a:gd name="connsiteY0" fmla="*/ 18342 h 28575"/>
                  <a:gd name="connsiteX1" fmla="*/ 31087 w 96863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863" h="28575">
                    <a:moveTo>
                      <a:pt x="67088" y="18342"/>
                    </a:moveTo>
                    <a:lnTo>
                      <a:pt x="31087" y="18342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8" name="Freeform: Shape 477">
                <a:extLst>
                  <a:ext uri="{FF2B5EF4-FFF2-40B4-BE49-F238E27FC236}">
                    <a16:creationId xmlns:a16="http://schemas.microsoft.com/office/drawing/2014/main" id="{7A92AAA3-6962-414A-8AFD-D353A3A13C6A}"/>
                  </a:ext>
                </a:extLst>
              </p:cNvPr>
              <p:cNvSpPr/>
              <p:nvPr/>
            </p:nvSpPr>
            <p:spPr>
              <a:xfrm>
                <a:off x="1659296" y="3368428"/>
                <a:ext cx="5795672" cy="28575"/>
              </a:xfrm>
              <a:custGeom>
                <a:avLst/>
                <a:gdLst>
                  <a:gd name="connsiteX0" fmla="*/ 5774130 w 5795671"/>
                  <a:gd name="connsiteY0" fmla="*/ 18342 h 28575"/>
                  <a:gd name="connsiteX1" fmla="*/ 31087 w 5795671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95671" h="28575">
                    <a:moveTo>
                      <a:pt x="5774130" y="18342"/>
                    </a:moveTo>
                    <a:lnTo>
                      <a:pt x="31087" y="18342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custDash>
                  <a:ds d="335595" sp="335595"/>
                </a:custDash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79" name="Freeform: Shape 478">
                <a:extLst>
                  <a:ext uri="{FF2B5EF4-FFF2-40B4-BE49-F238E27FC236}">
                    <a16:creationId xmlns:a16="http://schemas.microsoft.com/office/drawing/2014/main" id="{17229A4C-2542-45BA-8AEE-0D40E30FCF45}"/>
                  </a:ext>
                </a:extLst>
              </p:cNvPr>
              <p:cNvSpPr/>
              <p:nvPr/>
            </p:nvSpPr>
            <p:spPr>
              <a:xfrm>
                <a:off x="1587294" y="3368428"/>
                <a:ext cx="96864" cy="28575"/>
              </a:xfrm>
              <a:custGeom>
                <a:avLst/>
                <a:gdLst>
                  <a:gd name="connsiteX0" fmla="*/ 66927 w 96863"/>
                  <a:gd name="connsiteY0" fmla="*/ 18342 h 28575"/>
                  <a:gd name="connsiteX1" fmla="*/ 31087 w 96863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6863" h="28575">
                    <a:moveTo>
                      <a:pt x="66927" y="18342"/>
                    </a:moveTo>
                    <a:lnTo>
                      <a:pt x="31087" y="18342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0" name="Freeform: Shape 479">
                <a:extLst>
                  <a:ext uri="{FF2B5EF4-FFF2-40B4-BE49-F238E27FC236}">
                    <a16:creationId xmlns:a16="http://schemas.microsoft.com/office/drawing/2014/main" id="{D31C93DD-ED5E-4BE3-80F9-012140F3FC8C}"/>
                  </a:ext>
                </a:extLst>
              </p:cNvPr>
              <p:cNvSpPr/>
              <p:nvPr/>
            </p:nvSpPr>
            <p:spPr>
              <a:xfrm>
                <a:off x="6102752" y="2175231"/>
                <a:ext cx="48432" cy="57150"/>
              </a:xfrm>
              <a:custGeom>
                <a:avLst/>
                <a:gdLst>
                  <a:gd name="connsiteX0" fmla="*/ 31087 w 48431"/>
                  <a:gd name="connsiteY0" fmla="*/ 18342 h 57150"/>
                  <a:gd name="connsiteX1" fmla="*/ 31087 w 48431"/>
                  <a:gd name="connsiteY1" fmla="*/ 3958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431" h="57150">
                    <a:moveTo>
                      <a:pt x="31087" y="18342"/>
                    </a:moveTo>
                    <a:lnTo>
                      <a:pt x="31087" y="39582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1" name="Freeform: Shape 480">
                <a:extLst>
                  <a:ext uri="{FF2B5EF4-FFF2-40B4-BE49-F238E27FC236}">
                    <a16:creationId xmlns:a16="http://schemas.microsoft.com/office/drawing/2014/main" id="{54D90A61-B875-4BC2-9403-51DB00F7E09B}"/>
                  </a:ext>
                </a:extLst>
              </p:cNvPr>
              <p:cNvSpPr/>
              <p:nvPr/>
            </p:nvSpPr>
            <p:spPr>
              <a:xfrm>
                <a:off x="6102752" y="2238096"/>
                <a:ext cx="48432" cy="2266950"/>
              </a:xfrm>
              <a:custGeom>
                <a:avLst/>
                <a:gdLst>
                  <a:gd name="connsiteX0" fmla="*/ 31087 w 48431"/>
                  <a:gd name="connsiteY0" fmla="*/ 18342 h 2266950"/>
                  <a:gd name="connsiteX1" fmla="*/ 31087 w 48431"/>
                  <a:gd name="connsiteY1" fmla="*/ 2249573 h 226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431" h="2266950">
                    <a:moveTo>
                      <a:pt x="31087" y="18342"/>
                    </a:moveTo>
                    <a:lnTo>
                      <a:pt x="31087" y="2249573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custDash>
                  <a:ds d="328388" sp="328388"/>
                </a:custDash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2" name="Freeform: Shape 481">
                <a:extLst>
                  <a:ext uri="{FF2B5EF4-FFF2-40B4-BE49-F238E27FC236}">
                    <a16:creationId xmlns:a16="http://schemas.microsoft.com/office/drawing/2014/main" id="{6DDCCED6-6D86-452B-ADEF-3A253D5A051F}"/>
                  </a:ext>
                </a:extLst>
              </p:cNvPr>
              <p:cNvSpPr/>
              <p:nvPr/>
            </p:nvSpPr>
            <p:spPr>
              <a:xfrm>
                <a:off x="6102752" y="4490187"/>
                <a:ext cx="48432" cy="57150"/>
              </a:xfrm>
              <a:custGeom>
                <a:avLst/>
                <a:gdLst>
                  <a:gd name="connsiteX0" fmla="*/ 31087 w 48431"/>
                  <a:gd name="connsiteY0" fmla="*/ 18342 h 57150"/>
                  <a:gd name="connsiteX1" fmla="*/ 31087 w 48431"/>
                  <a:gd name="connsiteY1" fmla="*/ 39582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8431" h="57150">
                    <a:moveTo>
                      <a:pt x="31087" y="18342"/>
                    </a:moveTo>
                    <a:lnTo>
                      <a:pt x="31087" y="39582"/>
                    </a:lnTo>
                  </a:path>
                </a:pathLst>
              </a:custGeom>
              <a:ln w="2445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3" name="Freeform: Shape 482">
                <a:extLst>
                  <a:ext uri="{FF2B5EF4-FFF2-40B4-BE49-F238E27FC236}">
                    <a16:creationId xmlns:a16="http://schemas.microsoft.com/office/drawing/2014/main" id="{791B0D2F-BABF-4E94-B5F1-F7FFE269C516}"/>
                  </a:ext>
                </a:extLst>
              </p:cNvPr>
              <p:cNvSpPr/>
              <p:nvPr/>
            </p:nvSpPr>
            <p:spPr>
              <a:xfrm>
                <a:off x="1596496" y="2145132"/>
                <a:ext cx="5973255" cy="2447925"/>
              </a:xfrm>
              <a:custGeom>
                <a:avLst/>
                <a:gdLst>
                  <a:gd name="connsiteX0" fmla="*/ 5954296 w 5973255"/>
                  <a:gd name="connsiteY0" fmla="*/ 2434834 h 2447925"/>
                  <a:gd name="connsiteX1" fmla="*/ 31087 w 5973255"/>
                  <a:gd name="connsiteY1" fmla="*/ 2434834 h 2447925"/>
                  <a:gd name="connsiteX2" fmla="*/ 31087 w 5973255"/>
                  <a:gd name="connsiteY2" fmla="*/ 18342 h 244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73255" h="2447925">
                    <a:moveTo>
                      <a:pt x="5954296" y="2434834"/>
                    </a:moveTo>
                    <a:lnTo>
                      <a:pt x="31087" y="2434834"/>
                    </a:lnTo>
                    <a:lnTo>
                      <a:pt x="31087" y="18342"/>
                    </a:lnTo>
                  </a:path>
                </a:pathLst>
              </a:custGeom>
              <a:noFill/>
              <a:ln w="2445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4" name="Freeform: Shape 483">
                <a:extLst>
                  <a:ext uri="{FF2B5EF4-FFF2-40B4-BE49-F238E27FC236}">
                    <a16:creationId xmlns:a16="http://schemas.microsoft.com/office/drawing/2014/main" id="{1BBD075C-78F3-4B30-9AA3-38C0A02ADCDB}"/>
                  </a:ext>
                </a:extLst>
              </p:cNvPr>
              <p:cNvSpPr/>
              <p:nvPr/>
            </p:nvSpPr>
            <p:spPr>
              <a:xfrm>
                <a:off x="1616363" y="2148948"/>
                <a:ext cx="5666520" cy="2038350"/>
              </a:xfrm>
              <a:custGeom>
                <a:avLst/>
                <a:gdLst>
                  <a:gd name="connsiteX0" fmla="*/ 5660951 w 5666520"/>
                  <a:gd name="connsiteY0" fmla="*/ 2034588 h 2038350"/>
                  <a:gd name="connsiteX1" fmla="*/ 5204885 w 5666520"/>
                  <a:gd name="connsiteY1" fmla="*/ 2034588 h 2038350"/>
                  <a:gd name="connsiteX2" fmla="*/ 5204885 w 5666520"/>
                  <a:gd name="connsiteY2" fmla="*/ 1968008 h 2038350"/>
                  <a:gd name="connsiteX3" fmla="*/ 4753339 w 5666520"/>
                  <a:gd name="connsiteY3" fmla="*/ 1968008 h 2038350"/>
                  <a:gd name="connsiteX4" fmla="*/ 4753339 w 5666520"/>
                  <a:gd name="connsiteY4" fmla="*/ 1951339 h 2038350"/>
                  <a:gd name="connsiteX5" fmla="*/ 4681499 w 5666520"/>
                  <a:gd name="connsiteY5" fmla="*/ 1951339 h 2038350"/>
                  <a:gd name="connsiteX6" fmla="*/ 4681499 w 5666520"/>
                  <a:gd name="connsiteY6" fmla="*/ 1930384 h 2038350"/>
                  <a:gd name="connsiteX7" fmla="*/ 4461134 w 5666520"/>
                  <a:gd name="connsiteY7" fmla="*/ 1930384 h 2038350"/>
                  <a:gd name="connsiteX8" fmla="*/ 4461134 w 5666520"/>
                  <a:gd name="connsiteY8" fmla="*/ 1915335 h 2038350"/>
                  <a:gd name="connsiteX9" fmla="*/ 4197988 w 5666520"/>
                  <a:gd name="connsiteY9" fmla="*/ 1915335 h 2038350"/>
                  <a:gd name="connsiteX10" fmla="*/ 4197988 w 5666520"/>
                  <a:gd name="connsiteY10" fmla="*/ 1900857 h 2038350"/>
                  <a:gd name="connsiteX11" fmla="*/ 4120658 w 5666520"/>
                  <a:gd name="connsiteY11" fmla="*/ 1900857 h 2038350"/>
                  <a:gd name="connsiteX12" fmla="*/ 4120658 w 5666520"/>
                  <a:gd name="connsiteY12" fmla="*/ 1887998 h 2038350"/>
                  <a:gd name="connsiteX13" fmla="*/ 4066092 w 5666520"/>
                  <a:gd name="connsiteY13" fmla="*/ 1887998 h 2038350"/>
                  <a:gd name="connsiteX14" fmla="*/ 4066092 w 5666520"/>
                  <a:gd name="connsiteY14" fmla="*/ 1876758 h 2038350"/>
                  <a:gd name="connsiteX15" fmla="*/ 3981498 w 5666520"/>
                  <a:gd name="connsiteY15" fmla="*/ 1876758 h 2038350"/>
                  <a:gd name="connsiteX16" fmla="*/ 3981498 w 5666520"/>
                  <a:gd name="connsiteY16" fmla="*/ 1859994 h 2038350"/>
                  <a:gd name="connsiteX17" fmla="*/ 3942430 w 5666520"/>
                  <a:gd name="connsiteY17" fmla="*/ 1859994 h 2038350"/>
                  <a:gd name="connsiteX18" fmla="*/ 3942430 w 5666520"/>
                  <a:gd name="connsiteY18" fmla="*/ 1840754 h 2038350"/>
                  <a:gd name="connsiteX19" fmla="*/ 3899648 w 5666520"/>
                  <a:gd name="connsiteY19" fmla="*/ 1840754 h 2038350"/>
                  <a:gd name="connsiteX20" fmla="*/ 3899648 w 5666520"/>
                  <a:gd name="connsiteY20" fmla="*/ 1811703 h 2038350"/>
                  <a:gd name="connsiteX21" fmla="*/ 3772272 w 5666520"/>
                  <a:gd name="connsiteY21" fmla="*/ 1811703 h 2038350"/>
                  <a:gd name="connsiteX22" fmla="*/ 3772272 w 5666520"/>
                  <a:gd name="connsiteY22" fmla="*/ 1799320 h 2038350"/>
                  <a:gd name="connsiteX23" fmla="*/ 3712217 w 5666520"/>
                  <a:gd name="connsiteY23" fmla="*/ 1799320 h 2038350"/>
                  <a:gd name="connsiteX24" fmla="*/ 3712217 w 5666520"/>
                  <a:gd name="connsiteY24" fmla="*/ 1770269 h 2038350"/>
                  <a:gd name="connsiteX25" fmla="*/ 3583872 w 5666520"/>
                  <a:gd name="connsiteY25" fmla="*/ 1770269 h 2038350"/>
                  <a:gd name="connsiteX26" fmla="*/ 3583872 w 5666520"/>
                  <a:gd name="connsiteY26" fmla="*/ 1755219 h 2038350"/>
                  <a:gd name="connsiteX27" fmla="*/ 3353499 w 5666520"/>
                  <a:gd name="connsiteY27" fmla="*/ 1755219 h 2038350"/>
                  <a:gd name="connsiteX28" fmla="*/ 3353499 w 5666520"/>
                  <a:gd name="connsiteY28" fmla="*/ 1732169 h 2038350"/>
                  <a:gd name="connsiteX29" fmla="*/ 3323471 w 5666520"/>
                  <a:gd name="connsiteY29" fmla="*/ 1732169 h 2038350"/>
                  <a:gd name="connsiteX30" fmla="*/ 3323471 w 5666520"/>
                  <a:gd name="connsiteY30" fmla="*/ 1717691 h 2038350"/>
                  <a:gd name="connsiteX31" fmla="*/ 3206104 w 5666520"/>
                  <a:gd name="connsiteY31" fmla="*/ 1717691 h 2038350"/>
                  <a:gd name="connsiteX32" fmla="*/ 3206104 w 5666520"/>
                  <a:gd name="connsiteY32" fmla="*/ 1701022 h 2038350"/>
                  <a:gd name="connsiteX33" fmla="*/ 3181566 w 5666520"/>
                  <a:gd name="connsiteY33" fmla="*/ 1701022 h 2038350"/>
                  <a:gd name="connsiteX34" fmla="*/ 3181566 w 5666520"/>
                  <a:gd name="connsiteY34" fmla="*/ 1689783 h 2038350"/>
                  <a:gd name="connsiteX35" fmla="*/ 3160578 w 5666520"/>
                  <a:gd name="connsiteY35" fmla="*/ 1689783 h 2038350"/>
                  <a:gd name="connsiteX36" fmla="*/ 3160578 w 5666520"/>
                  <a:gd name="connsiteY36" fmla="*/ 1676924 h 2038350"/>
                  <a:gd name="connsiteX37" fmla="*/ 3030458 w 5666520"/>
                  <a:gd name="connsiteY37" fmla="*/ 1676924 h 2038350"/>
                  <a:gd name="connsiteX38" fmla="*/ 3030458 w 5666520"/>
                  <a:gd name="connsiteY38" fmla="*/ 1659779 h 2038350"/>
                  <a:gd name="connsiteX39" fmla="*/ 2985901 w 5666520"/>
                  <a:gd name="connsiteY39" fmla="*/ 1659779 h 2038350"/>
                  <a:gd name="connsiteX40" fmla="*/ 2985901 w 5666520"/>
                  <a:gd name="connsiteY40" fmla="*/ 1646349 h 2038350"/>
                  <a:gd name="connsiteX41" fmla="*/ 2956842 w 5666520"/>
                  <a:gd name="connsiteY41" fmla="*/ 1646349 h 2038350"/>
                  <a:gd name="connsiteX42" fmla="*/ 2956842 w 5666520"/>
                  <a:gd name="connsiteY42" fmla="*/ 1637205 h 2038350"/>
                  <a:gd name="connsiteX43" fmla="*/ 2908572 w 5666520"/>
                  <a:gd name="connsiteY43" fmla="*/ 1637205 h 2038350"/>
                  <a:gd name="connsiteX44" fmla="*/ 2908572 w 5666520"/>
                  <a:gd name="connsiteY44" fmla="*/ 1612535 h 2038350"/>
                  <a:gd name="connsiteX45" fmla="*/ 2875800 w 5666520"/>
                  <a:gd name="connsiteY45" fmla="*/ 1612535 h 2038350"/>
                  <a:gd name="connsiteX46" fmla="*/ 2875800 w 5666520"/>
                  <a:gd name="connsiteY46" fmla="*/ 1602819 h 2038350"/>
                  <a:gd name="connsiteX47" fmla="*/ 2790237 w 5666520"/>
                  <a:gd name="connsiteY47" fmla="*/ 1602819 h 2038350"/>
                  <a:gd name="connsiteX48" fmla="*/ 2790237 w 5666520"/>
                  <a:gd name="connsiteY48" fmla="*/ 1574911 h 2038350"/>
                  <a:gd name="connsiteX49" fmla="*/ 2624600 w 5666520"/>
                  <a:gd name="connsiteY49" fmla="*/ 1574911 h 2038350"/>
                  <a:gd name="connsiteX50" fmla="*/ 2624600 w 5666520"/>
                  <a:gd name="connsiteY50" fmla="*/ 1553290 h 2038350"/>
                  <a:gd name="connsiteX51" fmla="*/ 2536293 w 5666520"/>
                  <a:gd name="connsiteY51" fmla="*/ 1553290 h 2038350"/>
                  <a:gd name="connsiteX52" fmla="*/ 2536293 w 5666520"/>
                  <a:gd name="connsiteY52" fmla="*/ 1533001 h 2038350"/>
                  <a:gd name="connsiteX53" fmla="*/ 2501745 w 5666520"/>
                  <a:gd name="connsiteY53" fmla="*/ 1533001 h 2038350"/>
                  <a:gd name="connsiteX54" fmla="*/ 2501745 w 5666520"/>
                  <a:gd name="connsiteY54" fmla="*/ 1522238 h 2038350"/>
                  <a:gd name="connsiteX55" fmla="*/ 2464452 w 5666520"/>
                  <a:gd name="connsiteY55" fmla="*/ 1522238 h 2038350"/>
                  <a:gd name="connsiteX56" fmla="*/ 2464452 w 5666520"/>
                  <a:gd name="connsiteY56" fmla="*/ 1506617 h 2038350"/>
                  <a:gd name="connsiteX57" fmla="*/ 2447986 w 5666520"/>
                  <a:gd name="connsiteY57" fmla="*/ 1506617 h 2038350"/>
                  <a:gd name="connsiteX58" fmla="*/ 2447986 w 5666520"/>
                  <a:gd name="connsiteY58" fmla="*/ 1490520 h 2038350"/>
                  <a:gd name="connsiteX59" fmla="*/ 2389706 w 5666520"/>
                  <a:gd name="connsiteY59" fmla="*/ 1490520 h 2038350"/>
                  <a:gd name="connsiteX60" fmla="*/ 2389706 w 5666520"/>
                  <a:gd name="connsiteY60" fmla="*/ 1479280 h 2038350"/>
                  <a:gd name="connsiteX61" fmla="*/ 2263137 w 5666520"/>
                  <a:gd name="connsiteY61" fmla="*/ 1479280 h 2038350"/>
                  <a:gd name="connsiteX62" fmla="*/ 2263137 w 5666520"/>
                  <a:gd name="connsiteY62" fmla="*/ 1469565 h 2038350"/>
                  <a:gd name="connsiteX63" fmla="*/ 2175799 w 5666520"/>
                  <a:gd name="connsiteY63" fmla="*/ 1469565 h 2038350"/>
                  <a:gd name="connsiteX64" fmla="*/ 2175799 w 5666520"/>
                  <a:gd name="connsiteY64" fmla="*/ 1459373 h 2038350"/>
                  <a:gd name="connsiteX65" fmla="*/ 2145771 w 5666520"/>
                  <a:gd name="connsiteY65" fmla="*/ 1459373 h 2038350"/>
                  <a:gd name="connsiteX66" fmla="*/ 2145771 w 5666520"/>
                  <a:gd name="connsiteY66" fmla="*/ 1441085 h 2038350"/>
                  <a:gd name="connsiteX67" fmla="*/ 2101214 w 5666520"/>
                  <a:gd name="connsiteY67" fmla="*/ 1441085 h 2038350"/>
                  <a:gd name="connsiteX68" fmla="*/ 2101214 w 5666520"/>
                  <a:gd name="connsiteY68" fmla="*/ 1416987 h 2038350"/>
                  <a:gd name="connsiteX69" fmla="*/ 2031956 w 5666520"/>
                  <a:gd name="connsiteY69" fmla="*/ 1416987 h 2038350"/>
                  <a:gd name="connsiteX70" fmla="*/ 2031956 w 5666520"/>
                  <a:gd name="connsiteY70" fmla="*/ 1405652 h 2038350"/>
                  <a:gd name="connsiteX71" fmla="*/ 2001929 w 5666520"/>
                  <a:gd name="connsiteY71" fmla="*/ 1405652 h 2038350"/>
                  <a:gd name="connsiteX72" fmla="*/ 2001929 w 5666520"/>
                  <a:gd name="connsiteY72" fmla="*/ 1390602 h 2038350"/>
                  <a:gd name="connsiteX73" fmla="*/ 1969156 w 5666520"/>
                  <a:gd name="connsiteY73" fmla="*/ 1390602 h 2038350"/>
                  <a:gd name="connsiteX74" fmla="*/ 1969156 w 5666520"/>
                  <a:gd name="connsiteY74" fmla="*/ 1376124 h 2038350"/>
                  <a:gd name="connsiteX75" fmla="*/ 1954627 w 5666520"/>
                  <a:gd name="connsiteY75" fmla="*/ 1376124 h 2038350"/>
                  <a:gd name="connsiteX76" fmla="*/ 1954627 w 5666520"/>
                  <a:gd name="connsiteY76" fmla="*/ 1362694 h 2038350"/>
                  <a:gd name="connsiteX77" fmla="*/ 1914590 w 5666520"/>
                  <a:gd name="connsiteY77" fmla="*/ 1362694 h 2038350"/>
                  <a:gd name="connsiteX78" fmla="*/ 1889083 w 5666520"/>
                  <a:gd name="connsiteY78" fmla="*/ 1362694 h 2038350"/>
                  <a:gd name="connsiteX79" fmla="*/ 1889083 w 5666520"/>
                  <a:gd name="connsiteY79" fmla="*/ 1342787 h 2038350"/>
                  <a:gd name="connsiteX80" fmla="*/ 1863575 w 5666520"/>
                  <a:gd name="connsiteY80" fmla="*/ 1342787 h 2038350"/>
                  <a:gd name="connsiteX81" fmla="*/ 1863575 w 5666520"/>
                  <a:gd name="connsiteY81" fmla="*/ 1329357 h 2038350"/>
                  <a:gd name="connsiteX82" fmla="*/ 1818049 w 5666520"/>
                  <a:gd name="connsiteY82" fmla="*/ 1329357 h 2038350"/>
                  <a:gd name="connsiteX83" fmla="*/ 1818049 w 5666520"/>
                  <a:gd name="connsiteY83" fmla="*/ 1319641 h 2038350"/>
                  <a:gd name="connsiteX84" fmla="*/ 1801582 w 5666520"/>
                  <a:gd name="connsiteY84" fmla="*/ 1319641 h 2038350"/>
                  <a:gd name="connsiteX85" fmla="*/ 1801582 w 5666520"/>
                  <a:gd name="connsiteY85" fmla="*/ 1306211 h 2038350"/>
                  <a:gd name="connsiteX86" fmla="*/ 1801582 w 5666520"/>
                  <a:gd name="connsiteY86" fmla="*/ 1297638 h 2038350"/>
                  <a:gd name="connsiteX87" fmla="*/ 1750567 w 5666520"/>
                  <a:gd name="connsiteY87" fmla="*/ 1297638 h 2038350"/>
                  <a:gd name="connsiteX88" fmla="*/ 1750567 w 5666520"/>
                  <a:gd name="connsiteY88" fmla="*/ 1282589 h 2038350"/>
                  <a:gd name="connsiteX89" fmla="*/ 1717795 w 5666520"/>
                  <a:gd name="connsiteY89" fmla="*/ 1282589 h 2038350"/>
                  <a:gd name="connsiteX90" fmla="*/ 1717795 w 5666520"/>
                  <a:gd name="connsiteY90" fmla="*/ 1270778 h 2038350"/>
                  <a:gd name="connsiteX91" fmla="*/ 1668556 w 5666520"/>
                  <a:gd name="connsiteY91" fmla="*/ 1270778 h 2038350"/>
                  <a:gd name="connsiteX92" fmla="*/ 1668556 w 5666520"/>
                  <a:gd name="connsiteY92" fmla="*/ 1261634 h 2038350"/>
                  <a:gd name="connsiteX93" fmla="*/ 1644825 w 5666520"/>
                  <a:gd name="connsiteY93" fmla="*/ 1261634 h 2038350"/>
                  <a:gd name="connsiteX94" fmla="*/ 1644825 w 5666520"/>
                  <a:gd name="connsiteY94" fmla="*/ 1222772 h 2038350"/>
                  <a:gd name="connsiteX95" fmla="*/ 1611084 w 5666520"/>
                  <a:gd name="connsiteY95" fmla="*/ 1222772 h 2038350"/>
                  <a:gd name="connsiteX96" fmla="*/ 1611084 w 5666520"/>
                  <a:gd name="connsiteY96" fmla="*/ 1210104 h 2038350"/>
                  <a:gd name="connsiteX97" fmla="*/ 1595586 w 5666520"/>
                  <a:gd name="connsiteY97" fmla="*/ 1210104 h 2038350"/>
                  <a:gd name="connsiteX98" fmla="*/ 1595586 w 5666520"/>
                  <a:gd name="connsiteY98" fmla="*/ 1196673 h 2038350"/>
                  <a:gd name="connsiteX99" fmla="*/ 1581056 w 5666520"/>
                  <a:gd name="connsiteY99" fmla="*/ 1196673 h 2038350"/>
                  <a:gd name="connsiteX100" fmla="*/ 1581056 w 5666520"/>
                  <a:gd name="connsiteY100" fmla="*/ 1175147 h 2038350"/>
                  <a:gd name="connsiteX101" fmla="*/ 1496462 w 5666520"/>
                  <a:gd name="connsiteY101" fmla="*/ 1175147 h 2038350"/>
                  <a:gd name="connsiteX102" fmla="*/ 1496462 w 5666520"/>
                  <a:gd name="connsiteY102" fmla="*/ 1164384 h 2038350"/>
                  <a:gd name="connsiteX103" fmla="*/ 1477412 w 5666520"/>
                  <a:gd name="connsiteY103" fmla="*/ 1164384 h 2038350"/>
                  <a:gd name="connsiteX104" fmla="*/ 1477412 w 5666520"/>
                  <a:gd name="connsiteY104" fmla="*/ 1138095 h 2038350"/>
                  <a:gd name="connsiteX105" fmla="*/ 1406379 w 5666520"/>
                  <a:gd name="connsiteY105" fmla="*/ 1138095 h 2038350"/>
                  <a:gd name="connsiteX106" fmla="*/ 1406379 w 5666520"/>
                  <a:gd name="connsiteY106" fmla="*/ 1127331 h 2038350"/>
                  <a:gd name="connsiteX107" fmla="*/ 1379096 w 5666520"/>
                  <a:gd name="connsiteY107" fmla="*/ 1127331 h 2038350"/>
                  <a:gd name="connsiteX108" fmla="*/ 1379096 w 5666520"/>
                  <a:gd name="connsiteY108" fmla="*/ 1107996 h 2038350"/>
                  <a:gd name="connsiteX109" fmla="*/ 1363597 w 5666520"/>
                  <a:gd name="connsiteY109" fmla="*/ 1107996 h 2038350"/>
                  <a:gd name="connsiteX110" fmla="*/ 1363597 w 5666520"/>
                  <a:gd name="connsiteY110" fmla="*/ 1086469 h 2038350"/>
                  <a:gd name="connsiteX111" fmla="*/ 1325336 w 5666520"/>
                  <a:gd name="connsiteY111" fmla="*/ 1086469 h 2038350"/>
                  <a:gd name="connsiteX112" fmla="*/ 1325336 w 5666520"/>
                  <a:gd name="connsiteY112" fmla="*/ 1075706 h 2038350"/>
                  <a:gd name="connsiteX113" fmla="*/ 1287075 w 5666520"/>
                  <a:gd name="connsiteY113" fmla="*/ 1075706 h 2038350"/>
                  <a:gd name="connsiteX114" fmla="*/ 1287075 w 5666520"/>
                  <a:gd name="connsiteY114" fmla="*/ 1055799 h 2038350"/>
                  <a:gd name="connsiteX115" fmla="*/ 1287075 w 5666520"/>
                  <a:gd name="connsiteY115" fmla="*/ 1039701 h 2038350"/>
                  <a:gd name="connsiteX116" fmla="*/ 1237836 w 5666520"/>
                  <a:gd name="connsiteY116" fmla="*/ 1039701 h 2038350"/>
                  <a:gd name="connsiteX117" fmla="*/ 1237836 w 5666520"/>
                  <a:gd name="connsiteY117" fmla="*/ 1025223 h 2038350"/>
                  <a:gd name="connsiteX118" fmla="*/ 1219593 w 5666520"/>
                  <a:gd name="connsiteY118" fmla="*/ 1025223 h 2038350"/>
                  <a:gd name="connsiteX119" fmla="*/ 1219593 w 5666520"/>
                  <a:gd name="connsiteY119" fmla="*/ 1013412 h 2038350"/>
                  <a:gd name="connsiteX120" fmla="*/ 1170355 w 5666520"/>
                  <a:gd name="connsiteY120" fmla="*/ 1013412 h 2038350"/>
                  <a:gd name="connsiteX121" fmla="*/ 1170355 w 5666520"/>
                  <a:gd name="connsiteY121" fmla="*/ 1004268 h 2038350"/>
                  <a:gd name="connsiteX122" fmla="*/ 1138551 w 5666520"/>
                  <a:gd name="connsiteY122" fmla="*/ 1004268 h 2038350"/>
                  <a:gd name="connsiteX123" fmla="*/ 1138551 w 5666520"/>
                  <a:gd name="connsiteY123" fmla="*/ 993505 h 2038350"/>
                  <a:gd name="connsiteX124" fmla="*/ 1117564 w 5666520"/>
                  <a:gd name="connsiteY124" fmla="*/ 993505 h 2038350"/>
                  <a:gd name="connsiteX125" fmla="*/ 1117564 w 5666520"/>
                  <a:gd name="connsiteY125" fmla="*/ 980075 h 2038350"/>
                  <a:gd name="connsiteX126" fmla="*/ 1096577 w 5666520"/>
                  <a:gd name="connsiteY126" fmla="*/ 980075 h 2038350"/>
                  <a:gd name="connsiteX127" fmla="*/ 1096577 w 5666520"/>
                  <a:gd name="connsiteY127" fmla="*/ 962358 h 2038350"/>
                  <a:gd name="connsiteX128" fmla="*/ 1062029 w 5666520"/>
                  <a:gd name="connsiteY128" fmla="*/ 962358 h 2038350"/>
                  <a:gd name="connsiteX129" fmla="*/ 1062029 w 5666520"/>
                  <a:gd name="connsiteY129" fmla="*/ 934450 h 2038350"/>
                  <a:gd name="connsiteX130" fmla="*/ 1033777 w 5666520"/>
                  <a:gd name="connsiteY130" fmla="*/ 934450 h 2038350"/>
                  <a:gd name="connsiteX131" fmla="*/ 1033777 w 5666520"/>
                  <a:gd name="connsiteY131" fmla="*/ 921020 h 2038350"/>
                  <a:gd name="connsiteX132" fmla="*/ 979210 w 5666520"/>
                  <a:gd name="connsiteY132" fmla="*/ 921020 h 2038350"/>
                  <a:gd name="connsiteX133" fmla="*/ 979210 w 5666520"/>
                  <a:gd name="connsiteY133" fmla="*/ 911304 h 2038350"/>
                  <a:gd name="connsiteX134" fmla="*/ 961936 w 5666520"/>
                  <a:gd name="connsiteY134" fmla="*/ 911304 h 2038350"/>
                  <a:gd name="connsiteX135" fmla="*/ 961936 w 5666520"/>
                  <a:gd name="connsiteY135" fmla="*/ 843105 h 2038350"/>
                  <a:gd name="connsiteX136" fmla="*/ 928196 w 5666520"/>
                  <a:gd name="connsiteY136" fmla="*/ 843105 h 2038350"/>
                  <a:gd name="connsiteX137" fmla="*/ 928196 w 5666520"/>
                  <a:gd name="connsiteY137" fmla="*/ 835581 h 2038350"/>
                  <a:gd name="connsiteX138" fmla="*/ 873629 w 5666520"/>
                  <a:gd name="connsiteY138" fmla="*/ 835581 h 2038350"/>
                  <a:gd name="connsiteX139" fmla="*/ 873629 w 5666520"/>
                  <a:gd name="connsiteY139" fmla="*/ 813578 h 2038350"/>
                  <a:gd name="connsiteX140" fmla="*/ 841825 w 5666520"/>
                  <a:gd name="connsiteY140" fmla="*/ 813578 h 2038350"/>
                  <a:gd name="connsiteX141" fmla="*/ 841825 w 5666520"/>
                  <a:gd name="connsiteY141" fmla="*/ 801195 h 2038350"/>
                  <a:gd name="connsiteX142" fmla="*/ 820031 w 5666520"/>
                  <a:gd name="connsiteY142" fmla="*/ 801195 h 2038350"/>
                  <a:gd name="connsiteX143" fmla="*/ 820031 w 5666520"/>
                  <a:gd name="connsiteY143" fmla="*/ 786813 h 2038350"/>
                  <a:gd name="connsiteX144" fmla="*/ 792748 w 5666520"/>
                  <a:gd name="connsiteY144" fmla="*/ 786813 h 2038350"/>
                  <a:gd name="connsiteX145" fmla="*/ 783707 w 5666520"/>
                  <a:gd name="connsiteY145" fmla="*/ 786813 h 2038350"/>
                  <a:gd name="connsiteX146" fmla="*/ 783707 w 5666520"/>
                  <a:gd name="connsiteY146" fmla="*/ 722900 h 2038350"/>
                  <a:gd name="connsiteX147" fmla="*/ 761913 w 5666520"/>
                  <a:gd name="connsiteY147" fmla="*/ 722900 h 2038350"/>
                  <a:gd name="connsiteX148" fmla="*/ 761913 w 5666520"/>
                  <a:gd name="connsiteY148" fmla="*/ 710517 h 2038350"/>
                  <a:gd name="connsiteX149" fmla="*/ 724621 w 5666520"/>
                  <a:gd name="connsiteY149" fmla="*/ 710517 h 2038350"/>
                  <a:gd name="connsiteX150" fmla="*/ 724621 w 5666520"/>
                  <a:gd name="connsiteY150" fmla="*/ 700802 h 2038350"/>
                  <a:gd name="connsiteX151" fmla="*/ 704602 w 5666520"/>
                  <a:gd name="connsiteY151" fmla="*/ 700802 h 2038350"/>
                  <a:gd name="connsiteX152" fmla="*/ 704602 w 5666520"/>
                  <a:gd name="connsiteY152" fmla="*/ 669084 h 2038350"/>
                  <a:gd name="connsiteX153" fmla="*/ 686359 w 5666520"/>
                  <a:gd name="connsiteY153" fmla="*/ 669084 h 2038350"/>
                  <a:gd name="connsiteX154" fmla="*/ 686359 w 5666520"/>
                  <a:gd name="connsiteY154" fmla="*/ 644414 h 2038350"/>
                  <a:gd name="connsiteX155" fmla="*/ 629856 w 5666520"/>
                  <a:gd name="connsiteY155" fmla="*/ 644414 h 2038350"/>
                  <a:gd name="connsiteX156" fmla="*/ 629856 w 5666520"/>
                  <a:gd name="connsiteY156" fmla="*/ 630984 h 2038350"/>
                  <a:gd name="connsiteX157" fmla="*/ 612582 w 5666520"/>
                  <a:gd name="connsiteY157" fmla="*/ 630984 h 2038350"/>
                  <a:gd name="connsiteX158" fmla="*/ 612582 w 5666520"/>
                  <a:gd name="connsiteY158" fmla="*/ 598789 h 2038350"/>
                  <a:gd name="connsiteX159" fmla="*/ 548813 w 5666520"/>
                  <a:gd name="connsiteY159" fmla="*/ 598789 h 2038350"/>
                  <a:gd name="connsiteX160" fmla="*/ 548813 w 5666520"/>
                  <a:gd name="connsiteY160" fmla="*/ 579453 h 2038350"/>
                  <a:gd name="connsiteX161" fmla="*/ 526050 w 5666520"/>
                  <a:gd name="connsiteY161" fmla="*/ 579453 h 2038350"/>
                  <a:gd name="connsiteX162" fmla="*/ 526050 w 5666520"/>
                  <a:gd name="connsiteY162" fmla="*/ 543449 h 2038350"/>
                  <a:gd name="connsiteX163" fmla="*/ 514265 w 5666520"/>
                  <a:gd name="connsiteY163" fmla="*/ 543449 h 2038350"/>
                  <a:gd name="connsiteX164" fmla="*/ 514265 w 5666520"/>
                  <a:gd name="connsiteY164" fmla="*/ 505825 h 2038350"/>
                  <a:gd name="connsiteX165" fmla="*/ 481493 w 5666520"/>
                  <a:gd name="connsiteY165" fmla="*/ 505825 h 2038350"/>
                  <a:gd name="connsiteX166" fmla="*/ 481493 w 5666520"/>
                  <a:gd name="connsiteY166" fmla="*/ 487061 h 2038350"/>
                  <a:gd name="connsiteX167" fmla="*/ 451465 w 5666520"/>
                  <a:gd name="connsiteY167" fmla="*/ 487061 h 2038350"/>
                  <a:gd name="connsiteX168" fmla="*/ 451465 w 5666520"/>
                  <a:gd name="connsiteY168" fmla="*/ 423720 h 2038350"/>
                  <a:gd name="connsiteX169" fmla="*/ 415948 w 5666520"/>
                  <a:gd name="connsiteY169" fmla="*/ 423720 h 2038350"/>
                  <a:gd name="connsiteX170" fmla="*/ 415948 w 5666520"/>
                  <a:gd name="connsiteY170" fmla="*/ 412956 h 2038350"/>
                  <a:gd name="connsiteX171" fmla="*/ 395930 w 5666520"/>
                  <a:gd name="connsiteY171" fmla="*/ 412956 h 2038350"/>
                  <a:gd name="connsiteX172" fmla="*/ 395930 w 5666520"/>
                  <a:gd name="connsiteY172" fmla="*/ 397335 h 2038350"/>
                  <a:gd name="connsiteX173" fmla="*/ 383176 w 5666520"/>
                  <a:gd name="connsiteY173" fmla="*/ 397335 h 2038350"/>
                  <a:gd name="connsiteX174" fmla="*/ 383176 w 5666520"/>
                  <a:gd name="connsiteY174" fmla="*/ 359712 h 2038350"/>
                  <a:gd name="connsiteX175" fmla="*/ 367678 w 5666520"/>
                  <a:gd name="connsiteY175" fmla="*/ 359712 h 2038350"/>
                  <a:gd name="connsiteX176" fmla="*/ 367678 w 5666520"/>
                  <a:gd name="connsiteY176" fmla="*/ 345710 h 2038350"/>
                  <a:gd name="connsiteX177" fmla="*/ 345884 w 5666520"/>
                  <a:gd name="connsiteY177" fmla="*/ 345710 h 2038350"/>
                  <a:gd name="connsiteX178" fmla="*/ 345884 w 5666520"/>
                  <a:gd name="connsiteY178" fmla="*/ 338757 h 2038350"/>
                  <a:gd name="connsiteX179" fmla="*/ 332161 w 5666520"/>
                  <a:gd name="connsiteY179" fmla="*/ 338757 h 2038350"/>
                  <a:gd name="connsiteX180" fmla="*/ 332161 w 5666520"/>
                  <a:gd name="connsiteY180" fmla="*/ 315706 h 2038350"/>
                  <a:gd name="connsiteX181" fmla="*/ 310367 w 5666520"/>
                  <a:gd name="connsiteY181" fmla="*/ 315706 h 2038350"/>
                  <a:gd name="connsiteX182" fmla="*/ 310367 w 5666520"/>
                  <a:gd name="connsiteY182" fmla="*/ 280749 h 2038350"/>
                  <a:gd name="connsiteX183" fmla="*/ 278564 w 5666520"/>
                  <a:gd name="connsiteY183" fmla="*/ 280749 h 2038350"/>
                  <a:gd name="connsiteX184" fmla="*/ 278564 w 5666520"/>
                  <a:gd name="connsiteY184" fmla="*/ 223790 h 2038350"/>
                  <a:gd name="connsiteX185" fmla="*/ 258545 w 5666520"/>
                  <a:gd name="connsiteY185" fmla="*/ 223790 h 2038350"/>
                  <a:gd name="connsiteX186" fmla="*/ 258545 w 5666520"/>
                  <a:gd name="connsiteY186" fmla="*/ 183499 h 2038350"/>
                  <a:gd name="connsiteX187" fmla="*/ 234006 w 5666520"/>
                  <a:gd name="connsiteY187" fmla="*/ 183499 h 2038350"/>
                  <a:gd name="connsiteX188" fmla="*/ 234006 w 5666520"/>
                  <a:gd name="connsiteY188" fmla="*/ 170640 h 2038350"/>
                  <a:gd name="connsiteX189" fmla="*/ 197521 w 5666520"/>
                  <a:gd name="connsiteY189" fmla="*/ 170640 h 2038350"/>
                  <a:gd name="connsiteX190" fmla="*/ 197521 w 5666520"/>
                  <a:gd name="connsiteY190" fmla="*/ 160925 h 2038350"/>
                  <a:gd name="connsiteX191" fmla="*/ 197521 w 5666520"/>
                  <a:gd name="connsiteY191" fmla="*/ 143208 h 2038350"/>
                  <a:gd name="connsiteX192" fmla="*/ 173789 w 5666520"/>
                  <a:gd name="connsiteY192" fmla="*/ 143208 h 2038350"/>
                  <a:gd name="connsiteX193" fmla="*/ 173789 w 5666520"/>
                  <a:gd name="connsiteY193" fmla="*/ 121682 h 2038350"/>
                  <a:gd name="connsiteX194" fmla="*/ 113734 w 5666520"/>
                  <a:gd name="connsiteY194" fmla="*/ 121682 h 2038350"/>
                  <a:gd name="connsiteX195" fmla="*/ 113734 w 5666520"/>
                  <a:gd name="connsiteY195" fmla="*/ 85106 h 2038350"/>
                  <a:gd name="connsiteX196" fmla="*/ 60136 w 5666520"/>
                  <a:gd name="connsiteY196" fmla="*/ 85106 h 2038350"/>
                  <a:gd name="connsiteX197" fmla="*/ 60136 w 5666520"/>
                  <a:gd name="connsiteY197" fmla="*/ 46720 h 2038350"/>
                  <a:gd name="connsiteX198" fmla="*/ 18162 w 5666520"/>
                  <a:gd name="connsiteY198" fmla="*/ 46720 h 2038350"/>
                  <a:gd name="connsiteX199" fmla="*/ 18162 w 5666520"/>
                  <a:gd name="connsiteY199" fmla="*/ 10716 h 203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5666520" h="2038350">
                    <a:moveTo>
                      <a:pt x="5660951" y="2034588"/>
                    </a:moveTo>
                    <a:lnTo>
                      <a:pt x="5204885" y="2034588"/>
                    </a:lnTo>
                    <a:lnTo>
                      <a:pt x="5204885" y="1968008"/>
                    </a:lnTo>
                    <a:lnTo>
                      <a:pt x="4753339" y="1968008"/>
                    </a:lnTo>
                    <a:lnTo>
                      <a:pt x="4753339" y="1951339"/>
                    </a:lnTo>
                    <a:lnTo>
                      <a:pt x="4681499" y="1951339"/>
                    </a:lnTo>
                    <a:lnTo>
                      <a:pt x="4681499" y="1930384"/>
                    </a:lnTo>
                    <a:lnTo>
                      <a:pt x="4461134" y="1930384"/>
                    </a:lnTo>
                    <a:lnTo>
                      <a:pt x="4461134" y="1915335"/>
                    </a:lnTo>
                    <a:lnTo>
                      <a:pt x="4197988" y="1915335"/>
                    </a:lnTo>
                    <a:lnTo>
                      <a:pt x="4197988" y="1900857"/>
                    </a:lnTo>
                    <a:lnTo>
                      <a:pt x="4120658" y="1900857"/>
                    </a:lnTo>
                    <a:lnTo>
                      <a:pt x="4120658" y="1887998"/>
                    </a:lnTo>
                    <a:lnTo>
                      <a:pt x="4066092" y="1887998"/>
                    </a:lnTo>
                    <a:lnTo>
                      <a:pt x="4066092" y="1876758"/>
                    </a:lnTo>
                    <a:lnTo>
                      <a:pt x="3981498" y="1876758"/>
                    </a:lnTo>
                    <a:lnTo>
                      <a:pt x="3981498" y="1859994"/>
                    </a:lnTo>
                    <a:lnTo>
                      <a:pt x="3942430" y="1859994"/>
                    </a:lnTo>
                    <a:lnTo>
                      <a:pt x="3942430" y="1840754"/>
                    </a:lnTo>
                    <a:lnTo>
                      <a:pt x="3899648" y="1840754"/>
                    </a:lnTo>
                    <a:lnTo>
                      <a:pt x="3899648" y="1811703"/>
                    </a:lnTo>
                    <a:lnTo>
                      <a:pt x="3772272" y="1811703"/>
                    </a:lnTo>
                    <a:lnTo>
                      <a:pt x="3772272" y="1799320"/>
                    </a:lnTo>
                    <a:lnTo>
                      <a:pt x="3712217" y="1799320"/>
                    </a:lnTo>
                    <a:lnTo>
                      <a:pt x="3712217" y="1770269"/>
                    </a:lnTo>
                    <a:lnTo>
                      <a:pt x="3583872" y="1770269"/>
                    </a:lnTo>
                    <a:lnTo>
                      <a:pt x="3583872" y="1755219"/>
                    </a:lnTo>
                    <a:lnTo>
                      <a:pt x="3353499" y="1755219"/>
                    </a:lnTo>
                    <a:lnTo>
                      <a:pt x="3353499" y="1732169"/>
                    </a:lnTo>
                    <a:lnTo>
                      <a:pt x="3323471" y="1732169"/>
                    </a:lnTo>
                    <a:lnTo>
                      <a:pt x="3323471" y="1717691"/>
                    </a:lnTo>
                    <a:lnTo>
                      <a:pt x="3206104" y="1717691"/>
                    </a:lnTo>
                    <a:lnTo>
                      <a:pt x="3206104" y="1701022"/>
                    </a:lnTo>
                    <a:lnTo>
                      <a:pt x="3181566" y="1701022"/>
                    </a:lnTo>
                    <a:lnTo>
                      <a:pt x="3181566" y="1689783"/>
                    </a:lnTo>
                    <a:lnTo>
                      <a:pt x="3160578" y="1689783"/>
                    </a:lnTo>
                    <a:lnTo>
                      <a:pt x="3160578" y="1676924"/>
                    </a:lnTo>
                    <a:lnTo>
                      <a:pt x="3030458" y="1676924"/>
                    </a:lnTo>
                    <a:lnTo>
                      <a:pt x="3030458" y="1659779"/>
                    </a:lnTo>
                    <a:lnTo>
                      <a:pt x="2985901" y="1659779"/>
                    </a:lnTo>
                    <a:lnTo>
                      <a:pt x="2985901" y="1646349"/>
                    </a:lnTo>
                    <a:lnTo>
                      <a:pt x="2956842" y="1646349"/>
                    </a:lnTo>
                    <a:lnTo>
                      <a:pt x="2956842" y="1637205"/>
                    </a:lnTo>
                    <a:lnTo>
                      <a:pt x="2908572" y="1637205"/>
                    </a:lnTo>
                    <a:lnTo>
                      <a:pt x="2908572" y="1612535"/>
                    </a:lnTo>
                    <a:lnTo>
                      <a:pt x="2875800" y="1612535"/>
                    </a:lnTo>
                    <a:lnTo>
                      <a:pt x="2875800" y="1602819"/>
                    </a:lnTo>
                    <a:lnTo>
                      <a:pt x="2790237" y="1602819"/>
                    </a:lnTo>
                    <a:cubicBezTo>
                      <a:pt x="2790237" y="1602819"/>
                      <a:pt x="2795726" y="1574911"/>
                      <a:pt x="2790237" y="1574911"/>
                    </a:cubicBezTo>
                    <a:cubicBezTo>
                      <a:pt x="2784748" y="1574911"/>
                      <a:pt x="2624600" y="1574911"/>
                      <a:pt x="2624600" y="1574911"/>
                    </a:cubicBezTo>
                    <a:lnTo>
                      <a:pt x="2624600" y="1553290"/>
                    </a:lnTo>
                    <a:lnTo>
                      <a:pt x="2536293" y="1553290"/>
                    </a:lnTo>
                    <a:lnTo>
                      <a:pt x="2536293" y="1533001"/>
                    </a:lnTo>
                    <a:lnTo>
                      <a:pt x="2501745" y="1533001"/>
                    </a:lnTo>
                    <a:lnTo>
                      <a:pt x="2501745" y="1522238"/>
                    </a:lnTo>
                    <a:lnTo>
                      <a:pt x="2464452" y="1522238"/>
                    </a:lnTo>
                    <a:lnTo>
                      <a:pt x="2464452" y="1506617"/>
                    </a:lnTo>
                    <a:lnTo>
                      <a:pt x="2447986" y="1506617"/>
                    </a:lnTo>
                    <a:lnTo>
                      <a:pt x="2447986" y="1490520"/>
                    </a:lnTo>
                    <a:lnTo>
                      <a:pt x="2389706" y="1490520"/>
                    </a:lnTo>
                    <a:lnTo>
                      <a:pt x="2389706" y="1479280"/>
                    </a:lnTo>
                    <a:lnTo>
                      <a:pt x="2263137" y="1479280"/>
                    </a:lnTo>
                    <a:lnTo>
                      <a:pt x="2263137" y="1469565"/>
                    </a:lnTo>
                    <a:lnTo>
                      <a:pt x="2175799" y="1469565"/>
                    </a:lnTo>
                    <a:lnTo>
                      <a:pt x="2175799" y="1459373"/>
                    </a:lnTo>
                    <a:lnTo>
                      <a:pt x="2145771" y="1459373"/>
                    </a:lnTo>
                    <a:lnTo>
                      <a:pt x="2145771" y="1441085"/>
                    </a:lnTo>
                    <a:lnTo>
                      <a:pt x="2101214" y="1441085"/>
                    </a:lnTo>
                    <a:lnTo>
                      <a:pt x="2101214" y="1416987"/>
                    </a:lnTo>
                    <a:lnTo>
                      <a:pt x="2031956" y="1416987"/>
                    </a:lnTo>
                    <a:lnTo>
                      <a:pt x="2031956" y="1405652"/>
                    </a:lnTo>
                    <a:lnTo>
                      <a:pt x="2001929" y="1405652"/>
                    </a:lnTo>
                    <a:lnTo>
                      <a:pt x="2001929" y="1390602"/>
                    </a:lnTo>
                    <a:lnTo>
                      <a:pt x="1969156" y="1390602"/>
                    </a:lnTo>
                    <a:lnTo>
                      <a:pt x="1969156" y="1376124"/>
                    </a:lnTo>
                    <a:lnTo>
                      <a:pt x="1954627" y="1376124"/>
                    </a:lnTo>
                    <a:lnTo>
                      <a:pt x="1954627" y="1362694"/>
                    </a:lnTo>
                    <a:lnTo>
                      <a:pt x="1914590" y="1362694"/>
                    </a:lnTo>
                    <a:lnTo>
                      <a:pt x="1889083" y="1362694"/>
                    </a:lnTo>
                    <a:lnTo>
                      <a:pt x="1889083" y="1342787"/>
                    </a:lnTo>
                    <a:lnTo>
                      <a:pt x="1863575" y="1342787"/>
                    </a:lnTo>
                    <a:lnTo>
                      <a:pt x="1863575" y="1329357"/>
                    </a:lnTo>
                    <a:lnTo>
                      <a:pt x="1818049" y="1329357"/>
                    </a:lnTo>
                    <a:lnTo>
                      <a:pt x="1818049" y="1319641"/>
                    </a:lnTo>
                    <a:lnTo>
                      <a:pt x="1801582" y="1319641"/>
                    </a:lnTo>
                    <a:lnTo>
                      <a:pt x="1801582" y="1306211"/>
                    </a:lnTo>
                    <a:lnTo>
                      <a:pt x="1801582" y="1297638"/>
                    </a:lnTo>
                    <a:lnTo>
                      <a:pt x="1750567" y="1297638"/>
                    </a:lnTo>
                    <a:lnTo>
                      <a:pt x="1750567" y="1282589"/>
                    </a:lnTo>
                    <a:lnTo>
                      <a:pt x="1717795" y="1282589"/>
                    </a:lnTo>
                    <a:lnTo>
                      <a:pt x="1717795" y="1270778"/>
                    </a:lnTo>
                    <a:lnTo>
                      <a:pt x="1668556" y="1270778"/>
                    </a:lnTo>
                    <a:lnTo>
                      <a:pt x="1668556" y="1261634"/>
                    </a:lnTo>
                    <a:lnTo>
                      <a:pt x="1644825" y="1261634"/>
                    </a:lnTo>
                    <a:lnTo>
                      <a:pt x="1644825" y="1222772"/>
                    </a:lnTo>
                    <a:lnTo>
                      <a:pt x="1611084" y="1222772"/>
                    </a:lnTo>
                    <a:lnTo>
                      <a:pt x="1611084" y="1210104"/>
                    </a:lnTo>
                    <a:lnTo>
                      <a:pt x="1595586" y="1210104"/>
                    </a:lnTo>
                    <a:lnTo>
                      <a:pt x="1595586" y="1196673"/>
                    </a:lnTo>
                    <a:lnTo>
                      <a:pt x="1581056" y="1196673"/>
                    </a:lnTo>
                    <a:lnTo>
                      <a:pt x="1581056" y="1175147"/>
                    </a:lnTo>
                    <a:lnTo>
                      <a:pt x="1496462" y="1175147"/>
                    </a:lnTo>
                    <a:lnTo>
                      <a:pt x="1496462" y="1164384"/>
                    </a:lnTo>
                    <a:lnTo>
                      <a:pt x="1477412" y="1164384"/>
                    </a:lnTo>
                    <a:lnTo>
                      <a:pt x="1477412" y="1138095"/>
                    </a:lnTo>
                    <a:lnTo>
                      <a:pt x="1406379" y="1138095"/>
                    </a:lnTo>
                    <a:lnTo>
                      <a:pt x="1406379" y="1127331"/>
                    </a:lnTo>
                    <a:lnTo>
                      <a:pt x="1379096" y="1127331"/>
                    </a:lnTo>
                    <a:lnTo>
                      <a:pt x="1379096" y="1107996"/>
                    </a:lnTo>
                    <a:lnTo>
                      <a:pt x="1363597" y="1107996"/>
                    </a:lnTo>
                    <a:lnTo>
                      <a:pt x="1363597" y="1086469"/>
                    </a:lnTo>
                    <a:lnTo>
                      <a:pt x="1325336" y="1086469"/>
                    </a:lnTo>
                    <a:lnTo>
                      <a:pt x="1325336" y="1075706"/>
                    </a:lnTo>
                    <a:lnTo>
                      <a:pt x="1287075" y="1075706"/>
                    </a:lnTo>
                    <a:lnTo>
                      <a:pt x="1287075" y="1055799"/>
                    </a:lnTo>
                    <a:lnTo>
                      <a:pt x="1287075" y="1039701"/>
                    </a:lnTo>
                    <a:lnTo>
                      <a:pt x="1237836" y="1039701"/>
                    </a:lnTo>
                    <a:lnTo>
                      <a:pt x="1237836" y="1025223"/>
                    </a:lnTo>
                    <a:lnTo>
                      <a:pt x="1219593" y="1025223"/>
                    </a:lnTo>
                    <a:lnTo>
                      <a:pt x="1219593" y="1013412"/>
                    </a:lnTo>
                    <a:lnTo>
                      <a:pt x="1170355" y="1013412"/>
                    </a:lnTo>
                    <a:lnTo>
                      <a:pt x="1170355" y="1004268"/>
                    </a:lnTo>
                    <a:lnTo>
                      <a:pt x="1138551" y="1004268"/>
                    </a:lnTo>
                    <a:lnTo>
                      <a:pt x="1138551" y="993505"/>
                    </a:lnTo>
                    <a:lnTo>
                      <a:pt x="1117564" y="993505"/>
                    </a:lnTo>
                    <a:lnTo>
                      <a:pt x="1117564" y="980075"/>
                    </a:lnTo>
                    <a:lnTo>
                      <a:pt x="1096577" y="980075"/>
                    </a:lnTo>
                    <a:lnTo>
                      <a:pt x="1096577" y="962358"/>
                    </a:lnTo>
                    <a:lnTo>
                      <a:pt x="1062029" y="962358"/>
                    </a:lnTo>
                    <a:lnTo>
                      <a:pt x="1062029" y="934450"/>
                    </a:lnTo>
                    <a:lnTo>
                      <a:pt x="1033777" y="934450"/>
                    </a:lnTo>
                    <a:lnTo>
                      <a:pt x="1033777" y="921020"/>
                    </a:lnTo>
                    <a:lnTo>
                      <a:pt x="979210" y="921020"/>
                    </a:lnTo>
                    <a:lnTo>
                      <a:pt x="979210" y="911304"/>
                    </a:lnTo>
                    <a:lnTo>
                      <a:pt x="961936" y="911304"/>
                    </a:lnTo>
                    <a:lnTo>
                      <a:pt x="961936" y="843105"/>
                    </a:lnTo>
                    <a:lnTo>
                      <a:pt x="928196" y="843105"/>
                    </a:lnTo>
                    <a:lnTo>
                      <a:pt x="928196" y="835581"/>
                    </a:lnTo>
                    <a:lnTo>
                      <a:pt x="873629" y="835581"/>
                    </a:lnTo>
                    <a:lnTo>
                      <a:pt x="873629" y="813578"/>
                    </a:lnTo>
                    <a:lnTo>
                      <a:pt x="841825" y="813578"/>
                    </a:lnTo>
                    <a:lnTo>
                      <a:pt x="841825" y="801195"/>
                    </a:lnTo>
                    <a:lnTo>
                      <a:pt x="820031" y="801195"/>
                    </a:lnTo>
                    <a:lnTo>
                      <a:pt x="820031" y="786813"/>
                    </a:lnTo>
                    <a:lnTo>
                      <a:pt x="792748" y="786813"/>
                    </a:lnTo>
                    <a:lnTo>
                      <a:pt x="783707" y="786813"/>
                    </a:lnTo>
                    <a:lnTo>
                      <a:pt x="783707" y="722900"/>
                    </a:lnTo>
                    <a:lnTo>
                      <a:pt x="761913" y="722900"/>
                    </a:lnTo>
                    <a:lnTo>
                      <a:pt x="761913" y="710517"/>
                    </a:lnTo>
                    <a:lnTo>
                      <a:pt x="724621" y="710517"/>
                    </a:lnTo>
                    <a:lnTo>
                      <a:pt x="724621" y="700802"/>
                    </a:lnTo>
                    <a:lnTo>
                      <a:pt x="704602" y="700802"/>
                    </a:lnTo>
                    <a:lnTo>
                      <a:pt x="704602" y="669084"/>
                    </a:lnTo>
                    <a:lnTo>
                      <a:pt x="686359" y="669084"/>
                    </a:lnTo>
                    <a:lnTo>
                      <a:pt x="686359" y="644414"/>
                    </a:lnTo>
                    <a:lnTo>
                      <a:pt x="629856" y="644414"/>
                    </a:lnTo>
                    <a:lnTo>
                      <a:pt x="629856" y="630984"/>
                    </a:lnTo>
                    <a:lnTo>
                      <a:pt x="612582" y="630984"/>
                    </a:lnTo>
                    <a:lnTo>
                      <a:pt x="612582" y="598789"/>
                    </a:lnTo>
                    <a:lnTo>
                      <a:pt x="548813" y="598789"/>
                    </a:lnTo>
                    <a:lnTo>
                      <a:pt x="548813" y="579453"/>
                    </a:lnTo>
                    <a:lnTo>
                      <a:pt x="526050" y="579453"/>
                    </a:lnTo>
                    <a:lnTo>
                      <a:pt x="526050" y="543449"/>
                    </a:lnTo>
                    <a:lnTo>
                      <a:pt x="514265" y="543449"/>
                    </a:lnTo>
                    <a:lnTo>
                      <a:pt x="514265" y="505825"/>
                    </a:lnTo>
                    <a:lnTo>
                      <a:pt x="481493" y="505825"/>
                    </a:lnTo>
                    <a:lnTo>
                      <a:pt x="481493" y="487061"/>
                    </a:lnTo>
                    <a:lnTo>
                      <a:pt x="451465" y="487061"/>
                    </a:lnTo>
                    <a:lnTo>
                      <a:pt x="451465" y="423720"/>
                    </a:lnTo>
                    <a:lnTo>
                      <a:pt x="415948" y="423720"/>
                    </a:lnTo>
                    <a:lnTo>
                      <a:pt x="415948" y="412956"/>
                    </a:lnTo>
                    <a:lnTo>
                      <a:pt x="395930" y="412956"/>
                    </a:lnTo>
                    <a:lnTo>
                      <a:pt x="395930" y="397335"/>
                    </a:lnTo>
                    <a:lnTo>
                      <a:pt x="383176" y="397335"/>
                    </a:lnTo>
                    <a:lnTo>
                      <a:pt x="383176" y="359712"/>
                    </a:lnTo>
                    <a:lnTo>
                      <a:pt x="367678" y="359712"/>
                    </a:lnTo>
                    <a:lnTo>
                      <a:pt x="367678" y="345710"/>
                    </a:lnTo>
                    <a:lnTo>
                      <a:pt x="345884" y="345710"/>
                    </a:lnTo>
                    <a:lnTo>
                      <a:pt x="345884" y="338757"/>
                    </a:lnTo>
                    <a:lnTo>
                      <a:pt x="332161" y="338757"/>
                    </a:lnTo>
                    <a:lnTo>
                      <a:pt x="332161" y="315706"/>
                    </a:lnTo>
                    <a:lnTo>
                      <a:pt x="310367" y="315706"/>
                    </a:lnTo>
                    <a:lnTo>
                      <a:pt x="310367" y="280749"/>
                    </a:lnTo>
                    <a:lnTo>
                      <a:pt x="278564" y="280749"/>
                    </a:lnTo>
                    <a:lnTo>
                      <a:pt x="278564" y="223790"/>
                    </a:lnTo>
                    <a:lnTo>
                      <a:pt x="258545" y="223790"/>
                    </a:lnTo>
                    <a:lnTo>
                      <a:pt x="258545" y="183499"/>
                    </a:lnTo>
                    <a:lnTo>
                      <a:pt x="234006" y="183499"/>
                    </a:lnTo>
                    <a:lnTo>
                      <a:pt x="234006" y="170640"/>
                    </a:lnTo>
                    <a:lnTo>
                      <a:pt x="197521" y="170640"/>
                    </a:lnTo>
                    <a:lnTo>
                      <a:pt x="197521" y="160925"/>
                    </a:lnTo>
                    <a:lnTo>
                      <a:pt x="197521" y="143208"/>
                    </a:lnTo>
                    <a:lnTo>
                      <a:pt x="173789" y="143208"/>
                    </a:lnTo>
                    <a:lnTo>
                      <a:pt x="173789" y="121682"/>
                    </a:lnTo>
                    <a:lnTo>
                      <a:pt x="113734" y="121682"/>
                    </a:lnTo>
                    <a:lnTo>
                      <a:pt x="113734" y="85106"/>
                    </a:lnTo>
                    <a:lnTo>
                      <a:pt x="60136" y="85106"/>
                    </a:lnTo>
                    <a:lnTo>
                      <a:pt x="60136" y="46720"/>
                    </a:lnTo>
                    <a:lnTo>
                      <a:pt x="18162" y="46720"/>
                    </a:lnTo>
                    <a:lnTo>
                      <a:pt x="18162" y="10716"/>
                    </a:lnTo>
                  </a:path>
                </a:pathLst>
              </a:custGeom>
              <a:noFill/>
              <a:ln w="14288" cap="flat">
                <a:solidFill>
                  <a:srgbClr val="8F919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5" name="Freeform: Shape 484">
                <a:extLst>
                  <a:ext uri="{FF2B5EF4-FFF2-40B4-BE49-F238E27FC236}">
                    <a16:creationId xmlns:a16="http://schemas.microsoft.com/office/drawing/2014/main" id="{5F76C831-8284-41FD-BEAA-81C0916830C9}"/>
                  </a:ext>
                </a:extLst>
              </p:cNvPr>
              <p:cNvSpPr/>
              <p:nvPr/>
            </p:nvSpPr>
            <p:spPr>
              <a:xfrm>
                <a:off x="1512943" y="2156795"/>
                <a:ext cx="129151" cy="28575"/>
              </a:xfrm>
              <a:custGeom>
                <a:avLst/>
                <a:gdLst>
                  <a:gd name="connsiteX0" fmla="*/ 108668 w 129151"/>
                  <a:gd name="connsiteY0" fmla="*/ 18109 h 28575"/>
                  <a:gd name="connsiteX1" fmla="*/ 30693 w 129151"/>
                  <a:gd name="connsiteY1" fmla="*/ 18109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9151" h="28575">
                    <a:moveTo>
                      <a:pt x="108668" y="18109"/>
                    </a:moveTo>
                    <a:lnTo>
                      <a:pt x="30693" y="18109"/>
                    </a:lnTo>
                  </a:path>
                </a:pathLst>
              </a:custGeom>
              <a:ln w="24145" cap="flat">
                <a:solidFill>
                  <a:srgbClr val="92ADB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6" name="Freeform: Shape 485">
                <a:extLst>
                  <a:ext uri="{FF2B5EF4-FFF2-40B4-BE49-F238E27FC236}">
                    <a16:creationId xmlns:a16="http://schemas.microsoft.com/office/drawing/2014/main" id="{DBF49E25-35DF-44D4-AFDD-2D843F8BA83A}"/>
                  </a:ext>
                </a:extLst>
              </p:cNvPr>
              <p:cNvSpPr/>
              <p:nvPr/>
            </p:nvSpPr>
            <p:spPr>
              <a:xfrm>
                <a:off x="1522486" y="4641879"/>
                <a:ext cx="6376853" cy="342900"/>
              </a:xfrm>
              <a:custGeom>
                <a:avLst/>
                <a:gdLst>
                  <a:gd name="connsiteX0" fmla="*/ 12108 w 6376853"/>
                  <a:gd name="connsiteY0" fmla="*/ 7144 h 342900"/>
                  <a:gd name="connsiteX1" fmla="*/ 6374755 w 6376853"/>
                  <a:gd name="connsiteY1" fmla="*/ 7144 h 342900"/>
                  <a:gd name="connsiteX2" fmla="*/ 6374755 w 6376853"/>
                  <a:gd name="connsiteY2" fmla="*/ 340900 h 342900"/>
                  <a:gd name="connsiteX3" fmla="*/ 12108 w 6376853"/>
                  <a:gd name="connsiteY3" fmla="*/ 340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853" h="342900">
                    <a:moveTo>
                      <a:pt x="12108" y="7144"/>
                    </a:moveTo>
                    <a:lnTo>
                      <a:pt x="6374755" y="7144"/>
                    </a:lnTo>
                    <a:lnTo>
                      <a:pt x="6374755" y="340900"/>
                    </a:lnTo>
                    <a:lnTo>
                      <a:pt x="12108" y="340900"/>
                    </a:ln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87" name="Freeform: Shape 486">
                <a:extLst>
                  <a:ext uri="{FF2B5EF4-FFF2-40B4-BE49-F238E27FC236}">
                    <a16:creationId xmlns:a16="http://schemas.microsoft.com/office/drawing/2014/main" id="{FBCFB81D-A653-4F22-843B-05B7C14E5794}"/>
                  </a:ext>
                </a:extLst>
              </p:cNvPr>
              <p:cNvSpPr/>
              <p:nvPr/>
            </p:nvSpPr>
            <p:spPr>
              <a:xfrm>
                <a:off x="1609422" y="2166569"/>
                <a:ext cx="5779528" cy="1362075"/>
              </a:xfrm>
              <a:custGeom>
                <a:avLst/>
                <a:gdLst>
                  <a:gd name="connsiteX0" fmla="*/ 5775734 w 5779527"/>
                  <a:gd name="connsiteY0" fmla="*/ 1360218 h 1362075"/>
                  <a:gd name="connsiteX1" fmla="*/ 5080254 w 5779527"/>
                  <a:gd name="connsiteY1" fmla="*/ 1360218 h 1362075"/>
                  <a:gd name="connsiteX2" fmla="*/ 5080254 w 5779527"/>
                  <a:gd name="connsiteY2" fmla="*/ 1335262 h 1362075"/>
                  <a:gd name="connsiteX3" fmla="*/ 4963533 w 5779527"/>
                  <a:gd name="connsiteY3" fmla="*/ 1335262 h 1362075"/>
                  <a:gd name="connsiteX4" fmla="*/ 4963533 w 5779527"/>
                  <a:gd name="connsiteY4" fmla="*/ 1307449 h 1362075"/>
                  <a:gd name="connsiteX5" fmla="*/ 4854239 w 5779527"/>
                  <a:gd name="connsiteY5" fmla="*/ 1307449 h 1362075"/>
                  <a:gd name="connsiteX6" fmla="*/ 4854239 w 5779527"/>
                  <a:gd name="connsiteY6" fmla="*/ 1279636 h 1362075"/>
                  <a:gd name="connsiteX7" fmla="*/ 4712657 w 5779527"/>
                  <a:gd name="connsiteY7" fmla="*/ 1279636 h 1362075"/>
                  <a:gd name="connsiteX8" fmla="*/ 4587702 w 5779527"/>
                  <a:gd name="connsiteY8" fmla="*/ 1279636 h 1362075"/>
                  <a:gd name="connsiteX9" fmla="*/ 4587702 w 5779527"/>
                  <a:gd name="connsiteY9" fmla="*/ 1254490 h 1362075"/>
                  <a:gd name="connsiteX10" fmla="*/ 4508113 w 5779527"/>
                  <a:gd name="connsiteY10" fmla="*/ 1254490 h 1362075"/>
                  <a:gd name="connsiteX11" fmla="*/ 4508113 w 5779527"/>
                  <a:gd name="connsiteY11" fmla="*/ 1235726 h 1362075"/>
                  <a:gd name="connsiteX12" fmla="*/ 4363140 w 5779527"/>
                  <a:gd name="connsiteY12" fmla="*/ 1235726 h 1362075"/>
                  <a:gd name="connsiteX13" fmla="*/ 4363140 w 5779527"/>
                  <a:gd name="connsiteY13" fmla="*/ 1215914 h 1362075"/>
                  <a:gd name="connsiteX14" fmla="*/ 4168606 w 5779527"/>
                  <a:gd name="connsiteY14" fmla="*/ 1215914 h 1362075"/>
                  <a:gd name="connsiteX15" fmla="*/ 4168606 w 5779527"/>
                  <a:gd name="connsiteY15" fmla="*/ 1195150 h 1362075"/>
                  <a:gd name="connsiteX16" fmla="*/ 3952923 w 5779527"/>
                  <a:gd name="connsiteY16" fmla="*/ 1195150 h 1362075"/>
                  <a:gd name="connsiteX17" fmla="*/ 3866230 w 5779527"/>
                  <a:gd name="connsiteY17" fmla="*/ 1195150 h 1362075"/>
                  <a:gd name="connsiteX18" fmla="*/ 3866230 w 5779527"/>
                  <a:gd name="connsiteY18" fmla="*/ 1177242 h 1362075"/>
                  <a:gd name="connsiteX19" fmla="*/ 3703499 w 5779527"/>
                  <a:gd name="connsiteY19" fmla="*/ 1177242 h 1362075"/>
                  <a:gd name="connsiteX20" fmla="*/ 3703499 w 5779527"/>
                  <a:gd name="connsiteY20" fmla="*/ 1162669 h 1362075"/>
                  <a:gd name="connsiteX21" fmla="*/ 3673471 w 5779527"/>
                  <a:gd name="connsiteY21" fmla="*/ 1162669 h 1362075"/>
                  <a:gd name="connsiteX22" fmla="*/ 3604537 w 5779527"/>
                  <a:gd name="connsiteY22" fmla="*/ 1162669 h 1362075"/>
                  <a:gd name="connsiteX23" fmla="*/ 3604537 w 5779527"/>
                  <a:gd name="connsiteY23" fmla="*/ 1134475 h 1362075"/>
                  <a:gd name="connsiteX24" fmla="*/ 3503799 w 5779527"/>
                  <a:gd name="connsiteY24" fmla="*/ 1134475 h 1362075"/>
                  <a:gd name="connsiteX25" fmla="*/ 3443743 w 5779527"/>
                  <a:gd name="connsiteY25" fmla="*/ 1134475 h 1362075"/>
                  <a:gd name="connsiteX26" fmla="*/ 3443743 w 5779527"/>
                  <a:gd name="connsiteY26" fmla="*/ 1104186 h 1362075"/>
                  <a:gd name="connsiteX27" fmla="*/ 3302322 w 5779527"/>
                  <a:gd name="connsiteY27" fmla="*/ 1104186 h 1362075"/>
                  <a:gd name="connsiteX28" fmla="*/ 3238715 w 5779527"/>
                  <a:gd name="connsiteY28" fmla="*/ 1104186 h 1362075"/>
                  <a:gd name="connsiteX29" fmla="*/ 3238715 w 5779527"/>
                  <a:gd name="connsiteY29" fmla="*/ 1058275 h 1362075"/>
                  <a:gd name="connsiteX30" fmla="*/ 3099070 w 5779527"/>
                  <a:gd name="connsiteY30" fmla="*/ 1058275 h 1362075"/>
                  <a:gd name="connsiteX31" fmla="*/ 3099070 w 5779527"/>
                  <a:gd name="connsiteY31" fmla="*/ 1037415 h 1362075"/>
                  <a:gd name="connsiteX32" fmla="*/ 2959425 w 5779527"/>
                  <a:gd name="connsiteY32" fmla="*/ 1037415 h 1362075"/>
                  <a:gd name="connsiteX33" fmla="*/ 2959425 w 5779527"/>
                  <a:gd name="connsiteY33" fmla="*/ 1021794 h 1362075"/>
                  <a:gd name="connsiteX34" fmla="*/ 2848355 w 5779527"/>
                  <a:gd name="connsiteY34" fmla="*/ 1021794 h 1362075"/>
                  <a:gd name="connsiteX35" fmla="*/ 2848355 w 5779527"/>
                  <a:gd name="connsiteY35" fmla="*/ 996744 h 1362075"/>
                  <a:gd name="connsiteX36" fmla="*/ 2794918 w 5779527"/>
                  <a:gd name="connsiteY36" fmla="*/ 996744 h 1362075"/>
                  <a:gd name="connsiteX37" fmla="*/ 2794918 w 5779527"/>
                  <a:gd name="connsiteY37" fmla="*/ 950833 h 1362075"/>
                  <a:gd name="connsiteX38" fmla="*/ 2611039 w 5779527"/>
                  <a:gd name="connsiteY38" fmla="*/ 950833 h 1362075"/>
                  <a:gd name="connsiteX39" fmla="*/ 2611039 w 5779527"/>
                  <a:gd name="connsiteY39" fmla="*/ 923687 h 1362075"/>
                  <a:gd name="connsiteX40" fmla="*/ 2536777 w 5779527"/>
                  <a:gd name="connsiteY40" fmla="*/ 923687 h 1362075"/>
                  <a:gd name="connsiteX41" fmla="*/ 2536777 w 5779527"/>
                  <a:gd name="connsiteY41" fmla="*/ 877776 h 1362075"/>
                  <a:gd name="connsiteX42" fmla="*/ 2453636 w 5779527"/>
                  <a:gd name="connsiteY42" fmla="*/ 877776 h 1362075"/>
                  <a:gd name="connsiteX43" fmla="*/ 2453636 w 5779527"/>
                  <a:gd name="connsiteY43" fmla="*/ 857964 h 1362075"/>
                  <a:gd name="connsiteX44" fmla="*/ 2420056 w 5779527"/>
                  <a:gd name="connsiteY44" fmla="*/ 857964 h 1362075"/>
                  <a:gd name="connsiteX45" fmla="*/ 2420056 w 5779527"/>
                  <a:gd name="connsiteY45" fmla="*/ 827675 h 1362075"/>
                  <a:gd name="connsiteX46" fmla="*/ 2420056 w 5779527"/>
                  <a:gd name="connsiteY46" fmla="*/ 802624 h 1362075"/>
                  <a:gd name="connsiteX47" fmla="*/ 2278635 w 5779527"/>
                  <a:gd name="connsiteY47" fmla="*/ 802624 h 1362075"/>
                  <a:gd name="connsiteX48" fmla="*/ 2278635 w 5779527"/>
                  <a:gd name="connsiteY48" fmla="*/ 760905 h 1362075"/>
                  <a:gd name="connsiteX49" fmla="*/ 2149484 w 5779527"/>
                  <a:gd name="connsiteY49" fmla="*/ 760905 h 1362075"/>
                  <a:gd name="connsiteX50" fmla="*/ 2149484 w 5779527"/>
                  <a:gd name="connsiteY50" fmla="*/ 724424 h 1362075"/>
                  <a:gd name="connsiteX51" fmla="*/ 2092819 w 5779527"/>
                  <a:gd name="connsiteY51" fmla="*/ 724424 h 1362075"/>
                  <a:gd name="connsiteX52" fmla="*/ 2059239 w 5779527"/>
                  <a:gd name="connsiteY52" fmla="*/ 724424 h 1362075"/>
                  <a:gd name="connsiteX53" fmla="*/ 2059239 w 5779527"/>
                  <a:gd name="connsiteY53" fmla="*/ 696230 h 1362075"/>
                  <a:gd name="connsiteX54" fmla="*/ 2002574 w 5779527"/>
                  <a:gd name="connsiteY54" fmla="*/ 696230 h 1362075"/>
                  <a:gd name="connsiteX55" fmla="*/ 2002574 w 5779527"/>
                  <a:gd name="connsiteY55" fmla="*/ 680609 h 1362075"/>
                  <a:gd name="connsiteX56" fmla="*/ 1926536 w 5779527"/>
                  <a:gd name="connsiteY56" fmla="*/ 680609 h 1362075"/>
                  <a:gd name="connsiteX57" fmla="*/ 1926536 w 5779527"/>
                  <a:gd name="connsiteY57" fmla="*/ 661845 h 1362075"/>
                  <a:gd name="connsiteX58" fmla="*/ 1892957 w 5779527"/>
                  <a:gd name="connsiteY58" fmla="*/ 661845 h 1362075"/>
                  <a:gd name="connsiteX59" fmla="*/ 1892957 w 5779527"/>
                  <a:gd name="connsiteY59" fmla="*/ 642033 h 1362075"/>
                  <a:gd name="connsiteX60" fmla="*/ 1806264 w 5779527"/>
                  <a:gd name="connsiteY60" fmla="*/ 642033 h 1362075"/>
                  <a:gd name="connsiteX61" fmla="*/ 1806264 w 5779527"/>
                  <a:gd name="connsiteY61" fmla="*/ 622221 h 1362075"/>
                  <a:gd name="connsiteX62" fmla="*/ 1742657 w 5779527"/>
                  <a:gd name="connsiteY62" fmla="*/ 622221 h 1362075"/>
                  <a:gd name="connsiteX63" fmla="*/ 1742657 w 5779527"/>
                  <a:gd name="connsiteY63" fmla="*/ 607647 h 1362075"/>
                  <a:gd name="connsiteX64" fmla="*/ 1684377 w 5779527"/>
                  <a:gd name="connsiteY64" fmla="*/ 607647 h 1362075"/>
                  <a:gd name="connsiteX65" fmla="*/ 1684377 w 5779527"/>
                  <a:gd name="connsiteY65" fmla="*/ 588883 h 1362075"/>
                  <a:gd name="connsiteX66" fmla="*/ 1629488 w 5779527"/>
                  <a:gd name="connsiteY66" fmla="*/ 588883 h 1362075"/>
                  <a:gd name="connsiteX67" fmla="*/ 1629488 w 5779527"/>
                  <a:gd name="connsiteY67" fmla="*/ 572024 h 1362075"/>
                  <a:gd name="connsiteX68" fmla="*/ 1590581 w 5779527"/>
                  <a:gd name="connsiteY68" fmla="*/ 572024 h 1362075"/>
                  <a:gd name="connsiteX69" fmla="*/ 1590581 w 5779527"/>
                  <a:gd name="connsiteY69" fmla="*/ 538686 h 1362075"/>
                  <a:gd name="connsiteX70" fmla="*/ 1399114 w 5779527"/>
                  <a:gd name="connsiteY70" fmla="*/ 538686 h 1362075"/>
                  <a:gd name="connsiteX71" fmla="*/ 1399114 w 5779527"/>
                  <a:gd name="connsiteY71" fmla="*/ 500110 h 1362075"/>
                  <a:gd name="connsiteX72" fmla="*/ 1307094 w 5779527"/>
                  <a:gd name="connsiteY72" fmla="*/ 500110 h 1362075"/>
                  <a:gd name="connsiteX73" fmla="*/ 1307094 w 5779527"/>
                  <a:gd name="connsiteY73" fmla="*/ 475059 h 1362075"/>
                  <a:gd name="connsiteX74" fmla="*/ 1248814 w 5779527"/>
                  <a:gd name="connsiteY74" fmla="*/ 475059 h 1362075"/>
                  <a:gd name="connsiteX75" fmla="*/ 1248814 w 5779527"/>
                  <a:gd name="connsiteY75" fmla="*/ 453152 h 1362075"/>
                  <a:gd name="connsiteX76" fmla="*/ 1199252 w 5779527"/>
                  <a:gd name="connsiteY76" fmla="*/ 453152 h 1362075"/>
                  <a:gd name="connsiteX77" fmla="*/ 1199252 w 5779527"/>
                  <a:gd name="connsiteY77" fmla="*/ 436483 h 1362075"/>
                  <a:gd name="connsiteX78" fmla="*/ 1151466 w 5779527"/>
                  <a:gd name="connsiteY78" fmla="*/ 436483 h 1362075"/>
                  <a:gd name="connsiteX79" fmla="*/ 1151466 w 5779527"/>
                  <a:gd name="connsiteY79" fmla="*/ 425053 h 1362075"/>
                  <a:gd name="connsiteX80" fmla="*/ 1098353 w 5779527"/>
                  <a:gd name="connsiteY80" fmla="*/ 425053 h 1362075"/>
                  <a:gd name="connsiteX81" fmla="*/ 1098353 w 5779527"/>
                  <a:gd name="connsiteY81" fmla="*/ 403146 h 1362075"/>
                  <a:gd name="connsiteX82" fmla="*/ 1041687 w 5779527"/>
                  <a:gd name="connsiteY82" fmla="*/ 403146 h 1362075"/>
                  <a:gd name="connsiteX83" fmla="*/ 1041687 w 5779527"/>
                  <a:gd name="connsiteY83" fmla="*/ 388572 h 1362075"/>
                  <a:gd name="connsiteX84" fmla="*/ 972753 w 5779527"/>
                  <a:gd name="connsiteY84" fmla="*/ 388572 h 1362075"/>
                  <a:gd name="connsiteX85" fmla="*/ 933846 w 5779527"/>
                  <a:gd name="connsiteY85" fmla="*/ 388572 h 1362075"/>
                  <a:gd name="connsiteX86" fmla="*/ 933846 w 5779527"/>
                  <a:gd name="connsiteY86" fmla="*/ 368760 h 1362075"/>
                  <a:gd name="connsiteX87" fmla="*/ 891387 w 5779527"/>
                  <a:gd name="connsiteY87" fmla="*/ 368760 h 1362075"/>
                  <a:gd name="connsiteX88" fmla="*/ 891387 w 5779527"/>
                  <a:gd name="connsiteY88" fmla="*/ 342471 h 1362075"/>
                  <a:gd name="connsiteX89" fmla="*/ 840050 w 5779527"/>
                  <a:gd name="connsiteY89" fmla="*/ 342471 h 1362075"/>
                  <a:gd name="connsiteX90" fmla="*/ 840050 w 5779527"/>
                  <a:gd name="connsiteY90" fmla="*/ 328946 h 1362075"/>
                  <a:gd name="connsiteX91" fmla="*/ 815349 w 5779527"/>
                  <a:gd name="connsiteY91" fmla="*/ 328946 h 1362075"/>
                  <a:gd name="connsiteX92" fmla="*/ 779994 w 5779527"/>
                  <a:gd name="connsiteY92" fmla="*/ 328946 h 1362075"/>
                  <a:gd name="connsiteX93" fmla="*/ 779994 w 5779527"/>
                  <a:gd name="connsiteY93" fmla="*/ 297609 h 1362075"/>
                  <a:gd name="connsiteX94" fmla="*/ 665049 w 5779527"/>
                  <a:gd name="connsiteY94" fmla="*/ 297609 h 1362075"/>
                  <a:gd name="connsiteX95" fmla="*/ 665049 w 5779527"/>
                  <a:gd name="connsiteY95" fmla="*/ 277797 h 1362075"/>
                  <a:gd name="connsiteX96" fmla="*/ 629694 w 5779527"/>
                  <a:gd name="connsiteY96" fmla="*/ 277797 h 1362075"/>
                  <a:gd name="connsiteX97" fmla="*/ 629694 w 5779527"/>
                  <a:gd name="connsiteY97" fmla="*/ 257985 h 1362075"/>
                  <a:gd name="connsiteX98" fmla="*/ 530732 w 5779527"/>
                  <a:gd name="connsiteY98" fmla="*/ 257985 h 1362075"/>
                  <a:gd name="connsiteX99" fmla="*/ 530732 w 5779527"/>
                  <a:gd name="connsiteY99" fmla="*/ 236077 h 1362075"/>
                  <a:gd name="connsiteX100" fmla="*/ 458245 w 5779527"/>
                  <a:gd name="connsiteY100" fmla="*/ 236077 h 1362075"/>
                  <a:gd name="connsiteX101" fmla="*/ 458245 w 5779527"/>
                  <a:gd name="connsiteY101" fmla="*/ 183880 h 1362075"/>
                  <a:gd name="connsiteX102" fmla="*/ 392862 w 5779527"/>
                  <a:gd name="connsiteY102" fmla="*/ 183880 h 1362075"/>
                  <a:gd name="connsiteX103" fmla="*/ 392862 w 5779527"/>
                  <a:gd name="connsiteY103" fmla="*/ 144256 h 1362075"/>
                  <a:gd name="connsiteX104" fmla="*/ 348628 w 5779527"/>
                  <a:gd name="connsiteY104" fmla="*/ 144256 h 1362075"/>
                  <a:gd name="connsiteX105" fmla="*/ 348628 w 5779527"/>
                  <a:gd name="connsiteY105" fmla="*/ 126540 h 1362075"/>
                  <a:gd name="connsiteX106" fmla="*/ 299066 w 5779527"/>
                  <a:gd name="connsiteY106" fmla="*/ 126540 h 1362075"/>
                  <a:gd name="connsiteX107" fmla="*/ 299066 w 5779527"/>
                  <a:gd name="connsiteY107" fmla="*/ 106728 h 1362075"/>
                  <a:gd name="connsiteX108" fmla="*/ 265487 w 5779527"/>
                  <a:gd name="connsiteY108" fmla="*/ 106728 h 1362075"/>
                  <a:gd name="connsiteX109" fmla="*/ 265487 w 5779527"/>
                  <a:gd name="connsiteY109" fmla="*/ 53483 h 1362075"/>
                  <a:gd name="connsiteX110" fmla="*/ 219477 w 5779527"/>
                  <a:gd name="connsiteY110" fmla="*/ 53483 h 1362075"/>
                  <a:gd name="connsiteX111" fmla="*/ 219477 w 5779527"/>
                  <a:gd name="connsiteY111" fmla="*/ 33671 h 1362075"/>
                  <a:gd name="connsiteX112" fmla="*/ 120514 w 5779527"/>
                  <a:gd name="connsiteY112" fmla="*/ 33671 h 1362075"/>
                  <a:gd name="connsiteX113" fmla="*/ 120514 w 5779527"/>
                  <a:gd name="connsiteY113" fmla="*/ 10716 h 1362075"/>
                  <a:gd name="connsiteX114" fmla="*/ 18162 w 5779527"/>
                  <a:gd name="connsiteY114" fmla="*/ 10716 h 13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5779527" h="1362075">
                    <a:moveTo>
                      <a:pt x="5775734" y="1360218"/>
                    </a:moveTo>
                    <a:lnTo>
                      <a:pt x="5080254" y="1360218"/>
                    </a:lnTo>
                    <a:lnTo>
                      <a:pt x="5080254" y="1335262"/>
                    </a:lnTo>
                    <a:lnTo>
                      <a:pt x="4963533" y="1335262"/>
                    </a:lnTo>
                    <a:lnTo>
                      <a:pt x="4963533" y="1307449"/>
                    </a:lnTo>
                    <a:lnTo>
                      <a:pt x="4854239" y="1307449"/>
                    </a:lnTo>
                    <a:lnTo>
                      <a:pt x="4854239" y="1279636"/>
                    </a:lnTo>
                    <a:lnTo>
                      <a:pt x="4712657" y="1279636"/>
                    </a:lnTo>
                    <a:lnTo>
                      <a:pt x="4587702" y="1279636"/>
                    </a:lnTo>
                    <a:lnTo>
                      <a:pt x="4587702" y="1254490"/>
                    </a:lnTo>
                    <a:lnTo>
                      <a:pt x="4508113" y="1254490"/>
                    </a:lnTo>
                    <a:lnTo>
                      <a:pt x="4508113" y="1235726"/>
                    </a:lnTo>
                    <a:lnTo>
                      <a:pt x="4363140" y="1235726"/>
                    </a:lnTo>
                    <a:lnTo>
                      <a:pt x="4363140" y="1215914"/>
                    </a:lnTo>
                    <a:lnTo>
                      <a:pt x="4168606" y="1215914"/>
                    </a:lnTo>
                    <a:lnTo>
                      <a:pt x="4168606" y="1195150"/>
                    </a:lnTo>
                    <a:lnTo>
                      <a:pt x="3952923" y="1195150"/>
                    </a:lnTo>
                    <a:lnTo>
                      <a:pt x="3866230" y="1195150"/>
                    </a:lnTo>
                    <a:lnTo>
                      <a:pt x="3866230" y="1177242"/>
                    </a:lnTo>
                    <a:lnTo>
                      <a:pt x="3703499" y="1177242"/>
                    </a:lnTo>
                    <a:lnTo>
                      <a:pt x="3703499" y="1162669"/>
                    </a:lnTo>
                    <a:lnTo>
                      <a:pt x="3673471" y="1162669"/>
                    </a:lnTo>
                    <a:lnTo>
                      <a:pt x="3604537" y="1162669"/>
                    </a:lnTo>
                    <a:lnTo>
                      <a:pt x="3604537" y="1134475"/>
                    </a:lnTo>
                    <a:lnTo>
                      <a:pt x="3503799" y="1134475"/>
                    </a:lnTo>
                    <a:lnTo>
                      <a:pt x="3443743" y="1134475"/>
                    </a:lnTo>
                    <a:lnTo>
                      <a:pt x="3443743" y="1104186"/>
                    </a:lnTo>
                    <a:lnTo>
                      <a:pt x="3302322" y="1104186"/>
                    </a:lnTo>
                    <a:lnTo>
                      <a:pt x="3238715" y="1104186"/>
                    </a:lnTo>
                    <a:lnTo>
                      <a:pt x="3238715" y="1058275"/>
                    </a:lnTo>
                    <a:lnTo>
                      <a:pt x="3099070" y="1058275"/>
                    </a:lnTo>
                    <a:lnTo>
                      <a:pt x="3099070" y="1037415"/>
                    </a:lnTo>
                    <a:lnTo>
                      <a:pt x="2959425" y="1037415"/>
                    </a:lnTo>
                    <a:lnTo>
                      <a:pt x="2959425" y="1021794"/>
                    </a:lnTo>
                    <a:lnTo>
                      <a:pt x="2848355" y="1021794"/>
                    </a:lnTo>
                    <a:lnTo>
                      <a:pt x="2848355" y="996744"/>
                    </a:lnTo>
                    <a:lnTo>
                      <a:pt x="2794918" y="996744"/>
                    </a:lnTo>
                    <a:lnTo>
                      <a:pt x="2794918" y="950833"/>
                    </a:lnTo>
                    <a:lnTo>
                      <a:pt x="2611039" y="950833"/>
                    </a:lnTo>
                    <a:lnTo>
                      <a:pt x="2611039" y="923687"/>
                    </a:lnTo>
                    <a:lnTo>
                      <a:pt x="2536777" y="923687"/>
                    </a:lnTo>
                    <a:lnTo>
                      <a:pt x="2536777" y="877776"/>
                    </a:lnTo>
                    <a:lnTo>
                      <a:pt x="2453636" y="877776"/>
                    </a:lnTo>
                    <a:lnTo>
                      <a:pt x="2453636" y="857964"/>
                    </a:lnTo>
                    <a:lnTo>
                      <a:pt x="2420056" y="857964"/>
                    </a:lnTo>
                    <a:lnTo>
                      <a:pt x="2420056" y="827675"/>
                    </a:lnTo>
                    <a:lnTo>
                      <a:pt x="2420056" y="802624"/>
                    </a:lnTo>
                    <a:lnTo>
                      <a:pt x="2278635" y="802624"/>
                    </a:lnTo>
                    <a:lnTo>
                      <a:pt x="2278635" y="760905"/>
                    </a:lnTo>
                    <a:lnTo>
                      <a:pt x="2149484" y="760905"/>
                    </a:lnTo>
                    <a:lnTo>
                      <a:pt x="2149484" y="724424"/>
                    </a:lnTo>
                    <a:cubicBezTo>
                      <a:pt x="2149484" y="724424"/>
                      <a:pt x="2097339" y="721852"/>
                      <a:pt x="2092819" y="724424"/>
                    </a:cubicBezTo>
                    <a:cubicBezTo>
                      <a:pt x="2088299" y="726996"/>
                      <a:pt x="2059239" y="724424"/>
                      <a:pt x="2059239" y="724424"/>
                    </a:cubicBezTo>
                    <a:lnTo>
                      <a:pt x="2059239" y="696230"/>
                    </a:lnTo>
                    <a:lnTo>
                      <a:pt x="2002574" y="696230"/>
                    </a:lnTo>
                    <a:lnTo>
                      <a:pt x="2002574" y="680609"/>
                    </a:lnTo>
                    <a:lnTo>
                      <a:pt x="1926536" y="680609"/>
                    </a:lnTo>
                    <a:lnTo>
                      <a:pt x="1926536" y="661845"/>
                    </a:lnTo>
                    <a:lnTo>
                      <a:pt x="1892957" y="661845"/>
                    </a:lnTo>
                    <a:lnTo>
                      <a:pt x="1892957" y="642033"/>
                    </a:lnTo>
                    <a:lnTo>
                      <a:pt x="1806264" y="642033"/>
                    </a:lnTo>
                    <a:lnTo>
                      <a:pt x="1806264" y="622221"/>
                    </a:lnTo>
                    <a:lnTo>
                      <a:pt x="1742657" y="622221"/>
                    </a:lnTo>
                    <a:lnTo>
                      <a:pt x="1742657" y="607647"/>
                    </a:lnTo>
                    <a:lnTo>
                      <a:pt x="1684377" y="607647"/>
                    </a:lnTo>
                    <a:lnTo>
                      <a:pt x="1684377" y="588883"/>
                    </a:lnTo>
                    <a:lnTo>
                      <a:pt x="1629488" y="588883"/>
                    </a:lnTo>
                    <a:lnTo>
                      <a:pt x="1629488" y="572024"/>
                    </a:lnTo>
                    <a:lnTo>
                      <a:pt x="1590581" y="572024"/>
                    </a:lnTo>
                    <a:lnTo>
                      <a:pt x="1590581" y="538686"/>
                    </a:lnTo>
                    <a:lnTo>
                      <a:pt x="1399114" y="538686"/>
                    </a:lnTo>
                    <a:lnTo>
                      <a:pt x="1399114" y="500110"/>
                    </a:lnTo>
                    <a:lnTo>
                      <a:pt x="1307094" y="500110"/>
                    </a:lnTo>
                    <a:lnTo>
                      <a:pt x="1307094" y="475059"/>
                    </a:lnTo>
                    <a:lnTo>
                      <a:pt x="1248814" y="475059"/>
                    </a:lnTo>
                    <a:lnTo>
                      <a:pt x="1248814" y="453152"/>
                    </a:lnTo>
                    <a:lnTo>
                      <a:pt x="1199252" y="453152"/>
                    </a:lnTo>
                    <a:lnTo>
                      <a:pt x="1199252" y="436483"/>
                    </a:lnTo>
                    <a:lnTo>
                      <a:pt x="1151466" y="436483"/>
                    </a:lnTo>
                    <a:lnTo>
                      <a:pt x="1151466" y="425053"/>
                    </a:lnTo>
                    <a:lnTo>
                      <a:pt x="1098353" y="425053"/>
                    </a:lnTo>
                    <a:lnTo>
                      <a:pt x="1098353" y="403146"/>
                    </a:lnTo>
                    <a:lnTo>
                      <a:pt x="1041687" y="403146"/>
                    </a:lnTo>
                    <a:lnTo>
                      <a:pt x="1041687" y="388572"/>
                    </a:lnTo>
                    <a:lnTo>
                      <a:pt x="972753" y="388572"/>
                    </a:lnTo>
                    <a:lnTo>
                      <a:pt x="933846" y="388572"/>
                    </a:lnTo>
                    <a:lnTo>
                      <a:pt x="933846" y="368760"/>
                    </a:lnTo>
                    <a:lnTo>
                      <a:pt x="891387" y="368760"/>
                    </a:lnTo>
                    <a:lnTo>
                      <a:pt x="891387" y="342471"/>
                    </a:lnTo>
                    <a:lnTo>
                      <a:pt x="840050" y="342471"/>
                    </a:lnTo>
                    <a:lnTo>
                      <a:pt x="840050" y="328946"/>
                    </a:lnTo>
                    <a:lnTo>
                      <a:pt x="815349" y="328946"/>
                    </a:lnTo>
                    <a:lnTo>
                      <a:pt x="779994" y="328946"/>
                    </a:lnTo>
                    <a:lnTo>
                      <a:pt x="779994" y="297609"/>
                    </a:lnTo>
                    <a:lnTo>
                      <a:pt x="665049" y="297609"/>
                    </a:lnTo>
                    <a:lnTo>
                      <a:pt x="665049" y="277797"/>
                    </a:lnTo>
                    <a:lnTo>
                      <a:pt x="629694" y="277797"/>
                    </a:lnTo>
                    <a:lnTo>
                      <a:pt x="629694" y="257985"/>
                    </a:lnTo>
                    <a:lnTo>
                      <a:pt x="530732" y="257985"/>
                    </a:lnTo>
                    <a:lnTo>
                      <a:pt x="530732" y="236077"/>
                    </a:lnTo>
                    <a:lnTo>
                      <a:pt x="458245" y="236077"/>
                    </a:lnTo>
                    <a:lnTo>
                      <a:pt x="458245" y="183880"/>
                    </a:lnTo>
                    <a:lnTo>
                      <a:pt x="392862" y="183880"/>
                    </a:lnTo>
                    <a:lnTo>
                      <a:pt x="392862" y="144256"/>
                    </a:lnTo>
                    <a:lnTo>
                      <a:pt x="348628" y="144256"/>
                    </a:lnTo>
                    <a:lnTo>
                      <a:pt x="348628" y="126540"/>
                    </a:lnTo>
                    <a:lnTo>
                      <a:pt x="299066" y="126540"/>
                    </a:lnTo>
                    <a:lnTo>
                      <a:pt x="299066" y="106728"/>
                    </a:lnTo>
                    <a:lnTo>
                      <a:pt x="265487" y="106728"/>
                    </a:lnTo>
                    <a:lnTo>
                      <a:pt x="265487" y="53483"/>
                    </a:lnTo>
                    <a:lnTo>
                      <a:pt x="219477" y="53483"/>
                    </a:lnTo>
                    <a:lnTo>
                      <a:pt x="219477" y="33671"/>
                    </a:lnTo>
                    <a:lnTo>
                      <a:pt x="120514" y="33671"/>
                    </a:lnTo>
                    <a:lnTo>
                      <a:pt x="120514" y="10716"/>
                    </a:lnTo>
                    <a:lnTo>
                      <a:pt x="18162" y="10716"/>
                    </a:lnTo>
                  </a:path>
                </a:pathLst>
              </a:custGeom>
              <a:noFill/>
              <a:ln w="14288" cap="flat">
                <a:solidFill>
                  <a:srgbClr val="00A59D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F0791C27-1C1F-431F-B6BC-E3EC898126A2}"/>
                </a:ext>
              </a:extLst>
            </p:cNvPr>
            <p:cNvSpPr txBox="1"/>
            <p:nvPr/>
          </p:nvSpPr>
          <p:spPr>
            <a:xfrm>
              <a:off x="1515348" y="2096852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100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F91E38BC-94E1-40FB-ACA4-F9482442D38F}"/>
                </a:ext>
              </a:extLst>
            </p:cNvPr>
            <p:cNvSpPr txBox="1"/>
            <p:nvPr/>
          </p:nvSpPr>
          <p:spPr>
            <a:xfrm>
              <a:off x="1515348" y="2577955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80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1FC8AE69-A47F-4DE1-A2E2-20AC3B88E49C}"/>
                </a:ext>
              </a:extLst>
            </p:cNvPr>
            <p:cNvSpPr txBox="1"/>
            <p:nvPr/>
          </p:nvSpPr>
          <p:spPr>
            <a:xfrm>
              <a:off x="1515348" y="3059058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60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77AE2FA6-9B77-4269-9D2E-1E07A9DF818A}"/>
                </a:ext>
              </a:extLst>
            </p:cNvPr>
            <p:cNvSpPr txBox="1"/>
            <p:nvPr/>
          </p:nvSpPr>
          <p:spPr>
            <a:xfrm>
              <a:off x="1515348" y="3540161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40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F36E5BCE-6F64-46FA-B22F-0AB854E65FFC}"/>
                </a:ext>
              </a:extLst>
            </p:cNvPr>
            <p:cNvSpPr txBox="1"/>
            <p:nvPr/>
          </p:nvSpPr>
          <p:spPr>
            <a:xfrm>
              <a:off x="1515348" y="4502365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708F2F30-D897-484D-8C72-C90EF2DEDFEE}"/>
                </a:ext>
              </a:extLst>
            </p:cNvPr>
            <p:cNvSpPr txBox="1"/>
            <p:nvPr/>
          </p:nvSpPr>
          <p:spPr>
            <a:xfrm>
              <a:off x="1515348" y="4021264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20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A660EEF7-A04E-43B3-A9A2-CE6DC48585C1}"/>
                </a:ext>
              </a:extLst>
            </p:cNvPr>
            <p:cNvSpPr txBox="1"/>
            <p:nvPr/>
          </p:nvSpPr>
          <p:spPr>
            <a:xfrm>
              <a:off x="1729906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18BBD18E-017A-448D-94EA-CFC64983997A}"/>
                </a:ext>
              </a:extLst>
            </p:cNvPr>
            <p:cNvSpPr txBox="1"/>
            <p:nvPr/>
          </p:nvSpPr>
          <p:spPr>
            <a:xfrm>
              <a:off x="2293814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F2DAE010-081C-48D8-B1B0-D79AAADD14CB}"/>
                </a:ext>
              </a:extLst>
            </p:cNvPr>
            <p:cNvSpPr txBox="1"/>
            <p:nvPr/>
          </p:nvSpPr>
          <p:spPr>
            <a:xfrm>
              <a:off x="2575768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010C3C68-0974-4404-8766-AAF8B007224C}"/>
                </a:ext>
              </a:extLst>
            </p:cNvPr>
            <p:cNvSpPr txBox="1"/>
            <p:nvPr/>
          </p:nvSpPr>
          <p:spPr>
            <a:xfrm>
              <a:off x="2857722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009988B4-C27E-4D34-8319-DF5B006D69B1}"/>
                </a:ext>
              </a:extLst>
            </p:cNvPr>
            <p:cNvSpPr txBox="1"/>
            <p:nvPr/>
          </p:nvSpPr>
          <p:spPr>
            <a:xfrm>
              <a:off x="3139676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15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2C82BEB9-ADB7-4453-BAB1-AB3E4A0AEC28}"/>
                </a:ext>
              </a:extLst>
            </p:cNvPr>
            <p:cNvSpPr txBox="1"/>
            <p:nvPr/>
          </p:nvSpPr>
          <p:spPr>
            <a:xfrm>
              <a:off x="3421630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18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F81A0448-4FC9-4DEE-BA82-FEB3AC367494}"/>
                </a:ext>
              </a:extLst>
            </p:cNvPr>
            <p:cNvSpPr txBox="1"/>
            <p:nvPr/>
          </p:nvSpPr>
          <p:spPr>
            <a:xfrm>
              <a:off x="3703584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21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F19702EE-CC3E-4ED7-8A60-4D1159C480E6}"/>
                </a:ext>
              </a:extLst>
            </p:cNvPr>
            <p:cNvSpPr txBox="1"/>
            <p:nvPr/>
          </p:nvSpPr>
          <p:spPr>
            <a:xfrm>
              <a:off x="3985538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24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71E99548-427A-4899-B03E-403C7A8C39B9}"/>
                </a:ext>
              </a:extLst>
            </p:cNvPr>
            <p:cNvSpPr txBox="1"/>
            <p:nvPr/>
          </p:nvSpPr>
          <p:spPr>
            <a:xfrm>
              <a:off x="4267492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27</a:t>
              </a: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A9E806F-4E3C-4469-8025-F4B71EE2CE9B}"/>
                </a:ext>
              </a:extLst>
            </p:cNvPr>
            <p:cNvSpPr txBox="1"/>
            <p:nvPr/>
          </p:nvSpPr>
          <p:spPr>
            <a:xfrm>
              <a:off x="4549446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30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CAB7A670-53C3-4BC9-9246-9243DB1AFF10}"/>
                </a:ext>
              </a:extLst>
            </p:cNvPr>
            <p:cNvSpPr txBox="1"/>
            <p:nvPr/>
          </p:nvSpPr>
          <p:spPr>
            <a:xfrm>
              <a:off x="4831400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33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387E719B-73B5-4CD1-93A4-26AED7AB5821}"/>
                </a:ext>
              </a:extLst>
            </p:cNvPr>
            <p:cNvSpPr txBox="1"/>
            <p:nvPr/>
          </p:nvSpPr>
          <p:spPr>
            <a:xfrm>
              <a:off x="5113354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36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CEECA870-5AC1-4EAD-B937-7860FAFA74CF}"/>
                </a:ext>
              </a:extLst>
            </p:cNvPr>
            <p:cNvSpPr txBox="1"/>
            <p:nvPr/>
          </p:nvSpPr>
          <p:spPr>
            <a:xfrm>
              <a:off x="5395308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39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7F62B6C7-E248-4C0A-89FD-1A2933BA70D6}"/>
                </a:ext>
              </a:extLst>
            </p:cNvPr>
            <p:cNvSpPr txBox="1"/>
            <p:nvPr/>
          </p:nvSpPr>
          <p:spPr>
            <a:xfrm>
              <a:off x="5677262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42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4DF1C069-C75C-4025-8763-64093D08E2B0}"/>
                </a:ext>
              </a:extLst>
            </p:cNvPr>
            <p:cNvSpPr txBox="1"/>
            <p:nvPr/>
          </p:nvSpPr>
          <p:spPr>
            <a:xfrm>
              <a:off x="5959216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45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B350B3C2-14FD-4F71-BC0A-5369EC815008}"/>
                </a:ext>
              </a:extLst>
            </p:cNvPr>
            <p:cNvSpPr txBox="1"/>
            <p:nvPr/>
          </p:nvSpPr>
          <p:spPr>
            <a:xfrm>
              <a:off x="6241170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48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0F9ADC0-D016-49AA-8C0E-F0BC9C63BFD6}"/>
                </a:ext>
              </a:extLst>
            </p:cNvPr>
            <p:cNvSpPr txBox="1"/>
            <p:nvPr/>
          </p:nvSpPr>
          <p:spPr>
            <a:xfrm>
              <a:off x="6523124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51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3EBB6465-D16B-4A04-9025-A9FCF4136FB1}"/>
                </a:ext>
              </a:extLst>
            </p:cNvPr>
            <p:cNvSpPr txBox="1"/>
            <p:nvPr/>
          </p:nvSpPr>
          <p:spPr>
            <a:xfrm>
              <a:off x="6805078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54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2162547-D269-4576-8B7B-2430127A0B6E}"/>
                </a:ext>
              </a:extLst>
            </p:cNvPr>
            <p:cNvSpPr txBox="1"/>
            <p:nvPr/>
          </p:nvSpPr>
          <p:spPr>
            <a:xfrm>
              <a:off x="7087032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57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C0A4A246-2D07-4769-A2A6-3EBEC26A054A}"/>
                </a:ext>
              </a:extLst>
            </p:cNvPr>
            <p:cNvSpPr txBox="1"/>
            <p:nvPr/>
          </p:nvSpPr>
          <p:spPr>
            <a:xfrm>
              <a:off x="7368986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60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C3F3AE96-DAF0-45EC-BE30-CB8D8F2CAF46}"/>
                </a:ext>
              </a:extLst>
            </p:cNvPr>
            <p:cNvSpPr txBox="1"/>
            <p:nvPr/>
          </p:nvSpPr>
          <p:spPr>
            <a:xfrm>
              <a:off x="7650948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63</a:t>
              </a: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CC152CEC-B14D-4E99-A47D-7BC2B613C385}"/>
                </a:ext>
              </a:extLst>
            </p:cNvPr>
            <p:cNvSpPr txBox="1"/>
            <p:nvPr/>
          </p:nvSpPr>
          <p:spPr>
            <a:xfrm>
              <a:off x="1693475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286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0A13D2EC-8407-4AEE-9FFE-8861A0CEAB0E}"/>
                </a:ext>
              </a:extLst>
            </p:cNvPr>
            <p:cNvSpPr txBox="1"/>
            <p:nvPr/>
          </p:nvSpPr>
          <p:spPr>
            <a:xfrm>
              <a:off x="1975429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266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C0A93CAB-E826-43F8-9057-AB057E896711}"/>
                </a:ext>
              </a:extLst>
            </p:cNvPr>
            <p:cNvSpPr txBox="1"/>
            <p:nvPr/>
          </p:nvSpPr>
          <p:spPr>
            <a:xfrm>
              <a:off x="2257383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249</a:t>
              </a: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47DC622D-435E-48B7-B258-DDAF6EEBAB58}"/>
                </a:ext>
              </a:extLst>
            </p:cNvPr>
            <p:cNvSpPr txBox="1"/>
            <p:nvPr/>
          </p:nvSpPr>
          <p:spPr>
            <a:xfrm>
              <a:off x="2539337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238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3E3C1E6-3D79-443B-A27D-F6D249DE06A7}"/>
                </a:ext>
              </a:extLst>
            </p:cNvPr>
            <p:cNvSpPr txBox="1"/>
            <p:nvPr/>
          </p:nvSpPr>
          <p:spPr>
            <a:xfrm>
              <a:off x="2821291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229</a:t>
              </a: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A45988F5-E5BA-4C28-A7F1-051087744ACC}"/>
                </a:ext>
              </a:extLst>
            </p:cNvPr>
            <p:cNvSpPr txBox="1"/>
            <p:nvPr/>
          </p:nvSpPr>
          <p:spPr>
            <a:xfrm>
              <a:off x="3103245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215</a:t>
              </a: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1BA54D7B-1D53-4647-9D5E-9E5D041058C9}"/>
                </a:ext>
              </a:extLst>
            </p:cNvPr>
            <p:cNvSpPr txBox="1"/>
            <p:nvPr/>
          </p:nvSpPr>
          <p:spPr>
            <a:xfrm>
              <a:off x="3385199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204</a:t>
              </a: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DE9587AC-52E3-4069-B4EE-4FC70C74D3C3}"/>
                </a:ext>
              </a:extLst>
            </p:cNvPr>
            <p:cNvSpPr txBox="1"/>
            <p:nvPr/>
          </p:nvSpPr>
          <p:spPr>
            <a:xfrm>
              <a:off x="3667153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195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6326C3DD-BD30-49C4-84FE-738F8D067D4A}"/>
                </a:ext>
              </a:extLst>
            </p:cNvPr>
            <p:cNvSpPr txBox="1"/>
            <p:nvPr/>
          </p:nvSpPr>
          <p:spPr>
            <a:xfrm>
              <a:off x="3949107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184</a:t>
              </a: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1325FFC0-6A2C-4A8B-8245-B2A6C5B6D52E}"/>
                </a:ext>
              </a:extLst>
            </p:cNvPr>
            <p:cNvSpPr txBox="1"/>
            <p:nvPr/>
          </p:nvSpPr>
          <p:spPr>
            <a:xfrm>
              <a:off x="4231061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168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E30B31DF-9FBD-4444-9EEE-E2FD83119BE7}"/>
                </a:ext>
              </a:extLst>
            </p:cNvPr>
            <p:cNvSpPr txBox="1"/>
            <p:nvPr/>
          </p:nvSpPr>
          <p:spPr>
            <a:xfrm>
              <a:off x="4513015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156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088DFDA-A868-4298-B597-E3785581C08D}"/>
                </a:ext>
              </a:extLst>
            </p:cNvPr>
            <p:cNvSpPr txBox="1"/>
            <p:nvPr/>
          </p:nvSpPr>
          <p:spPr>
            <a:xfrm>
              <a:off x="4794969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151</a:t>
              </a: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DD4754B8-4153-441B-B54A-9A1E41638A51}"/>
                </a:ext>
              </a:extLst>
            </p:cNvPr>
            <p:cNvSpPr txBox="1"/>
            <p:nvPr/>
          </p:nvSpPr>
          <p:spPr>
            <a:xfrm>
              <a:off x="5358877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136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E52931B-65D3-4FBE-832D-853ECB0A0589}"/>
                </a:ext>
              </a:extLst>
            </p:cNvPr>
            <p:cNvSpPr txBox="1"/>
            <p:nvPr/>
          </p:nvSpPr>
          <p:spPr>
            <a:xfrm>
              <a:off x="5640831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134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EFD67895-A1D6-4626-8218-08CC8357981B}"/>
                </a:ext>
              </a:extLst>
            </p:cNvPr>
            <p:cNvSpPr txBox="1"/>
            <p:nvPr/>
          </p:nvSpPr>
          <p:spPr>
            <a:xfrm>
              <a:off x="5922785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131</a:t>
              </a: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B464220F-5202-4BF0-8CCB-32E30FDAA702}"/>
                </a:ext>
              </a:extLst>
            </p:cNvPr>
            <p:cNvSpPr txBox="1"/>
            <p:nvPr/>
          </p:nvSpPr>
          <p:spPr>
            <a:xfrm>
              <a:off x="6204739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125</a:t>
              </a: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A7BCB388-05B8-4A53-92B2-1D2E85950DE0}"/>
                </a:ext>
              </a:extLst>
            </p:cNvPr>
            <p:cNvSpPr txBox="1"/>
            <p:nvPr/>
          </p:nvSpPr>
          <p:spPr>
            <a:xfrm>
              <a:off x="6486693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115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7C8D557D-17EB-4B21-8DB7-1F52F2FB9BC4}"/>
                </a:ext>
              </a:extLst>
            </p:cNvPr>
            <p:cNvSpPr txBox="1"/>
            <p:nvPr/>
          </p:nvSpPr>
          <p:spPr>
            <a:xfrm>
              <a:off x="6768647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76</a:t>
              </a: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3F4A66D6-6D1E-4FE2-BD36-AE5F8873B8C1}"/>
                </a:ext>
              </a:extLst>
            </p:cNvPr>
            <p:cNvSpPr txBox="1"/>
            <p:nvPr/>
          </p:nvSpPr>
          <p:spPr>
            <a:xfrm>
              <a:off x="7050601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16</a:t>
              </a:r>
            </a:p>
          </p:txBody>
        </p:sp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C6657A6D-3DA9-44B8-BB15-77ECC4BE4E37}"/>
                </a:ext>
              </a:extLst>
            </p:cNvPr>
            <p:cNvSpPr txBox="1"/>
            <p:nvPr/>
          </p:nvSpPr>
          <p:spPr>
            <a:xfrm>
              <a:off x="7332555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3A33B246-6AA2-4818-A346-340790A936D4}"/>
                </a:ext>
              </a:extLst>
            </p:cNvPr>
            <p:cNvSpPr txBox="1"/>
            <p:nvPr/>
          </p:nvSpPr>
          <p:spPr>
            <a:xfrm>
              <a:off x="7614517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583A0D14-4B62-4CCC-ABE4-1EFAA31A82A1}"/>
                </a:ext>
              </a:extLst>
            </p:cNvPr>
            <p:cNvSpPr txBox="1"/>
            <p:nvPr/>
          </p:nvSpPr>
          <p:spPr>
            <a:xfrm>
              <a:off x="2011860" y="462958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</a:t>
              </a: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FA42951F-9E81-4317-BFD8-E72C710B6242}"/>
                </a:ext>
              </a:extLst>
            </p:cNvPr>
            <p:cNvSpPr txBox="1"/>
            <p:nvPr/>
          </p:nvSpPr>
          <p:spPr>
            <a:xfrm>
              <a:off x="5076923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143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910D9001-1138-48AD-9997-F0F6939F5560}"/>
                </a:ext>
              </a:extLst>
            </p:cNvPr>
            <p:cNvSpPr txBox="1"/>
            <p:nvPr/>
          </p:nvSpPr>
          <p:spPr>
            <a:xfrm>
              <a:off x="1693475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283</a:t>
              </a: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92A96137-A644-4CB0-BDC2-5A41FF7B2FE8}"/>
                </a:ext>
              </a:extLst>
            </p:cNvPr>
            <p:cNvSpPr txBox="1"/>
            <p:nvPr/>
          </p:nvSpPr>
          <p:spPr>
            <a:xfrm>
              <a:off x="1975429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249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804C4760-0C69-4C0C-9C82-D31D870C4BE5}"/>
                </a:ext>
              </a:extLst>
            </p:cNvPr>
            <p:cNvSpPr txBox="1"/>
            <p:nvPr/>
          </p:nvSpPr>
          <p:spPr>
            <a:xfrm>
              <a:off x="2257383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206</a:t>
              </a: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1497E356-9051-43CE-9F1A-A01584E68938}"/>
                </a:ext>
              </a:extLst>
            </p:cNvPr>
            <p:cNvSpPr txBox="1"/>
            <p:nvPr/>
          </p:nvSpPr>
          <p:spPr>
            <a:xfrm>
              <a:off x="2539337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181</a:t>
              </a: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5A359DA5-DA14-458B-AC94-E443419247F6}"/>
                </a:ext>
              </a:extLst>
            </p:cNvPr>
            <p:cNvSpPr txBox="1"/>
            <p:nvPr/>
          </p:nvSpPr>
          <p:spPr>
            <a:xfrm>
              <a:off x="2821291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160</a:t>
              </a: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48A5EAFA-D6ED-4A29-884A-5D02330D54E1}"/>
                </a:ext>
              </a:extLst>
            </p:cNvPr>
            <p:cNvSpPr txBox="1"/>
            <p:nvPr/>
          </p:nvSpPr>
          <p:spPr>
            <a:xfrm>
              <a:off x="3103245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144</a:t>
              </a: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5FB1DE2A-6D72-446A-B5DF-BC13AB3AF843}"/>
                </a:ext>
              </a:extLst>
            </p:cNvPr>
            <p:cNvSpPr txBox="1"/>
            <p:nvPr/>
          </p:nvSpPr>
          <p:spPr>
            <a:xfrm>
              <a:off x="3385199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127</a:t>
              </a: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71BEFFD6-ED36-42A6-A8A1-A619E5A58733}"/>
                </a:ext>
              </a:extLst>
            </p:cNvPr>
            <p:cNvSpPr txBox="1"/>
            <p:nvPr/>
          </p:nvSpPr>
          <p:spPr>
            <a:xfrm>
              <a:off x="3667153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112</a:t>
              </a: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68A81A1B-5C95-4D2E-BD6D-B4069A461104}"/>
                </a:ext>
              </a:extLst>
            </p:cNvPr>
            <p:cNvSpPr txBox="1"/>
            <p:nvPr/>
          </p:nvSpPr>
          <p:spPr>
            <a:xfrm>
              <a:off x="3949107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102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1F6CA5B1-0B0D-45CB-80B8-6FD7F67B01EE}"/>
                </a:ext>
              </a:extLst>
            </p:cNvPr>
            <p:cNvSpPr txBox="1"/>
            <p:nvPr/>
          </p:nvSpPr>
          <p:spPr>
            <a:xfrm>
              <a:off x="4231061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91</a:t>
              </a:r>
            </a:p>
          </p:txBody>
        </p: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55152248-EAF2-49D6-8C48-C1F3EB24312B}"/>
                </a:ext>
              </a:extLst>
            </p:cNvPr>
            <p:cNvSpPr txBox="1"/>
            <p:nvPr/>
          </p:nvSpPr>
          <p:spPr>
            <a:xfrm>
              <a:off x="4513015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83</a:t>
              </a: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4942C463-5FF1-44B4-885F-93BCB445DCCD}"/>
                </a:ext>
              </a:extLst>
            </p:cNvPr>
            <p:cNvSpPr txBox="1"/>
            <p:nvPr/>
          </p:nvSpPr>
          <p:spPr>
            <a:xfrm>
              <a:off x="4794969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75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3A9043F5-69DC-48EB-AA1B-EA02052F0BB2}"/>
                </a:ext>
              </a:extLst>
            </p:cNvPr>
            <p:cNvSpPr txBox="1"/>
            <p:nvPr/>
          </p:nvSpPr>
          <p:spPr>
            <a:xfrm>
              <a:off x="5358877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63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0012CA86-4BDB-463B-B2C0-75F951AB478A}"/>
                </a:ext>
              </a:extLst>
            </p:cNvPr>
            <p:cNvSpPr txBox="1"/>
            <p:nvPr/>
          </p:nvSpPr>
          <p:spPr>
            <a:xfrm>
              <a:off x="5640831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53</a:t>
              </a: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32A635E6-D109-4E15-BC3E-129CEC375C35}"/>
                </a:ext>
              </a:extLst>
            </p:cNvPr>
            <p:cNvSpPr txBox="1"/>
            <p:nvPr/>
          </p:nvSpPr>
          <p:spPr>
            <a:xfrm>
              <a:off x="5922785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48</a:t>
              </a: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4ADA93C2-6F62-48BF-9334-F1E6DCD94C55}"/>
                </a:ext>
              </a:extLst>
            </p:cNvPr>
            <p:cNvSpPr txBox="1"/>
            <p:nvPr/>
          </p:nvSpPr>
          <p:spPr>
            <a:xfrm>
              <a:off x="6204739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45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00EB8E11-7404-4366-B86B-02F53CC65AE6}"/>
                </a:ext>
              </a:extLst>
            </p:cNvPr>
            <p:cNvSpPr txBox="1"/>
            <p:nvPr/>
          </p:nvSpPr>
          <p:spPr>
            <a:xfrm>
              <a:off x="6486693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40</a:t>
              </a: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52B37875-2983-4568-B7B9-5260B4734627}"/>
                </a:ext>
              </a:extLst>
            </p:cNvPr>
            <p:cNvSpPr txBox="1"/>
            <p:nvPr/>
          </p:nvSpPr>
          <p:spPr>
            <a:xfrm>
              <a:off x="6768647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28</a:t>
              </a: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D4500857-55F7-40D7-8F05-549B186697DD}"/>
                </a:ext>
              </a:extLst>
            </p:cNvPr>
            <p:cNvSpPr txBox="1"/>
            <p:nvPr/>
          </p:nvSpPr>
          <p:spPr>
            <a:xfrm>
              <a:off x="7050601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</a:t>
              </a: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671E091B-CF7A-4015-A21F-C32C2856D3E6}"/>
                </a:ext>
              </a:extLst>
            </p:cNvPr>
            <p:cNvSpPr txBox="1"/>
            <p:nvPr/>
          </p:nvSpPr>
          <p:spPr>
            <a:xfrm>
              <a:off x="7332555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C7D40443-2CB4-44F5-A5EC-1B2D8BE18B46}"/>
                </a:ext>
              </a:extLst>
            </p:cNvPr>
            <p:cNvSpPr txBox="1"/>
            <p:nvPr/>
          </p:nvSpPr>
          <p:spPr>
            <a:xfrm>
              <a:off x="7614517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7C679BCC-0B19-4E22-BD5B-C986777E5758}"/>
                </a:ext>
              </a:extLst>
            </p:cNvPr>
            <p:cNvSpPr txBox="1"/>
            <p:nvPr/>
          </p:nvSpPr>
          <p:spPr>
            <a:xfrm>
              <a:off x="5076923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66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11FA59FF-2A7B-4AFE-BAC6-97B3A561AD48}"/>
                </a:ext>
              </a:extLst>
            </p:cNvPr>
            <p:cNvSpPr txBox="1"/>
            <p:nvPr/>
          </p:nvSpPr>
          <p:spPr>
            <a:xfrm>
              <a:off x="1365040" y="531538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b="1">
                  <a:solidFill>
                    <a:srgbClr val="084B7C"/>
                  </a:solidFill>
                </a:rPr>
                <a:t>Rd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0944E0A3-F7E2-41CE-934E-99E0A0D0671A}"/>
                </a:ext>
              </a:extLst>
            </p:cNvPr>
            <p:cNvSpPr txBox="1"/>
            <p:nvPr/>
          </p:nvSpPr>
          <p:spPr>
            <a:xfrm>
              <a:off x="1353610" y="513250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b="1">
                  <a:solidFill>
                    <a:srgbClr val="084B7C"/>
                  </a:solidFill>
                </a:rPr>
                <a:t>DRd</a:t>
              </a: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2E1EFDC7-7CFD-4D37-BC90-D14C375D6A14}"/>
                </a:ext>
              </a:extLst>
            </p:cNvPr>
            <p:cNvSpPr txBox="1"/>
            <p:nvPr/>
          </p:nvSpPr>
          <p:spPr>
            <a:xfrm>
              <a:off x="1728226" y="4961051"/>
              <a:ext cx="80035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>
                  <a:solidFill>
                    <a:srgbClr val="084B7C"/>
                  </a:solidFill>
                </a:rPr>
                <a:t>No. at risk</a:t>
              </a: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66069043-9756-4696-BA8B-DCCF3E71E7C4}"/>
                </a:ext>
              </a:extLst>
            </p:cNvPr>
            <p:cNvSpPr txBox="1"/>
            <p:nvPr/>
          </p:nvSpPr>
          <p:spPr>
            <a:xfrm>
              <a:off x="4231060" y="4823891"/>
              <a:ext cx="798139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50" b="1">
                  <a:solidFill>
                    <a:srgbClr val="084B7C"/>
                  </a:solidFill>
                </a:rPr>
                <a:t>Months</a:t>
              </a:r>
              <a:endParaRPr lang="en-GB" sz="1000" b="1">
                <a:solidFill>
                  <a:srgbClr val="084B7C"/>
                </a:solidFill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44708314-BDCF-457E-955A-78210010C8D6}"/>
                </a:ext>
              </a:extLst>
            </p:cNvPr>
            <p:cNvSpPr txBox="1"/>
            <p:nvPr/>
          </p:nvSpPr>
          <p:spPr>
            <a:xfrm>
              <a:off x="1967920" y="4187621"/>
              <a:ext cx="2733968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>
                  <a:solidFill>
                    <a:srgbClr val="084B7C"/>
                  </a:solidFill>
                </a:rPr>
                <a:t>HR: 0.44</a:t>
              </a:r>
              <a:br>
                <a:rPr lang="en-GB" sz="1000">
                  <a:solidFill>
                    <a:srgbClr val="084B7C"/>
                  </a:solidFill>
                </a:rPr>
              </a:br>
              <a:r>
                <a:rPr lang="en-GB" sz="1000">
                  <a:solidFill>
                    <a:srgbClr val="084B7C"/>
                  </a:solidFill>
                </a:rPr>
                <a:t>(95% Cl: 0.35-0.54; p&lt;0.0001)</a:t>
              </a: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4C3C80BD-F230-4A32-BFA7-55BA56AED9C8}"/>
                </a:ext>
              </a:extLst>
            </p:cNvPr>
            <p:cNvSpPr txBox="1"/>
            <p:nvPr/>
          </p:nvSpPr>
          <p:spPr>
            <a:xfrm rot="16200000">
              <a:off x="179519" y="3272691"/>
              <a:ext cx="2405149" cy="2045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1050" b="1">
                  <a:solidFill>
                    <a:srgbClr val="084B7C"/>
                  </a:solidFill>
                </a:rPr>
                <a:t>% surviving without progression</a:t>
              </a:r>
              <a:endParaRPr lang="en-GB" sz="1000" b="1">
                <a:solidFill>
                  <a:srgbClr val="084B7C"/>
                </a:solidFill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618B625C-E47C-447D-8D7C-4704E916CB1B}"/>
                </a:ext>
              </a:extLst>
            </p:cNvPr>
            <p:cNvSpPr txBox="1"/>
            <p:nvPr/>
          </p:nvSpPr>
          <p:spPr>
            <a:xfrm>
              <a:off x="6098142" y="1982015"/>
              <a:ext cx="48134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48 mo</a:t>
              </a: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78B2B55E-78D4-48C7-A52C-BA3919A0ACC5}"/>
                </a:ext>
              </a:extLst>
            </p:cNvPr>
            <p:cNvSpPr txBox="1"/>
            <p:nvPr/>
          </p:nvSpPr>
          <p:spPr>
            <a:xfrm>
              <a:off x="7655855" y="3444471"/>
              <a:ext cx="95093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b="1">
                  <a:solidFill>
                    <a:schemeClr val="accent1"/>
                  </a:solidFill>
                </a:rPr>
                <a:t>DRd median:</a:t>
              </a:r>
              <a:br>
                <a:rPr lang="en-GB" sz="1000" b="1">
                  <a:solidFill>
                    <a:schemeClr val="accent1"/>
                  </a:solidFill>
                </a:rPr>
              </a:br>
              <a:r>
                <a:rPr lang="en-GB" sz="1000">
                  <a:solidFill>
                    <a:schemeClr val="accent1"/>
                  </a:solidFill>
                </a:rPr>
                <a:t>45.0 months</a:t>
              </a: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F15ABE80-A021-4F7D-A855-833BB9A5A697}"/>
                </a:ext>
              </a:extLst>
            </p:cNvPr>
            <p:cNvSpPr txBox="1"/>
            <p:nvPr/>
          </p:nvSpPr>
          <p:spPr>
            <a:xfrm>
              <a:off x="7575211" y="4106353"/>
              <a:ext cx="118434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b="1">
                  <a:solidFill>
                    <a:srgbClr val="8F9194"/>
                  </a:solidFill>
                </a:rPr>
                <a:t>Rd median:</a:t>
              </a:r>
              <a:br>
                <a:rPr lang="en-GB" sz="1000" b="1">
                  <a:solidFill>
                    <a:srgbClr val="8F9194"/>
                  </a:solidFill>
                </a:rPr>
              </a:br>
              <a:r>
                <a:rPr lang="en-GB" sz="1000">
                  <a:solidFill>
                    <a:srgbClr val="8F9194"/>
                  </a:solidFill>
                </a:rPr>
                <a:t>17.5 months</a:t>
              </a:r>
            </a:p>
          </p:txBody>
        </p:sp>
        <p:sp>
          <p:nvSpPr>
            <p:cNvPr id="335" name="Isosceles Triangle 334">
              <a:extLst>
                <a:ext uri="{FF2B5EF4-FFF2-40B4-BE49-F238E27FC236}">
                  <a16:creationId xmlns:a16="http://schemas.microsoft.com/office/drawing/2014/main" id="{34D46FA0-8AF7-4109-99BD-4E61E1237512}"/>
                </a:ext>
              </a:extLst>
            </p:cNvPr>
            <p:cNvSpPr/>
            <p:nvPr/>
          </p:nvSpPr>
          <p:spPr>
            <a:xfrm>
              <a:off x="1947211" y="215297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6" name="Isosceles Triangle 335">
              <a:extLst>
                <a:ext uri="{FF2B5EF4-FFF2-40B4-BE49-F238E27FC236}">
                  <a16:creationId xmlns:a16="http://schemas.microsoft.com/office/drawing/2014/main" id="{F8A20C12-98DD-4427-940B-A6D80E4C87DF}"/>
                </a:ext>
              </a:extLst>
            </p:cNvPr>
            <p:cNvSpPr/>
            <p:nvPr/>
          </p:nvSpPr>
          <p:spPr>
            <a:xfrm>
              <a:off x="2014765" y="2169868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7" name="Isosceles Triangle 336">
              <a:extLst>
                <a:ext uri="{FF2B5EF4-FFF2-40B4-BE49-F238E27FC236}">
                  <a16:creationId xmlns:a16="http://schemas.microsoft.com/office/drawing/2014/main" id="{C8B5B6BA-202F-46F8-8AFC-183C17A4B4EE}"/>
                </a:ext>
              </a:extLst>
            </p:cNvPr>
            <p:cNvSpPr/>
            <p:nvPr/>
          </p:nvSpPr>
          <p:spPr>
            <a:xfrm>
              <a:off x="2219842" y="23122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8" name="Isosceles Triangle 337">
              <a:extLst>
                <a:ext uri="{FF2B5EF4-FFF2-40B4-BE49-F238E27FC236}">
                  <a16:creationId xmlns:a16="http://schemas.microsoft.com/office/drawing/2014/main" id="{0B415526-01E0-4196-A648-200217A31A68}"/>
                </a:ext>
              </a:extLst>
            </p:cNvPr>
            <p:cNvSpPr/>
            <p:nvPr/>
          </p:nvSpPr>
          <p:spPr>
            <a:xfrm>
              <a:off x="2405617" y="240389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9" name="Isosceles Triangle 338">
              <a:extLst>
                <a:ext uri="{FF2B5EF4-FFF2-40B4-BE49-F238E27FC236}">
                  <a16:creationId xmlns:a16="http://schemas.microsoft.com/office/drawing/2014/main" id="{A80A452D-B181-48CF-82EE-62894FBCB97E}"/>
                </a:ext>
              </a:extLst>
            </p:cNvPr>
            <p:cNvSpPr/>
            <p:nvPr/>
          </p:nvSpPr>
          <p:spPr>
            <a:xfrm>
              <a:off x="2492473" y="240389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Isosceles Triangle 339">
              <a:extLst>
                <a:ext uri="{FF2B5EF4-FFF2-40B4-BE49-F238E27FC236}">
                  <a16:creationId xmlns:a16="http://schemas.microsoft.com/office/drawing/2014/main" id="{82D1BB07-6E87-4197-B847-C87B73524B38}"/>
                </a:ext>
              </a:extLst>
            </p:cNvPr>
            <p:cNvSpPr/>
            <p:nvPr/>
          </p:nvSpPr>
          <p:spPr>
            <a:xfrm>
              <a:off x="2851960" y="2526942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Isosceles Triangle 340">
              <a:extLst>
                <a:ext uri="{FF2B5EF4-FFF2-40B4-BE49-F238E27FC236}">
                  <a16:creationId xmlns:a16="http://schemas.microsoft.com/office/drawing/2014/main" id="{41262FD4-311E-4C9F-8E01-B1241BF49DB8}"/>
                </a:ext>
              </a:extLst>
            </p:cNvPr>
            <p:cNvSpPr/>
            <p:nvPr/>
          </p:nvSpPr>
          <p:spPr>
            <a:xfrm>
              <a:off x="2953292" y="256071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Isosceles Triangle 341">
              <a:extLst>
                <a:ext uri="{FF2B5EF4-FFF2-40B4-BE49-F238E27FC236}">
                  <a16:creationId xmlns:a16="http://schemas.microsoft.com/office/drawing/2014/main" id="{2D6E82C4-F434-475E-A044-CC2E9987A814}"/>
                </a:ext>
              </a:extLst>
            </p:cNvPr>
            <p:cNvSpPr/>
            <p:nvPr/>
          </p:nvSpPr>
          <p:spPr>
            <a:xfrm>
              <a:off x="3028085" y="2592084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3" name="Isosceles Triangle 342">
              <a:extLst>
                <a:ext uri="{FF2B5EF4-FFF2-40B4-BE49-F238E27FC236}">
                  <a16:creationId xmlns:a16="http://schemas.microsoft.com/office/drawing/2014/main" id="{01506324-9C98-4E6F-AFB2-5780490AE602}"/>
                </a:ext>
              </a:extLst>
            </p:cNvPr>
            <p:cNvSpPr/>
            <p:nvPr/>
          </p:nvSpPr>
          <p:spPr>
            <a:xfrm>
              <a:off x="3392397" y="2686178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Isosceles Triangle 343">
              <a:extLst>
                <a:ext uri="{FF2B5EF4-FFF2-40B4-BE49-F238E27FC236}">
                  <a16:creationId xmlns:a16="http://schemas.microsoft.com/office/drawing/2014/main" id="{DFE1A5E4-B5C2-4A3D-81D3-2779FA53C8F9}"/>
                </a:ext>
              </a:extLst>
            </p:cNvPr>
            <p:cNvSpPr/>
            <p:nvPr/>
          </p:nvSpPr>
          <p:spPr>
            <a:xfrm>
              <a:off x="4212703" y="298293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Isosceles Triangle 344">
              <a:extLst>
                <a:ext uri="{FF2B5EF4-FFF2-40B4-BE49-F238E27FC236}">
                  <a16:creationId xmlns:a16="http://schemas.microsoft.com/office/drawing/2014/main" id="{19343895-3F40-471B-B610-E2A4C04D3C6A}"/>
                </a:ext>
              </a:extLst>
            </p:cNvPr>
            <p:cNvSpPr/>
            <p:nvPr/>
          </p:nvSpPr>
          <p:spPr>
            <a:xfrm>
              <a:off x="4521524" y="307703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Isosceles Triangle 345">
              <a:extLst>
                <a:ext uri="{FF2B5EF4-FFF2-40B4-BE49-F238E27FC236}">
                  <a16:creationId xmlns:a16="http://schemas.microsoft.com/office/drawing/2014/main" id="{415B5E0D-640A-40CE-9E66-DF8305C8456F}"/>
                </a:ext>
              </a:extLst>
            </p:cNvPr>
            <p:cNvSpPr/>
            <p:nvPr/>
          </p:nvSpPr>
          <p:spPr>
            <a:xfrm>
              <a:off x="4745902" y="314941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7" name="Isosceles Triangle 346">
              <a:extLst>
                <a:ext uri="{FF2B5EF4-FFF2-40B4-BE49-F238E27FC236}">
                  <a16:creationId xmlns:a16="http://schemas.microsoft.com/office/drawing/2014/main" id="{1A293B52-C002-4AE1-B39F-C9EADE998843}"/>
                </a:ext>
              </a:extLst>
            </p:cNvPr>
            <p:cNvSpPr/>
            <p:nvPr/>
          </p:nvSpPr>
          <p:spPr>
            <a:xfrm>
              <a:off x="4825520" y="3166298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8" name="Isosceles Triangle 347">
              <a:extLst>
                <a:ext uri="{FF2B5EF4-FFF2-40B4-BE49-F238E27FC236}">
                  <a16:creationId xmlns:a16="http://schemas.microsoft.com/office/drawing/2014/main" id="{9F3DBC56-3FAC-4B5A-BE94-EDEA009137C0}"/>
                </a:ext>
              </a:extLst>
            </p:cNvPr>
            <p:cNvSpPr/>
            <p:nvPr/>
          </p:nvSpPr>
          <p:spPr>
            <a:xfrm>
              <a:off x="4977518" y="319042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9" name="Isosceles Triangle 348">
              <a:extLst>
                <a:ext uri="{FF2B5EF4-FFF2-40B4-BE49-F238E27FC236}">
                  <a16:creationId xmlns:a16="http://schemas.microsoft.com/office/drawing/2014/main" id="{C530467E-35C0-4FA3-880F-732C5B95404B}"/>
                </a:ext>
              </a:extLst>
            </p:cNvPr>
            <p:cNvSpPr/>
            <p:nvPr/>
          </p:nvSpPr>
          <p:spPr>
            <a:xfrm>
              <a:off x="5894331" y="3325534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0" name="Isosceles Triangle 349">
              <a:extLst>
                <a:ext uri="{FF2B5EF4-FFF2-40B4-BE49-F238E27FC236}">
                  <a16:creationId xmlns:a16="http://schemas.microsoft.com/office/drawing/2014/main" id="{AB09FCAB-F53E-45A8-9F3D-1D1853B90CE5}"/>
                </a:ext>
              </a:extLst>
            </p:cNvPr>
            <p:cNvSpPr/>
            <p:nvPr/>
          </p:nvSpPr>
          <p:spPr>
            <a:xfrm>
              <a:off x="6290008" y="336654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1" name="Isosceles Triangle 350">
              <a:extLst>
                <a:ext uri="{FF2B5EF4-FFF2-40B4-BE49-F238E27FC236}">
                  <a16:creationId xmlns:a16="http://schemas.microsoft.com/office/drawing/2014/main" id="{E6492B0F-1584-4103-8C9A-31AF74294A9C}"/>
                </a:ext>
              </a:extLst>
            </p:cNvPr>
            <p:cNvSpPr/>
            <p:nvPr/>
          </p:nvSpPr>
          <p:spPr>
            <a:xfrm>
              <a:off x="6331023" y="339067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2" name="Isosceles Triangle 351">
              <a:extLst>
                <a:ext uri="{FF2B5EF4-FFF2-40B4-BE49-F238E27FC236}">
                  <a16:creationId xmlns:a16="http://schemas.microsoft.com/office/drawing/2014/main" id="{5840418D-EF27-4BB5-8F4C-0548A076EAB4}"/>
                </a:ext>
              </a:extLst>
            </p:cNvPr>
            <p:cNvSpPr/>
            <p:nvPr/>
          </p:nvSpPr>
          <p:spPr>
            <a:xfrm>
              <a:off x="6376863" y="340273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3" name="Isosceles Triangle 352">
              <a:extLst>
                <a:ext uri="{FF2B5EF4-FFF2-40B4-BE49-F238E27FC236}">
                  <a16:creationId xmlns:a16="http://schemas.microsoft.com/office/drawing/2014/main" id="{121F954E-E91B-4BD7-9FCE-49BB84F3F879}"/>
                </a:ext>
              </a:extLst>
            </p:cNvPr>
            <p:cNvSpPr/>
            <p:nvPr/>
          </p:nvSpPr>
          <p:spPr>
            <a:xfrm>
              <a:off x="6432355" y="340273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4" name="Isosceles Triangle 353">
              <a:extLst>
                <a:ext uri="{FF2B5EF4-FFF2-40B4-BE49-F238E27FC236}">
                  <a16:creationId xmlns:a16="http://schemas.microsoft.com/office/drawing/2014/main" id="{CF840854-0AA6-4365-A557-601EFCFA7175}"/>
                </a:ext>
              </a:extLst>
            </p:cNvPr>
            <p:cNvSpPr/>
            <p:nvPr/>
          </p:nvSpPr>
          <p:spPr>
            <a:xfrm>
              <a:off x="6473370" y="340273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5" name="Isosceles Triangle 354">
              <a:extLst>
                <a:ext uri="{FF2B5EF4-FFF2-40B4-BE49-F238E27FC236}">
                  <a16:creationId xmlns:a16="http://schemas.microsoft.com/office/drawing/2014/main" id="{511974DE-C170-4682-AA7F-AC2934CD46C1}"/>
                </a:ext>
              </a:extLst>
            </p:cNvPr>
            <p:cNvSpPr/>
            <p:nvPr/>
          </p:nvSpPr>
          <p:spPr>
            <a:xfrm>
              <a:off x="6572289" y="340273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6" name="Isosceles Triangle 355">
              <a:extLst>
                <a:ext uri="{FF2B5EF4-FFF2-40B4-BE49-F238E27FC236}">
                  <a16:creationId xmlns:a16="http://schemas.microsoft.com/office/drawing/2014/main" id="{0720C6F2-2BFB-4802-9CF6-426BBED27AD9}"/>
                </a:ext>
              </a:extLst>
            </p:cNvPr>
            <p:cNvSpPr/>
            <p:nvPr/>
          </p:nvSpPr>
          <p:spPr>
            <a:xfrm>
              <a:off x="6644669" y="34172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7" name="Isosceles Triangle 356">
              <a:extLst>
                <a:ext uri="{FF2B5EF4-FFF2-40B4-BE49-F238E27FC236}">
                  <a16:creationId xmlns:a16="http://schemas.microsoft.com/office/drawing/2014/main" id="{15012F15-5A9D-4028-B97A-3EE12A82B5BE}"/>
                </a:ext>
              </a:extLst>
            </p:cNvPr>
            <p:cNvSpPr/>
            <p:nvPr/>
          </p:nvSpPr>
          <p:spPr>
            <a:xfrm>
              <a:off x="6685685" y="3441341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8" name="Isosceles Triangle 357">
              <a:extLst>
                <a:ext uri="{FF2B5EF4-FFF2-40B4-BE49-F238E27FC236}">
                  <a16:creationId xmlns:a16="http://schemas.microsoft.com/office/drawing/2014/main" id="{CC45190B-40F4-4B5D-9811-0F7460647F31}"/>
                </a:ext>
              </a:extLst>
            </p:cNvPr>
            <p:cNvSpPr/>
            <p:nvPr/>
          </p:nvSpPr>
          <p:spPr>
            <a:xfrm>
              <a:off x="6707399" y="345823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9" name="Isosceles Triangle 358">
              <a:extLst>
                <a:ext uri="{FF2B5EF4-FFF2-40B4-BE49-F238E27FC236}">
                  <a16:creationId xmlns:a16="http://schemas.microsoft.com/office/drawing/2014/main" id="{90F89B8E-2CEF-4E64-9937-C420EA84876B}"/>
                </a:ext>
              </a:extLst>
            </p:cNvPr>
            <p:cNvSpPr/>
            <p:nvPr/>
          </p:nvSpPr>
          <p:spPr>
            <a:xfrm>
              <a:off x="6782191" y="345823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0" name="Isosceles Triangle 359">
              <a:extLst>
                <a:ext uri="{FF2B5EF4-FFF2-40B4-BE49-F238E27FC236}">
                  <a16:creationId xmlns:a16="http://schemas.microsoft.com/office/drawing/2014/main" id="{E0D083E0-AF89-42F2-A80B-A0C61A121EA0}"/>
                </a:ext>
              </a:extLst>
            </p:cNvPr>
            <p:cNvSpPr/>
            <p:nvPr/>
          </p:nvSpPr>
          <p:spPr>
            <a:xfrm>
              <a:off x="6794255" y="3465468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1" name="Isosceles Triangle 360">
              <a:extLst>
                <a:ext uri="{FF2B5EF4-FFF2-40B4-BE49-F238E27FC236}">
                  <a16:creationId xmlns:a16="http://schemas.microsoft.com/office/drawing/2014/main" id="{7AE1D839-CF3F-4516-972C-8345DCD70557}"/>
                </a:ext>
              </a:extLst>
            </p:cNvPr>
            <p:cNvSpPr/>
            <p:nvPr/>
          </p:nvSpPr>
          <p:spPr>
            <a:xfrm>
              <a:off x="6811143" y="3470293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Isosceles Triangle 361">
              <a:extLst>
                <a:ext uri="{FF2B5EF4-FFF2-40B4-BE49-F238E27FC236}">
                  <a16:creationId xmlns:a16="http://schemas.microsoft.com/office/drawing/2014/main" id="{766697C6-954A-43D1-AF27-4F2DEFD9450E}"/>
                </a:ext>
              </a:extLst>
            </p:cNvPr>
            <p:cNvSpPr/>
            <p:nvPr/>
          </p:nvSpPr>
          <p:spPr>
            <a:xfrm>
              <a:off x="6825619" y="3479944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3" name="Isosceles Triangle 362">
              <a:extLst>
                <a:ext uri="{FF2B5EF4-FFF2-40B4-BE49-F238E27FC236}">
                  <a16:creationId xmlns:a16="http://schemas.microsoft.com/office/drawing/2014/main" id="{DC247171-67F1-431D-947D-9B300B32B359}"/>
                </a:ext>
              </a:extLst>
            </p:cNvPr>
            <p:cNvSpPr/>
            <p:nvPr/>
          </p:nvSpPr>
          <p:spPr>
            <a:xfrm>
              <a:off x="6828032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Isosceles Triangle 363">
              <a:extLst>
                <a:ext uri="{FF2B5EF4-FFF2-40B4-BE49-F238E27FC236}">
                  <a16:creationId xmlns:a16="http://schemas.microsoft.com/office/drawing/2014/main" id="{754C4DDA-E004-4FEB-9241-77E7E579CD16}"/>
                </a:ext>
              </a:extLst>
            </p:cNvPr>
            <p:cNvSpPr/>
            <p:nvPr/>
          </p:nvSpPr>
          <p:spPr>
            <a:xfrm>
              <a:off x="731539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5" name="Isosceles Triangle 364">
              <a:extLst>
                <a:ext uri="{FF2B5EF4-FFF2-40B4-BE49-F238E27FC236}">
                  <a16:creationId xmlns:a16="http://schemas.microsoft.com/office/drawing/2014/main" id="{ADF05819-F984-455F-937A-4F03A8C0EE3F}"/>
                </a:ext>
              </a:extLst>
            </p:cNvPr>
            <p:cNvSpPr/>
            <p:nvPr/>
          </p:nvSpPr>
          <p:spPr>
            <a:xfrm>
              <a:off x="7438436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6" name="Isosceles Triangle 365">
              <a:extLst>
                <a:ext uri="{FF2B5EF4-FFF2-40B4-BE49-F238E27FC236}">
                  <a16:creationId xmlns:a16="http://schemas.microsoft.com/office/drawing/2014/main" id="{FA48A3C6-FCF7-4727-93A0-9A4A48596FDD}"/>
                </a:ext>
              </a:extLst>
            </p:cNvPr>
            <p:cNvSpPr/>
            <p:nvPr/>
          </p:nvSpPr>
          <p:spPr>
            <a:xfrm>
              <a:off x="753253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72BA3ED0-EABB-4C2D-BEE1-44E34B08763E}"/>
                </a:ext>
              </a:extLst>
            </p:cNvPr>
            <p:cNvSpPr/>
            <p:nvPr/>
          </p:nvSpPr>
          <p:spPr>
            <a:xfrm>
              <a:off x="1805576" y="213735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5EFD3164-7585-4293-9359-D4F1405B06F6}"/>
                </a:ext>
              </a:extLst>
            </p:cNvPr>
            <p:cNvSpPr/>
            <p:nvPr/>
          </p:nvSpPr>
          <p:spPr>
            <a:xfrm>
              <a:off x="1875543" y="2200083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8BA78938-535C-436D-9175-EB4206DABDD9}"/>
                </a:ext>
              </a:extLst>
            </p:cNvPr>
            <p:cNvSpPr/>
            <p:nvPr/>
          </p:nvSpPr>
          <p:spPr>
            <a:xfrm>
              <a:off x="2066144" y="2313478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D87330A2-E6C0-480A-9583-953899CCE524}"/>
                </a:ext>
              </a:extLst>
            </p:cNvPr>
            <p:cNvSpPr/>
            <p:nvPr/>
          </p:nvSpPr>
          <p:spPr>
            <a:xfrm>
              <a:off x="2080620" y="239792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62240D62-3152-45D1-AC24-C60BC290DF58}"/>
                </a:ext>
              </a:extLst>
            </p:cNvPr>
            <p:cNvSpPr/>
            <p:nvPr/>
          </p:nvSpPr>
          <p:spPr>
            <a:xfrm>
              <a:off x="2114397" y="243411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7AEBDBC-B00E-43B8-86B1-BB3B6647CBA5}"/>
                </a:ext>
              </a:extLst>
            </p:cNvPr>
            <p:cNvSpPr/>
            <p:nvPr/>
          </p:nvSpPr>
          <p:spPr>
            <a:xfrm>
              <a:off x="2155413" y="2463063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26AB52D-D95D-4954-B789-AE47DF9E3BE6}"/>
                </a:ext>
              </a:extLst>
            </p:cNvPr>
            <p:cNvSpPr/>
            <p:nvPr/>
          </p:nvSpPr>
          <p:spPr>
            <a:xfrm>
              <a:off x="2167476" y="2492015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DC5A5980-4460-4C36-97B8-9C7F45D90E65}"/>
                </a:ext>
              </a:extLst>
            </p:cNvPr>
            <p:cNvSpPr/>
            <p:nvPr/>
          </p:nvSpPr>
          <p:spPr>
            <a:xfrm>
              <a:off x="2206079" y="2557157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2CD05829-D735-4D0F-95F2-F636AE58D874}"/>
                </a:ext>
              </a:extLst>
            </p:cNvPr>
            <p:cNvSpPr/>
            <p:nvPr/>
          </p:nvSpPr>
          <p:spPr>
            <a:xfrm>
              <a:off x="2222967" y="258128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58B8CAAB-267D-4A43-BBB7-213FC8D507E4}"/>
                </a:ext>
              </a:extLst>
            </p:cNvPr>
            <p:cNvSpPr/>
            <p:nvPr/>
          </p:nvSpPr>
          <p:spPr>
            <a:xfrm>
              <a:off x="2278458" y="2602998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B1BD9A6C-3D44-4E47-B6B4-C873BC2C6A0B}"/>
                </a:ext>
              </a:extLst>
            </p:cNvPr>
            <p:cNvSpPr/>
            <p:nvPr/>
          </p:nvSpPr>
          <p:spPr>
            <a:xfrm>
              <a:off x="2346013" y="2709155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4DE296BA-BBB6-46E3-9868-A12B4D9ACD5A}"/>
                </a:ext>
              </a:extLst>
            </p:cNvPr>
            <p:cNvSpPr/>
            <p:nvPr/>
          </p:nvSpPr>
          <p:spPr>
            <a:xfrm>
              <a:off x="3151843" y="3213402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3C1B9C37-44D7-4007-8184-421E5C82776D}"/>
                </a:ext>
              </a:extLst>
            </p:cNvPr>
            <p:cNvSpPr/>
            <p:nvPr/>
          </p:nvSpPr>
          <p:spPr>
            <a:xfrm>
              <a:off x="3376221" y="3290607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30519E9E-2127-4FD8-8D5E-C73237E32898}"/>
                </a:ext>
              </a:extLst>
            </p:cNvPr>
            <p:cNvSpPr/>
            <p:nvPr/>
          </p:nvSpPr>
          <p:spPr>
            <a:xfrm>
              <a:off x="3528219" y="340158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2FA2B987-9759-4CAE-8B47-6EC41041898F}"/>
                </a:ext>
              </a:extLst>
            </p:cNvPr>
            <p:cNvSpPr/>
            <p:nvPr/>
          </p:nvSpPr>
          <p:spPr>
            <a:xfrm>
              <a:off x="3586123" y="342812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258690C2-A601-497C-9044-DD28478D2748}"/>
                </a:ext>
              </a:extLst>
            </p:cNvPr>
            <p:cNvSpPr/>
            <p:nvPr/>
          </p:nvSpPr>
          <p:spPr>
            <a:xfrm>
              <a:off x="3844278" y="352946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43B2EB84-7413-4447-93EF-00A32C9700F0}"/>
                </a:ext>
              </a:extLst>
            </p:cNvPr>
            <p:cNvSpPr/>
            <p:nvPr/>
          </p:nvSpPr>
          <p:spPr>
            <a:xfrm>
              <a:off x="4068656" y="358253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9477C411-157D-4320-939E-4693B2300748}"/>
                </a:ext>
              </a:extLst>
            </p:cNvPr>
            <p:cNvSpPr/>
            <p:nvPr/>
          </p:nvSpPr>
          <p:spPr>
            <a:xfrm>
              <a:off x="4196527" y="361149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6EF57132-1B82-4ED0-B6E3-31BBF73A69B2}"/>
                </a:ext>
              </a:extLst>
            </p:cNvPr>
            <p:cNvSpPr/>
            <p:nvPr/>
          </p:nvSpPr>
          <p:spPr>
            <a:xfrm>
              <a:off x="4423318" y="3676633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3EEDF5BF-B4C1-49E1-B9B0-48E62CDEAD5E}"/>
                </a:ext>
              </a:extLst>
            </p:cNvPr>
            <p:cNvSpPr/>
            <p:nvPr/>
          </p:nvSpPr>
          <p:spPr>
            <a:xfrm>
              <a:off x="4601855" y="371041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7DD5F4D-5A28-4F02-A105-0639C34011B4}"/>
                </a:ext>
              </a:extLst>
            </p:cNvPr>
            <p:cNvSpPr/>
            <p:nvPr/>
          </p:nvSpPr>
          <p:spPr>
            <a:xfrm>
              <a:off x="4833471" y="37827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5E6A7991-1C6D-4847-AC9F-E543A20577A1}"/>
                </a:ext>
              </a:extLst>
            </p:cNvPr>
            <p:cNvSpPr/>
            <p:nvPr/>
          </p:nvSpPr>
          <p:spPr>
            <a:xfrm>
              <a:off x="5142292" y="385517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4A8F0416-72B1-4528-A80F-E3C6D261AFEF}"/>
                </a:ext>
              </a:extLst>
            </p:cNvPr>
            <p:cNvSpPr/>
            <p:nvPr/>
          </p:nvSpPr>
          <p:spPr>
            <a:xfrm>
              <a:off x="5207434" y="386964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F6487956-882A-4ED3-AC9C-895AB7FB6524}"/>
                </a:ext>
              </a:extLst>
            </p:cNvPr>
            <p:cNvSpPr/>
            <p:nvPr/>
          </p:nvSpPr>
          <p:spPr>
            <a:xfrm>
              <a:off x="5311179" y="386964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09CF32CE-6824-491A-A7F8-8880A7109BBF}"/>
                </a:ext>
              </a:extLst>
            </p:cNvPr>
            <p:cNvSpPr/>
            <p:nvPr/>
          </p:nvSpPr>
          <p:spPr>
            <a:xfrm>
              <a:off x="5504192" y="391066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B86AF9D3-38C7-4445-8138-B3E2AB6A66E2}"/>
                </a:ext>
              </a:extLst>
            </p:cNvPr>
            <p:cNvSpPr/>
            <p:nvPr/>
          </p:nvSpPr>
          <p:spPr>
            <a:xfrm>
              <a:off x="6066343" y="4033707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B3785C56-9F29-455B-AD68-D4643BA36E64}"/>
                </a:ext>
              </a:extLst>
            </p:cNvPr>
            <p:cNvSpPr/>
            <p:nvPr/>
          </p:nvSpPr>
          <p:spPr>
            <a:xfrm>
              <a:off x="6379989" y="401923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74943429-997A-439A-B99C-CBE7EDC4A0F5}"/>
                </a:ext>
              </a:extLst>
            </p:cNvPr>
            <p:cNvSpPr/>
            <p:nvPr/>
          </p:nvSpPr>
          <p:spPr>
            <a:xfrm>
              <a:off x="6462020" y="4053008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4BA93D0D-3BEE-40B8-BFE1-FEA118C7655A}"/>
                </a:ext>
              </a:extLst>
            </p:cNvPr>
            <p:cNvSpPr/>
            <p:nvPr/>
          </p:nvSpPr>
          <p:spPr>
            <a:xfrm>
              <a:off x="6534400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7B99E853-D246-4802-8F9A-E3E000D99129}"/>
                </a:ext>
              </a:extLst>
            </p:cNvPr>
            <p:cNvSpPr/>
            <p:nvPr/>
          </p:nvSpPr>
          <p:spPr>
            <a:xfrm>
              <a:off x="6626081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12EC5D67-A33A-4261-A349-C61F93B25C46}"/>
                </a:ext>
              </a:extLst>
            </p:cNvPr>
            <p:cNvSpPr/>
            <p:nvPr/>
          </p:nvSpPr>
          <p:spPr>
            <a:xfrm>
              <a:off x="6717763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B0C453EC-5969-44FA-B925-DA54E387E626}"/>
                </a:ext>
              </a:extLst>
            </p:cNvPr>
            <p:cNvSpPr/>
            <p:nvPr/>
          </p:nvSpPr>
          <p:spPr>
            <a:xfrm>
              <a:off x="6756365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F7C360F9-868C-4FA4-A6B3-0C718A5BBC81}"/>
                </a:ext>
              </a:extLst>
            </p:cNvPr>
            <p:cNvSpPr/>
            <p:nvPr/>
          </p:nvSpPr>
          <p:spPr>
            <a:xfrm>
              <a:off x="6949378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42A3F9AB-F2B5-4618-8325-AB24FCAA3859}"/>
                </a:ext>
              </a:extLst>
            </p:cNvPr>
            <p:cNvSpPr/>
            <p:nvPr/>
          </p:nvSpPr>
          <p:spPr>
            <a:xfrm>
              <a:off x="6997632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E6FBFC7F-85E3-4E19-9040-2072829F2FBA}"/>
                </a:ext>
              </a:extLst>
            </p:cNvPr>
            <p:cNvSpPr/>
            <p:nvPr/>
          </p:nvSpPr>
          <p:spPr>
            <a:xfrm>
              <a:off x="6983156" y="413503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966B905B-1500-49A8-85E2-636F57E0ECF2}"/>
                </a:ext>
              </a:extLst>
            </p:cNvPr>
            <p:cNvSpPr/>
            <p:nvPr/>
          </p:nvSpPr>
          <p:spPr>
            <a:xfrm>
              <a:off x="7021758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F5AA2032-053F-4514-979C-CFB5F6B44FC3}"/>
                </a:ext>
              </a:extLst>
            </p:cNvPr>
            <p:cNvSpPr/>
            <p:nvPr/>
          </p:nvSpPr>
          <p:spPr>
            <a:xfrm>
              <a:off x="7320929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731E6C6D-879F-4A22-89EB-BFBEAFA67BB7}"/>
                </a:ext>
              </a:extLst>
            </p:cNvPr>
            <p:cNvSpPr/>
            <p:nvPr/>
          </p:nvSpPr>
          <p:spPr>
            <a:xfrm>
              <a:off x="7429499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8BF1F6C6-4B6C-4048-8A7D-851E93934876}"/>
                </a:ext>
              </a:extLst>
            </p:cNvPr>
            <p:cNvSpPr/>
            <p:nvPr/>
          </p:nvSpPr>
          <p:spPr>
            <a:xfrm>
              <a:off x="6770841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9D31346E-86A3-4FC9-8451-E51603276B6F}"/>
                </a:ext>
              </a:extLst>
            </p:cNvPr>
            <p:cNvSpPr/>
            <p:nvPr/>
          </p:nvSpPr>
          <p:spPr>
            <a:xfrm>
              <a:off x="6785317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B76E8A03-0278-48B8-86A8-C4F5E3EC0253}"/>
                </a:ext>
              </a:extLst>
            </p:cNvPr>
            <p:cNvSpPr/>
            <p:nvPr/>
          </p:nvSpPr>
          <p:spPr>
            <a:xfrm>
              <a:off x="6799793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D8AF61C7-7F20-4137-81B3-291415A54156}"/>
                </a:ext>
              </a:extLst>
            </p:cNvPr>
            <p:cNvSpPr/>
            <p:nvPr/>
          </p:nvSpPr>
          <p:spPr>
            <a:xfrm>
              <a:off x="6814269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6E811773-5BD9-4374-B905-C7ADD76DCA2C}"/>
                </a:ext>
              </a:extLst>
            </p:cNvPr>
            <p:cNvSpPr/>
            <p:nvPr/>
          </p:nvSpPr>
          <p:spPr>
            <a:xfrm>
              <a:off x="6828745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7878079B-9FD6-4410-868C-B8AA91FA8CCB}"/>
                </a:ext>
              </a:extLst>
            </p:cNvPr>
            <p:cNvSpPr/>
            <p:nvPr/>
          </p:nvSpPr>
          <p:spPr>
            <a:xfrm>
              <a:off x="6843221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79D83B6B-9B01-4BC9-8892-AE5E2F39685B}"/>
                </a:ext>
              </a:extLst>
            </p:cNvPr>
            <p:cNvSpPr/>
            <p:nvPr/>
          </p:nvSpPr>
          <p:spPr>
            <a:xfrm>
              <a:off x="6857697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3E35CCA9-D6DE-4249-9315-867FCB8F9ECF}"/>
                </a:ext>
              </a:extLst>
            </p:cNvPr>
            <p:cNvSpPr/>
            <p:nvPr/>
          </p:nvSpPr>
          <p:spPr>
            <a:xfrm>
              <a:off x="6872173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F2012E71-8BEC-4446-A52B-4808B30954C7}"/>
                </a:ext>
              </a:extLst>
            </p:cNvPr>
            <p:cNvSpPr/>
            <p:nvPr/>
          </p:nvSpPr>
          <p:spPr>
            <a:xfrm>
              <a:off x="6886649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BBEFDE80-3D0A-438A-84A6-4CDCEFBDB96C}"/>
                </a:ext>
              </a:extLst>
            </p:cNvPr>
            <p:cNvSpPr/>
            <p:nvPr/>
          </p:nvSpPr>
          <p:spPr>
            <a:xfrm>
              <a:off x="6901125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B14F8C30-9998-4814-B60C-A554C7FC32F9}"/>
                </a:ext>
              </a:extLst>
            </p:cNvPr>
            <p:cNvSpPr/>
            <p:nvPr/>
          </p:nvSpPr>
          <p:spPr>
            <a:xfrm>
              <a:off x="6915601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75C1CF6C-C49D-4464-B19D-90962F438BB7}"/>
                </a:ext>
              </a:extLst>
            </p:cNvPr>
            <p:cNvSpPr/>
            <p:nvPr/>
          </p:nvSpPr>
          <p:spPr>
            <a:xfrm>
              <a:off x="6930077" y="408678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1FBAE959-90CF-44B9-BF6F-FC0484C48B01}"/>
                </a:ext>
              </a:extLst>
            </p:cNvPr>
            <p:cNvSpPr/>
            <p:nvPr/>
          </p:nvSpPr>
          <p:spPr>
            <a:xfrm>
              <a:off x="7036234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2AE10886-0E94-4A53-BE4E-739F3F2F4C2B}"/>
                </a:ext>
              </a:extLst>
            </p:cNvPr>
            <p:cNvSpPr/>
            <p:nvPr/>
          </p:nvSpPr>
          <p:spPr>
            <a:xfrm>
              <a:off x="7050710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D6C2DAC4-F5C2-4748-853A-F845A438168F}"/>
                </a:ext>
              </a:extLst>
            </p:cNvPr>
            <p:cNvSpPr/>
            <p:nvPr/>
          </p:nvSpPr>
          <p:spPr>
            <a:xfrm>
              <a:off x="7065186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DE578E7F-E375-4395-847A-0905C50A7C43}"/>
                </a:ext>
              </a:extLst>
            </p:cNvPr>
            <p:cNvSpPr/>
            <p:nvPr/>
          </p:nvSpPr>
          <p:spPr>
            <a:xfrm>
              <a:off x="7079662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806E8242-96ED-4019-937F-BEA732022CB5}"/>
                </a:ext>
              </a:extLst>
            </p:cNvPr>
            <p:cNvSpPr/>
            <p:nvPr/>
          </p:nvSpPr>
          <p:spPr>
            <a:xfrm>
              <a:off x="7094138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F9864683-976A-41DF-8A1B-E2DD7B005216}"/>
                </a:ext>
              </a:extLst>
            </p:cNvPr>
            <p:cNvSpPr/>
            <p:nvPr/>
          </p:nvSpPr>
          <p:spPr>
            <a:xfrm>
              <a:off x="7108614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27A254F7-DAD2-43F8-A621-DEA6870400E4}"/>
                </a:ext>
              </a:extLst>
            </p:cNvPr>
            <p:cNvSpPr/>
            <p:nvPr/>
          </p:nvSpPr>
          <p:spPr>
            <a:xfrm>
              <a:off x="7123090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1B92AF36-7B98-4EEB-A0FC-2EF8C9C69A42}"/>
                </a:ext>
              </a:extLst>
            </p:cNvPr>
            <p:cNvSpPr/>
            <p:nvPr/>
          </p:nvSpPr>
          <p:spPr>
            <a:xfrm>
              <a:off x="7137566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0D5CE8F3-D7B1-440F-8062-9A547A0275C7}"/>
                </a:ext>
              </a:extLst>
            </p:cNvPr>
            <p:cNvSpPr/>
            <p:nvPr/>
          </p:nvSpPr>
          <p:spPr>
            <a:xfrm>
              <a:off x="7152042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3B275911-1A99-4AF4-A5C6-D15DDF10D160}"/>
                </a:ext>
              </a:extLst>
            </p:cNvPr>
            <p:cNvSpPr/>
            <p:nvPr/>
          </p:nvSpPr>
          <p:spPr>
            <a:xfrm>
              <a:off x="7166518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E7350BAC-15B1-4F19-B7FF-7C8B3F227220}"/>
                </a:ext>
              </a:extLst>
            </p:cNvPr>
            <p:cNvSpPr/>
            <p:nvPr/>
          </p:nvSpPr>
          <p:spPr>
            <a:xfrm>
              <a:off x="7180994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A0C59CED-4449-45E9-8310-FDBA161CFA0D}"/>
                </a:ext>
              </a:extLst>
            </p:cNvPr>
            <p:cNvSpPr/>
            <p:nvPr/>
          </p:nvSpPr>
          <p:spPr>
            <a:xfrm>
              <a:off x="7195470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7281116C-99A0-45C2-864C-DE74AB990B7F}"/>
                </a:ext>
              </a:extLst>
            </p:cNvPr>
            <p:cNvSpPr/>
            <p:nvPr/>
          </p:nvSpPr>
          <p:spPr>
            <a:xfrm>
              <a:off x="7209946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B082F6F3-4137-41A3-B1B6-E10E8D680A39}"/>
                </a:ext>
              </a:extLst>
            </p:cNvPr>
            <p:cNvSpPr/>
            <p:nvPr/>
          </p:nvSpPr>
          <p:spPr>
            <a:xfrm>
              <a:off x="7224422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5C67EEB4-56EE-4CA7-8A55-60E5E51ED19A}"/>
                </a:ext>
              </a:extLst>
            </p:cNvPr>
            <p:cNvSpPr/>
            <p:nvPr/>
          </p:nvSpPr>
          <p:spPr>
            <a:xfrm>
              <a:off x="7238898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4B73C10A-3C52-4A2F-80BF-3BDD8B30365D}"/>
                </a:ext>
              </a:extLst>
            </p:cNvPr>
            <p:cNvSpPr/>
            <p:nvPr/>
          </p:nvSpPr>
          <p:spPr>
            <a:xfrm>
              <a:off x="7253374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B2675FB3-3B82-47F2-A913-05CFDAE1A795}"/>
                </a:ext>
              </a:extLst>
            </p:cNvPr>
            <p:cNvSpPr/>
            <p:nvPr/>
          </p:nvSpPr>
          <p:spPr>
            <a:xfrm>
              <a:off x="7267850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7E1AFBCB-C186-4AA8-AC0D-8A8453499C1C}"/>
                </a:ext>
              </a:extLst>
            </p:cNvPr>
            <p:cNvSpPr/>
            <p:nvPr/>
          </p:nvSpPr>
          <p:spPr>
            <a:xfrm>
              <a:off x="7282326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1BE7CC72-B3B1-4AE8-BD8C-D231DCC5CC46}"/>
                </a:ext>
              </a:extLst>
            </p:cNvPr>
            <p:cNvSpPr/>
            <p:nvPr/>
          </p:nvSpPr>
          <p:spPr>
            <a:xfrm>
              <a:off x="7296802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CE6F2BA7-D334-4A50-8BC1-87BB25E73EF9}"/>
                </a:ext>
              </a:extLst>
            </p:cNvPr>
            <p:cNvSpPr/>
            <p:nvPr/>
          </p:nvSpPr>
          <p:spPr>
            <a:xfrm>
              <a:off x="7311278" y="41446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Isosceles Triangle 436">
              <a:extLst>
                <a:ext uri="{FF2B5EF4-FFF2-40B4-BE49-F238E27FC236}">
                  <a16:creationId xmlns:a16="http://schemas.microsoft.com/office/drawing/2014/main" id="{BCB87581-8261-4F82-A1EE-6738681F55EF}"/>
                </a:ext>
              </a:extLst>
            </p:cNvPr>
            <p:cNvSpPr/>
            <p:nvPr/>
          </p:nvSpPr>
          <p:spPr>
            <a:xfrm>
              <a:off x="6837683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Isosceles Triangle 437">
              <a:extLst>
                <a:ext uri="{FF2B5EF4-FFF2-40B4-BE49-F238E27FC236}">
                  <a16:creationId xmlns:a16="http://schemas.microsoft.com/office/drawing/2014/main" id="{788C13FA-9946-4FF9-8567-A243FA316913}"/>
                </a:ext>
              </a:extLst>
            </p:cNvPr>
            <p:cNvSpPr/>
            <p:nvPr/>
          </p:nvSpPr>
          <p:spPr>
            <a:xfrm>
              <a:off x="6849746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9" name="Isosceles Triangle 438">
              <a:extLst>
                <a:ext uri="{FF2B5EF4-FFF2-40B4-BE49-F238E27FC236}">
                  <a16:creationId xmlns:a16="http://schemas.microsoft.com/office/drawing/2014/main" id="{D64BE2D2-EC14-444B-BA71-A0165E2D07B8}"/>
                </a:ext>
              </a:extLst>
            </p:cNvPr>
            <p:cNvSpPr/>
            <p:nvPr/>
          </p:nvSpPr>
          <p:spPr>
            <a:xfrm>
              <a:off x="6861809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0" name="Isosceles Triangle 439">
              <a:extLst>
                <a:ext uri="{FF2B5EF4-FFF2-40B4-BE49-F238E27FC236}">
                  <a16:creationId xmlns:a16="http://schemas.microsoft.com/office/drawing/2014/main" id="{D6CA695E-0184-4B79-84E3-224AA57C701D}"/>
                </a:ext>
              </a:extLst>
            </p:cNvPr>
            <p:cNvSpPr/>
            <p:nvPr/>
          </p:nvSpPr>
          <p:spPr>
            <a:xfrm>
              <a:off x="6873872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1" name="Isosceles Triangle 440">
              <a:extLst>
                <a:ext uri="{FF2B5EF4-FFF2-40B4-BE49-F238E27FC236}">
                  <a16:creationId xmlns:a16="http://schemas.microsoft.com/office/drawing/2014/main" id="{86F64B92-3123-40F1-890A-E05801A335C9}"/>
                </a:ext>
              </a:extLst>
            </p:cNvPr>
            <p:cNvSpPr/>
            <p:nvPr/>
          </p:nvSpPr>
          <p:spPr>
            <a:xfrm>
              <a:off x="6885935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2" name="Isosceles Triangle 441">
              <a:extLst>
                <a:ext uri="{FF2B5EF4-FFF2-40B4-BE49-F238E27FC236}">
                  <a16:creationId xmlns:a16="http://schemas.microsoft.com/office/drawing/2014/main" id="{D2752384-BCD8-4763-83CA-55CE3C676E27}"/>
                </a:ext>
              </a:extLst>
            </p:cNvPr>
            <p:cNvSpPr/>
            <p:nvPr/>
          </p:nvSpPr>
          <p:spPr>
            <a:xfrm>
              <a:off x="6897998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3" name="Isosceles Triangle 442">
              <a:extLst>
                <a:ext uri="{FF2B5EF4-FFF2-40B4-BE49-F238E27FC236}">
                  <a16:creationId xmlns:a16="http://schemas.microsoft.com/office/drawing/2014/main" id="{1442EFB2-AB23-457C-A8AD-F23D33A91484}"/>
                </a:ext>
              </a:extLst>
            </p:cNvPr>
            <p:cNvSpPr/>
            <p:nvPr/>
          </p:nvSpPr>
          <p:spPr>
            <a:xfrm>
              <a:off x="6910061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4" name="Isosceles Triangle 443">
              <a:extLst>
                <a:ext uri="{FF2B5EF4-FFF2-40B4-BE49-F238E27FC236}">
                  <a16:creationId xmlns:a16="http://schemas.microsoft.com/office/drawing/2014/main" id="{C8BA02A2-2F84-422F-8FE3-7ADDE4200362}"/>
                </a:ext>
              </a:extLst>
            </p:cNvPr>
            <p:cNvSpPr/>
            <p:nvPr/>
          </p:nvSpPr>
          <p:spPr>
            <a:xfrm>
              <a:off x="6922124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5" name="Isosceles Triangle 444">
              <a:extLst>
                <a:ext uri="{FF2B5EF4-FFF2-40B4-BE49-F238E27FC236}">
                  <a16:creationId xmlns:a16="http://schemas.microsoft.com/office/drawing/2014/main" id="{B7FC426B-D051-42F3-B630-30E5C71D39B7}"/>
                </a:ext>
              </a:extLst>
            </p:cNvPr>
            <p:cNvSpPr/>
            <p:nvPr/>
          </p:nvSpPr>
          <p:spPr>
            <a:xfrm>
              <a:off x="6934187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6" name="Isosceles Triangle 445">
              <a:extLst>
                <a:ext uri="{FF2B5EF4-FFF2-40B4-BE49-F238E27FC236}">
                  <a16:creationId xmlns:a16="http://schemas.microsoft.com/office/drawing/2014/main" id="{60218537-BB57-4AE1-A6B1-A0D7FD13DF15}"/>
                </a:ext>
              </a:extLst>
            </p:cNvPr>
            <p:cNvSpPr/>
            <p:nvPr/>
          </p:nvSpPr>
          <p:spPr>
            <a:xfrm>
              <a:off x="694625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7" name="Isosceles Triangle 446">
              <a:extLst>
                <a:ext uri="{FF2B5EF4-FFF2-40B4-BE49-F238E27FC236}">
                  <a16:creationId xmlns:a16="http://schemas.microsoft.com/office/drawing/2014/main" id="{0E647377-A710-4227-94E3-AA383EB0F364}"/>
                </a:ext>
              </a:extLst>
            </p:cNvPr>
            <p:cNvSpPr/>
            <p:nvPr/>
          </p:nvSpPr>
          <p:spPr>
            <a:xfrm>
              <a:off x="6958313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8" name="Isosceles Triangle 447">
              <a:extLst>
                <a:ext uri="{FF2B5EF4-FFF2-40B4-BE49-F238E27FC236}">
                  <a16:creationId xmlns:a16="http://schemas.microsoft.com/office/drawing/2014/main" id="{B4D5B7CE-7197-43F2-93A0-07A66A65361D}"/>
                </a:ext>
              </a:extLst>
            </p:cNvPr>
            <p:cNvSpPr/>
            <p:nvPr/>
          </p:nvSpPr>
          <p:spPr>
            <a:xfrm>
              <a:off x="6970376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9" name="Isosceles Triangle 448">
              <a:extLst>
                <a:ext uri="{FF2B5EF4-FFF2-40B4-BE49-F238E27FC236}">
                  <a16:creationId xmlns:a16="http://schemas.microsoft.com/office/drawing/2014/main" id="{5D000319-3158-479C-9173-1C6EA64FD449}"/>
                </a:ext>
              </a:extLst>
            </p:cNvPr>
            <p:cNvSpPr/>
            <p:nvPr/>
          </p:nvSpPr>
          <p:spPr>
            <a:xfrm>
              <a:off x="6982439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0" name="Isosceles Triangle 449">
              <a:extLst>
                <a:ext uri="{FF2B5EF4-FFF2-40B4-BE49-F238E27FC236}">
                  <a16:creationId xmlns:a16="http://schemas.microsoft.com/office/drawing/2014/main" id="{D0807E1E-3AE6-4A46-A5FE-4E75D52F6540}"/>
                </a:ext>
              </a:extLst>
            </p:cNvPr>
            <p:cNvSpPr/>
            <p:nvPr/>
          </p:nvSpPr>
          <p:spPr>
            <a:xfrm>
              <a:off x="6994502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1" name="Isosceles Triangle 450">
              <a:extLst>
                <a:ext uri="{FF2B5EF4-FFF2-40B4-BE49-F238E27FC236}">
                  <a16:creationId xmlns:a16="http://schemas.microsoft.com/office/drawing/2014/main" id="{768C695A-B52F-424D-86C6-9937D65356B8}"/>
                </a:ext>
              </a:extLst>
            </p:cNvPr>
            <p:cNvSpPr/>
            <p:nvPr/>
          </p:nvSpPr>
          <p:spPr>
            <a:xfrm>
              <a:off x="7006565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2" name="Isosceles Triangle 451">
              <a:extLst>
                <a:ext uri="{FF2B5EF4-FFF2-40B4-BE49-F238E27FC236}">
                  <a16:creationId xmlns:a16="http://schemas.microsoft.com/office/drawing/2014/main" id="{BC3CC8BE-0917-40D3-9A05-31B077E99994}"/>
                </a:ext>
              </a:extLst>
            </p:cNvPr>
            <p:cNvSpPr/>
            <p:nvPr/>
          </p:nvSpPr>
          <p:spPr>
            <a:xfrm>
              <a:off x="7018628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3" name="Isosceles Triangle 452">
              <a:extLst>
                <a:ext uri="{FF2B5EF4-FFF2-40B4-BE49-F238E27FC236}">
                  <a16:creationId xmlns:a16="http://schemas.microsoft.com/office/drawing/2014/main" id="{7764D402-90E2-40FE-A889-3AA5B9723F92}"/>
                </a:ext>
              </a:extLst>
            </p:cNvPr>
            <p:cNvSpPr/>
            <p:nvPr/>
          </p:nvSpPr>
          <p:spPr>
            <a:xfrm>
              <a:off x="7030691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4" name="Isosceles Triangle 453">
              <a:extLst>
                <a:ext uri="{FF2B5EF4-FFF2-40B4-BE49-F238E27FC236}">
                  <a16:creationId xmlns:a16="http://schemas.microsoft.com/office/drawing/2014/main" id="{054EA089-0DCD-4161-8088-6E3CA79AB682}"/>
                </a:ext>
              </a:extLst>
            </p:cNvPr>
            <p:cNvSpPr/>
            <p:nvPr/>
          </p:nvSpPr>
          <p:spPr>
            <a:xfrm>
              <a:off x="7042754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5" name="Isosceles Triangle 454">
              <a:extLst>
                <a:ext uri="{FF2B5EF4-FFF2-40B4-BE49-F238E27FC236}">
                  <a16:creationId xmlns:a16="http://schemas.microsoft.com/office/drawing/2014/main" id="{244A0C66-FB7C-4B11-A265-430B32EBDCF0}"/>
                </a:ext>
              </a:extLst>
            </p:cNvPr>
            <p:cNvSpPr/>
            <p:nvPr/>
          </p:nvSpPr>
          <p:spPr>
            <a:xfrm>
              <a:off x="7054817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6" name="Isosceles Triangle 455">
              <a:extLst>
                <a:ext uri="{FF2B5EF4-FFF2-40B4-BE49-F238E27FC236}">
                  <a16:creationId xmlns:a16="http://schemas.microsoft.com/office/drawing/2014/main" id="{E64A108B-D092-4460-9E1D-76D6D70A4F38}"/>
                </a:ext>
              </a:extLst>
            </p:cNvPr>
            <p:cNvSpPr/>
            <p:nvPr/>
          </p:nvSpPr>
          <p:spPr>
            <a:xfrm>
              <a:off x="706688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7" name="Isosceles Triangle 456">
              <a:extLst>
                <a:ext uri="{FF2B5EF4-FFF2-40B4-BE49-F238E27FC236}">
                  <a16:creationId xmlns:a16="http://schemas.microsoft.com/office/drawing/2014/main" id="{BE6C91E3-AE85-4A84-9F7E-44861F1CD483}"/>
                </a:ext>
              </a:extLst>
            </p:cNvPr>
            <p:cNvSpPr/>
            <p:nvPr/>
          </p:nvSpPr>
          <p:spPr>
            <a:xfrm>
              <a:off x="7078943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8" name="Isosceles Triangle 457">
              <a:extLst>
                <a:ext uri="{FF2B5EF4-FFF2-40B4-BE49-F238E27FC236}">
                  <a16:creationId xmlns:a16="http://schemas.microsoft.com/office/drawing/2014/main" id="{3A379BF2-ED15-4045-AB14-06A4BEF960DD}"/>
                </a:ext>
              </a:extLst>
            </p:cNvPr>
            <p:cNvSpPr/>
            <p:nvPr/>
          </p:nvSpPr>
          <p:spPr>
            <a:xfrm>
              <a:off x="7091006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9" name="Isosceles Triangle 458">
              <a:extLst>
                <a:ext uri="{FF2B5EF4-FFF2-40B4-BE49-F238E27FC236}">
                  <a16:creationId xmlns:a16="http://schemas.microsoft.com/office/drawing/2014/main" id="{DA8B7FD8-E5D6-4B29-934D-FFF69187F3F7}"/>
                </a:ext>
              </a:extLst>
            </p:cNvPr>
            <p:cNvSpPr/>
            <p:nvPr/>
          </p:nvSpPr>
          <p:spPr>
            <a:xfrm>
              <a:off x="7103069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0" name="Isosceles Triangle 459">
              <a:extLst>
                <a:ext uri="{FF2B5EF4-FFF2-40B4-BE49-F238E27FC236}">
                  <a16:creationId xmlns:a16="http://schemas.microsoft.com/office/drawing/2014/main" id="{222952E3-2EBB-4BA1-B95D-090979249F22}"/>
                </a:ext>
              </a:extLst>
            </p:cNvPr>
            <p:cNvSpPr/>
            <p:nvPr/>
          </p:nvSpPr>
          <p:spPr>
            <a:xfrm>
              <a:off x="7115132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1" name="Isosceles Triangle 460">
              <a:extLst>
                <a:ext uri="{FF2B5EF4-FFF2-40B4-BE49-F238E27FC236}">
                  <a16:creationId xmlns:a16="http://schemas.microsoft.com/office/drawing/2014/main" id="{574BD00D-1917-4D8B-ACE3-174DAB783BB7}"/>
                </a:ext>
              </a:extLst>
            </p:cNvPr>
            <p:cNvSpPr/>
            <p:nvPr/>
          </p:nvSpPr>
          <p:spPr>
            <a:xfrm>
              <a:off x="7127195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2" name="Isosceles Triangle 461">
              <a:extLst>
                <a:ext uri="{FF2B5EF4-FFF2-40B4-BE49-F238E27FC236}">
                  <a16:creationId xmlns:a16="http://schemas.microsoft.com/office/drawing/2014/main" id="{CE6D9B54-0295-4727-81B0-B2652592D2A9}"/>
                </a:ext>
              </a:extLst>
            </p:cNvPr>
            <p:cNvSpPr/>
            <p:nvPr/>
          </p:nvSpPr>
          <p:spPr>
            <a:xfrm>
              <a:off x="7139258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3" name="Isosceles Triangle 462">
              <a:extLst>
                <a:ext uri="{FF2B5EF4-FFF2-40B4-BE49-F238E27FC236}">
                  <a16:creationId xmlns:a16="http://schemas.microsoft.com/office/drawing/2014/main" id="{0924D9C1-C5CF-4028-95F9-E04EB1EBAFAA}"/>
                </a:ext>
              </a:extLst>
            </p:cNvPr>
            <p:cNvSpPr/>
            <p:nvPr/>
          </p:nvSpPr>
          <p:spPr>
            <a:xfrm>
              <a:off x="7151321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4" name="Isosceles Triangle 463">
              <a:extLst>
                <a:ext uri="{FF2B5EF4-FFF2-40B4-BE49-F238E27FC236}">
                  <a16:creationId xmlns:a16="http://schemas.microsoft.com/office/drawing/2014/main" id="{ADEEF256-04FA-4110-9D68-EB1A99783C56}"/>
                </a:ext>
              </a:extLst>
            </p:cNvPr>
            <p:cNvSpPr/>
            <p:nvPr/>
          </p:nvSpPr>
          <p:spPr>
            <a:xfrm>
              <a:off x="7163384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5" name="Isosceles Triangle 464">
              <a:extLst>
                <a:ext uri="{FF2B5EF4-FFF2-40B4-BE49-F238E27FC236}">
                  <a16:creationId xmlns:a16="http://schemas.microsoft.com/office/drawing/2014/main" id="{1F79D4C7-BA18-4437-B710-4369417AC718}"/>
                </a:ext>
              </a:extLst>
            </p:cNvPr>
            <p:cNvSpPr/>
            <p:nvPr/>
          </p:nvSpPr>
          <p:spPr>
            <a:xfrm>
              <a:off x="7175447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6" name="Isosceles Triangle 465">
              <a:extLst>
                <a:ext uri="{FF2B5EF4-FFF2-40B4-BE49-F238E27FC236}">
                  <a16:creationId xmlns:a16="http://schemas.microsoft.com/office/drawing/2014/main" id="{F234E0CA-9B9C-4BFE-BD12-F711F281D00D}"/>
                </a:ext>
              </a:extLst>
            </p:cNvPr>
            <p:cNvSpPr/>
            <p:nvPr/>
          </p:nvSpPr>
          <p:spPr>
            <a:xfrm>
              <a:off x="718751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7" name="Isosceles Triangle 466">
              <a:extLst>
                <a:ext uri="{FF2B5EF4-FFF2-40B4-BE49-F238E27FC236}">
                  <a16:creationId xmlns:a16="http://schemas.microsoft.com/office/drawing/2014/main" id="{BE098598-3A4A-4E30-833F-1A8AE1F1F4C8}"/>
                </a:ext>
              </a:extLst>
            </p:cNvPr>
            <p:cNvSpPr/>
            <p:nvPr/>
          </p:nvSpPr>
          <p:spPr>
            <a:xfrm>
              <a:off x="7199573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8" name="Isosceles Triangle 467">
              <a:extLst>
                <a:ext uri="{FF2B5EF4-FFF2-40B4-BE49-F238E27FC236}">
                  <a16:creationId xmlns:a16="http://schemas.microsoft.com/office/drawing/2014/main" id="{2D1A9A8A-FF8A-42B6-A7BA-F477A3C8A03C}"/>
                </a:ext>
              </a:extLst>
            </p:cNvPr>
            <p:cNvSpPr/>
            <p:nvPr/>
          </p:nvSpPr>
          <p:spPr>
            <a:xfrm>
              <a:off x="7211636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9" name="Isosceles Triangle 468">
              <a:extLst>
                <a:ext uri="{FF2B5EF4-FFF2-40B4-BE49-F238E27FC236}">
                  <a16:creationId xmlns:a16="http://schemas.microsoft.com/office/drawing/2014/main" id="{A3D6589A-3FC8-4AEA-BA02-917BE1573908}"/>
                </a:ext>
              </a:extLst>
            </p:cNvPr>
            <p:cNvSpPr/>
            <p:nvPr/>
          </p:nvSpPr>
          <p:spPr>
            <a:xfrm>
              <a:off x="7223699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0" name="Isosceles Triangle 469">
              <a:extLst>
                <a:ext uri="{FF2B5EF4-FFF2-40B4-BE49-F238E27FC236}">
                  <a16:creationId xmlns:a16="http://schemas.microsoft.com/office/drawing/2014/main" id="{D55BF6FF-A04B-4047-8313-6AB59E0C290D}"/>
                </a:ext>
              </a:extLst>
            </p:cNvPr>
            <p:cNvSpPr/>
            <p:nvPr/>
          </p:nvSpPr>
          <p:spPr>
            <a:xfrm>
              <a:off x="7235762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1" name="Isosceles Triangle 470">
              <a:extLst>
                <a:ext uri="{FF2B5EF4-FFF2-40B4-BE49-F238E27FC236}">
                  <a16:creationId xmlns:a16="http://schemas.microsoft.com/office/drawing/2014/main" id="{86D3DFD8-852A-46CC-90D1-89228FAF1EDC}"/>
                </a:ext>
              </a:extLst>
            </p:cNvPr>
            <p:cNvSpPr/>
            <p:nvPr/>
          </p:nvSpPr>
          <p:spPr>
            <a:xfrm>
              <a:off x="7247825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2" name="Isosceles Triangle 471">
              <a:extLst>
                <a:ext uri="{FF2B5EF4-FFF2-40B4-BE49-F238E27FC236}">
                  <a16:creationId xmlns:a16="http://schemas.microsoft.com/office/drawing/2014/main" id="{6665642D-5D39-4BBC-BDCC-23998D0581BF}"/>
                </a:ext>
              </a:extLst>
            </p:cNvPr>
            <p:cNvSpPr/>
            <p:nvPr/>
          </p:nvSpPr>
          <p:spPr>
            <a:xfrm>
              <a:off x="7259888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3" name="Isosceles Triangle 472">
              <a:extLst>
                <a:ext uri="{FF2B5EF4-FFF2-40B4-BE49-F238E27FC236}">
                  <a16:creationId xmlns:a16="http://schemas.microsoft.com/office/drawing/2014/main" id="{925FA3DB-AEB0-4318-B550-99AFAC73C55A}"/>
                </a:ext>
              </a:extLst>
            </p:cNvPr>
            <p:cNvSpPr/>
            <p:nvPr/>
          </p:nvSpPr>
          <p:spPr>
            <a:xfrm>
              <a:off x="7271951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4" name="Isosceles Triangle 473">
              <a:extLst>
                <a:ext uri="{FF2B5EF4-FFF2-40B4-BE49-F238E27FC236}">
                  <a16:creationId xmlns:a16="http://schemas.microsoft.com/office/drawing/2014/main" id="{4B74D61F-EF2D-4D7B-B386-A3EFB91F7208}"/>
                </a:ext>
              </a:extLst>
            </p:cNvPr>
            <p:cNvSpPr/>
            <p:nvPr/>
          </p:nvSpPr>
          <p:spPr>
            <a:xfrm>
              <a:off x="7284014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5" name="Isosceles Triangle 474">
              <a:extLst>
                <a:ext uri="{FF2B5EF4-FFF2-40B4-BE49-F238E27FC236}">
                  <a16:creationId xmlns:a16="http://schemas.microsoft.com/office/drawing/2014/main" id="{DDA387F4-7BA6-4EC7-8D27-99B1DA2DD70B}"/>
                </a:ext>
              </a:extLst>
            </p:cNvPr>
            <p:cNvSpPr/>
            <p:nvPr/>
          </p:nvSpPr>
          <p:spPr>
            <a:xfrm>
              <a:off x="7296077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6" name="Isosceles Triangle 475">
              <a:extLst>
                <a:ext uri="{FF2B5EF4-FFF2-40B4-BE49-F238E27FC236}">
                  <a16:creationId xmlns:a16="http://schemas.microsoft.com/office/drawing/2014/main" id="{BFC2320C-0D0B-47A1-8DD0-8D0EADA5CF79}"/>
                </a:ext>
              </a:extLst>
            </p:cNvPr>
            <p:cNvSpPr/>
            <p:nvPr/>
          </p:nvSpPr>
          <p:spPr>
            <a:xfrm>
              <a:off x="7308140" y="34847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BED8DCD-60A8-C56F-7A7F-7662053BB64D}"/>
              </a:ext>
            </a:extLst>
          </p:cNvPr>
          <p:cNvSpPr txBox="1"/>
          <p:nvPr/>
        </p:nvSpPr>
        <p:spPr>
          <a:xfrm>
            <a:off x="9126465" y="2796513"/>
            <a:ext cx="2316782" cy="1477328"/>
          </a:xfrm>
          <a:prstGeom prst="rect">
            <a:avLst/>
          </a:prstGeom>
          <a:solidFill>
            <a:srgbClr val="01A59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56% reduction in the risk of progression or death in patients receiving D-Rd</a:t>
            </a:r>
          </a:p>
        </p:txBody>
      </p:sp>
    </p:spTree>
    <p:extLst>
      <p:ext uri="{BB962C8B-B14F-4D97-AF65-F5344CB8AC3E}">
        <p14:creationId xmlns:p14="http://schemas.microsoft.com/office/powerpoint/2010/main" val="626913078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1F5271B-9F71-451A-B094-A8AF9984C58C}"/>
              </a:ext>
            </a:extLst>
          </p:cNvPr>
          <p:cNvSpPr/>
          <p:nvPr/>
        </p:nvSpPr>
        <p:spPr>
          <a:xfrm>
            <a:off x="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C6F430B1-2678-4649-B8BA-2F6BD85C0E9C}"/>
              </a:ext>
            </a:extLst>
          </p:cNvPr>
          <p:cNvSpPr txBox="1">
            <a:spLocks/>
          </p:cNvSpPr>
          <p:nvPr/>
        </p:nvSpPr>
        <p:spPr>
          <a:xfrm>
            <a:off x="566289" y="1296848"/>
            <a:ext cx="11074849" cy="530086"/>
          </a:xfrm>
        </p:spPr>
        <p:txBody>
          <a:bodyPr lIns="0" rIns="0" anchor="t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accent2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rgbClr val="01A59D"/>
                </a:solidFill>
              </a:rPr>
              <a:t>POLLUX: patients who had received only 1 prior line of therapy</a:t>
            </a:r>
            <a:r>
              <a:rPr lang="en-GB" baseline="30000" dirty="0">
                <a:solidFill>
                  <a:srgbClr val="01A59D"/>
                </a:solidFill>
              </a:rPr>
              <a:t>1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26EC49-D7BF-4A7F-BB26-1DFA8AE04AB0}"/>
              </a:ext>
            </a:extLst>
          </p:cNvPr>
          <p:cNvGrpSpPr>
            <a:grpSpLocks noChangeAspect="1"/>
          </p:cNvGrpSpPr>
          <p:nvPr/>
        </p:nvGrpSpPr>
        <p:grpSpPr>
          <a:xfrm>
            <a:off x="8599956" y="3042285"/>
            <a:ext cx="2441875" cy="1554480"/>
            <a:chOff x="7814082" y="3100858"/>
            <a:chExt cx="2244025" cy="1428530"/>
          </a:xfrm>
        </p:grpSpPr>
        <p:sp>
          <p:nvSpPr>
            <p:cNvPr id="21" name="Rectangle 20">
              <a:hlinkClick r:id="rId3" action="ppaction://hlinksldjump"/>
              <a:extLst>
                <a:ext uri="{FF2B5EF4-FFF2-40B4-BE49-F238E27FC236}">
                  <a16:creationId xmlns:a16="http://schemas.microsoft.com/office/drawing/2014/main" id="{25ABBBE8-407D-44BA-8773-F286FC58CDFA}"/>
                </a:ext>
              </a:extLst>
            </p:cNvPr>
            <p:cNvSpPr/>
            <p:nvPr/>
          </p:nvSpPr>
          <p:spPr>
            <a:xfrm>
              <a:off x="7814082" y="3100858"/>
              <a:ext cx="2117358" cy="1428530"/>
            </a:xfrm>
            <a:prstGeom prst="rect">
              <a:avLst/>
            </a:prstGeom>
            <a:solidFill>
              <a:srgbClr val="CCEDEB"/>
            </a:solidFill>
            <a:ln w="952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spcBef>
                  <a:spcPts val="200"/>
                </a:spcBef>
              </a:pPr>
              <a:r>
                <a:rPr lang="en-GB" sz="3600" b="1" dirty="0">
                  <a:solidFill>
                    <a:srgbClr val="01A59D"/>
                  </a:solidFill>
                  <a:cs typeface="Century Gothic"/>
                </a:rPr>
                <a:t>58</a:t>
              </a:r>
              <a:r>
                <a:rPr lang="hr-HR" sz="3600" b="1" dirty="0">
                  <a:solidFill>
                    <a:srgbClr val="01A59D"/>
                  </a:solidFill>
                  <a:cs typeface="Century Gothic"/>
                </a:rPr>
                <a:t>%</a:t>
              </a:r>
            </a:p>
            <a:p>
              <a:pPr>
                <a:spcBef>
                  <a:spcPts val="200"/>
                </a:spcBef>
              </a:pPr>
              <a:r>
                <a:rPr lang="en-GB" sz="1400" dirty="0">
                  <a:solidFill>
                    <a:srgbClr val="01A59D"/>
                  </a:solidFill>
                  <a:cs typeface="Century Gothic"/>
                </a:rPr>
                <a:t>reduction in risk of progression or death</a:t>
              </a:r>
              <a:r>
                <a:rPr lang="en-GB" sz="1400" baseline="30000" dirty="0">
                  <a:solidFill>
                    <a:srgbClr val="01A59D"/>
                  </a:solidFill>
                  <a:cs typeface="Century Gothic"/>
                </a:rPr>
                <a:t>1</a:t>
              </a: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C42618C3-AF0C-4FF6-BD7F-7278CFFA0D18}"/>
                </a:ext>
              </a:extLst>
            </p:cNvPr>
            <p:cNvSpPr/>
            <p:nvPr/>
          </p:nvSpPr>
          <p:spPr>
            <a:xfrm>
              <a:off x="9809621" y="3640306"/>
              <a:ext cx="248486" cy="349634"/>
            </a:xfrm>
            <a:prstGeom prst="chevron">
              <a:avLst/>
            </a:prstGeom>
            <a:solidFill>
              <a:srgbClr val="01A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505" y="162568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Patients receiving DARZALEX</a:t>
            </a:r>
            <a:r>
              <a:rPr lang="en-US" sz="3200" baseline="30000" dirty="0"/>
              <a:t>®</a:t>
            </a:r>
            <a:r>
              <a:rPr lang="en-US" sz="3200" dirty="0"/>
              <a:t> early enjoy the greatest PFS benefit (</a:t>
            </a:r>
            <a:r>
              <a:rPr lang="en-US" sz="3200" dirty="0" err="1"/>
              <a:t>DR</a:t>
            </a:r>
            <a:r>
              <a:rPr lang="en-US" sz="3200" cap="none" dirty="0" err="1"/>
              <a:t>d</a:t>
            </a:r>
            <a:r>
              <a:rPr lang="en-US" sz="3200" dirty="0"/>
              <a:t> vs. R</a:t>
            </a:r>
            <a:r>
              <a:rPr lang="en-US" sz="3200" cap="none" dirty="0"/>
              <a:t>d</a:t>
            </a:r>
            <a:r>
              <a:rPr lang="en-US" sz="32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8DF315-11EC-4945-BDF8-D32C1C0160D5}"/>
              </a:ext>
            </a:extLst>
          </p:cNvPr>
          <p:cNvSpPr txBox="1"/>
          <p:nvPr/>
        </p:nvSpPr>
        <p:spPr>
          <a:xfrm>
            <a:off x="2143847" y="6385047"/>
            <a:ext cx="8244966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1. 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 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  <a:p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EF25687C-50E0-49BF-95EA-11BFFBB5FE14}"/>
              </a:ext>
            </a:extLst>
          </p:cNvPr>
          <p:cNvGrpSpPr/>
          <p:nvPr/>
        </p:nvGrpSpPr>
        <p:grpSpPr>
          <a:xfrm>
            <a:off x="1049309" y="1934009"/>
            <a:ext cx="7441276" cy="3680978"/>
            <a:chOff x="696884" y="1934009"/>
            <a:chExt cx="7441276" cy="3680978"/>
          </a:xfrm>
        </p:grpSpPr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26A01800-B057-43D4-A760-FF7655BB7275}"/>
                </a:ext>
              </a:extLst>
            </p:cNvPr>
            <p:cNvGrpSpPr/>
            <p:nvPr/>
          </p:nvGrpSpPr>
          <p:grpSpPr>
            <a:xfrm>
              <a:off x="731520" y="2043112"/>
              <a:ext cx="7406640" cy="3571875"/>
              <a:chOff x="731520" y="2043112"/>
              <a:chExt cx="7406640" cy="3571875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F1C0D505-AE7E-4A8F-B6D0-CAE70135D8FF}"/>
                  </a:ext>
                </a:extLst>
              </p:cNvPr>
              <p:cNvSpPr/>
              <p:nvPr/>
            </p:nvSpPr>
            <p:spPr>
              <a:xfrm>
                <a:off x="6448468" y="3364938"/>
                <a:ext cx="84326" cy="28575"/>
              </a:xfrm>
              <a:custGeom>
                <a:avLst/>
                <a:gdLst>
                  <a:gd name="connsiteX0" fmla="*/ 57983 w 84326"/>
                  <a:gd name="connsiteY0" fmla="*/ 18342 h 28575"/>
                  <a:gd name="connsiteX1" fmla="*/ 27064 w 84326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4326" h="28575">
                    <a:moveTo>
                      <a:pt x="57983" y="18342"/>
                    </a:moveTo>
                    <a:lnTo>
                      <a:pt x="27064" y="18342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D16F180E-D2E8-48DF-8526-103EEA359DEB}"/>
                  </a:ext>
                </a:extLst>
              </p:cNvPr>
              <p:cNvSpPr/>
              <p:nvPr/>
            </p:nvSpPr>
            <p:spPr>
              <a:xfrm>
                <a:off x="1386092" y="3364938"/>
                <a:ext cx="5045510" cy="28575"/>
              </a:xfrm>
              <a:custGeom>
                <a:avLst/>
                <a:gdLst>
                  <a:gd name="connsiteX0" fmla="*/ 5026194 w 5045509"/>
                  <a:gd name="connsiteY0" fmla="*/ 18342 h 28575"/>
                  <a:gd name="connsiteX1" fmla="*/ 27063 w 5045509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045509" h="28575">
                    <a:moveTo>
                      <a:pt x="5026194" y="18342"/>
                    </a:moveTo>
                    <a:lnTo>
                      <a:pt x="27063" y="18342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custDash>
                  <a:ds d="335595" sp="335595"/>
                </a:custDash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BE4368F-DB1B-4C9B-A9DB-F75E56EF4E8D}"/>
                  </a:ext>
                </a:extLst>
              </p:cNvPr>
              <p:cNvSpPr/>
              <p:nvPr/>
            </p:nvSpPr>
            <p:spPr>
              <a:xfrm>
                <a:off x="1322848" y="3364938"/>
                <a:ext cx="84326" cy="28575"/>
              </a:xfrm>
              <a:custGeom>
                <a:avLst/>
                <a:gdLst>
                  <a:gd name="connsiteX0" fmla="*/ 57983 w 84326"/>
                  <a:gd name="connsiteY0" fmla="*/ 18342 h 28575"/>
                  <a:gd name="connsiteX1" fmla="*/ 27063 w 84326"/>
                  <a:gd name="connsiteY1" fmla="*/ 18342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4326" h="28575">
                    <a:moveTo>
                      <a:pt x="57983" y="18342"/>
                    </a:moveTo>
                    <a:lnTo>
                      <a:pt x="27063" y="18342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0F1FA35-B8AA-4EA3-9942-15D04B8BA452}"/>
                  </a:ext>
                </a:extLst>
              </p:cNvPr>
              <p:cNvSpPr/>
              <p:nvPr/>
            </p:nvSpPr>
            <p:spPr>
              <a:xfrm>
                <a:off x="5253848" y="2171455"/>
                <a:ext cx="42163" cy="57150"/>
              </a:xfrm>
              <a:custGeom>
                <a:avLst/>
                <a:gdLst>
                  <a:gd name="connsiteX0" fmla="*/ 27064 w 42163"/>
                  <a:gd name="connsiteY0" fmla="*/ 18342 h 57150"/>
                  <a:gd name="connsiteX1" fmla="*/ 27064 w 42163"/>
                  <a:gd name="connsiteY1" fmla="*/ 4024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63" h="57150">
                    <a:moveTo>
                      <a:pt x="27064" y="18342"/>
                    </a:moveTo>
                    <a:lnTo>
                      <a:pt x="27064" y="40249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CA09F233-278A-4C80-8E70-CAA479CA4FBA}"/>
                  </a:ext>
                </a:extLst>
              </p:cNvPr>
              <p:cNvSpPr/>
              <p:nvPr/>
            </p:nvSpPr>
            <p:spPr>
              <a:xfrm>
                <a:off x="5253848" y="2234320"/>
                <a:ext cx="42163" cy="2266950"/>
              </a:xfrm>
              <a:custGeom>
                <a:avLst/>
                <a:gdLst>
                  <a:gd name="connsiteX0" fmla="*/ 27064 w 42163"/>
                  <a:gd name="connsiteY0" fmla="*/ 18342 h 2266950"/>
                  <a:gd name="connsiteX1" fmla="*/ 27064 w 42163"/>
                  <a:gd name="connsiteY1" fmla="*/ 2250049 h 226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63" h="2266950">
                    <a:moveTo>
                      <a:pt x="27064" y="18342"/>
                    </a:moveTo>
                    <a:lnTo>
                      <a:pt x="27064" y="2250049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custDash>
                  <a:ds d="328388" sp="328388"/>
                </a:custDash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36E8EF5-7486-44F0-9FD6-01CBF723789D}"/>
                  </a:ext>
                </a:extLst>
              </p:cNvPr>
              <p:cNvSpPr/>
              <p:nvPr/>
            </p:nvSpPr>
            <p:spPr>
              <a:xfrm>
                <a:off x="5253848" y="4486983"/>
                <a:ext cx="42163" cy="57150"/>
              </a:xfrm>
              <a:custGeom>
                <a:avLst/>
                <a:gdLst>
                  <a:gd name="connsiteX0" fmla="*/ 27064 w 42163"/>
                  <a:gd name="connsiteY0" fmla="*/ 18342 h 57150"/>
                  <a:gd name="connsiteX1" fmla="*/ 27064 w 42163"/>
                  <a:gd name="connsiteY1" fmla="*/ 39297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163" h="57150">
                    <a:moveTo>
                      <a:pt x="27064" y="18342"/>
                    </a:moveTo>
                    <a:lnTo>
                      <a:pt x="27064" y="39297"/>
                    </a:lnTo>
                  </a:path>
                </a:pathLst>
              </a:custGeom>
              <a:ln w="24455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2EF98945-BAD8-4883-B174-BDF886236C8A}"/>
                  </a:ext>
                </a:extLst>
              </p:cNvPr>
              <p:cNvSpPr/>
              <p:nvPr/>
            </p:nvSpPr>
            <p:spPr>
              <a:xfrm>
                <a:off x="1318442" y="2133227"/>
                <a:ext cx="5228216" cy="2466975"/>
              </a:xfrm>
              <a:custGeom>
                <a:avLst/>
                <a:gdLst>
                  <a:gd name="connsiteX0" fmla="*/ 5196441 w 5228216"/>
                  <a:gd name="connsiteY0" fmla="*/ 2443535 h 2466975"/>
                  <a:gd name="connsiteX1" fmla="*/ 39902 w 5228216"/>
                  <a:gd name="connsiteY1" fmla="*/ 2443535 h 2466975"/>
                  <a:gd name="connsiteX2" fmla="*/ 39902 w 5228216"/>
                  <a:gd name="connsiteY2" fmla="*/ 27043 h 246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28216" h="2466975">
                    <a:moveTo>
                      <a:pt x="5196441" y="2443535"/>
                    </a:moveTo>
                    <a:lnTo>
                      <a:pt x="39902" y="2443535"/>
                    </a:lnTo>
                    <a:lnTo>
                      <a:pt x="39902" y="27043"/>
                    </a:lnTo>
                  </a:path>
                </a:pathLst>
              </a:custGeom>
              <a:noFill/>
              <a:ln w="36057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9E7F6B7-B543-436E-A8A2-6B9324341B70}"/>
                  </a:ext>
                </a:extLst>
              </p:cNvPr>
              <p:cNvSpPr/>
              <p:nvPr/>
            </p:nvSpPr>
            <p:spPr>
              <a:xfrm>
                <a:off x="1261287" y="4634809"/>
                <a:ext cx="5565521" cy="352425"/>
              </a:xfrm>
              <a:custGeom>
                <a:avLst/>
                <a:gdLst>
                  <a:gd name="connsiteX0" fmla="*/ 15541 w 5565520"/>
                  <a:gd name="connsiteY0" fmla="*/ 10533 h 352425"/>
                  <a:gd name="connsiteX1" fmla="*/ 5554359 w 5565520"/>
                  <a:gd name="connsiteY1" fmla="*/ 10533 h 352425"/>
                  <a:gd name="connsiteX2" fmla="*/ 5554359 w 5565520"/>
                  <a:gd name="connsiteY2" fmla="*/ 343908 h 352425"/>
                  <a:gd name="connsiteX3" fmla="*/ 15541 w 5565520"/>
                  <a:gd name="connsiteY3" fmla="*/ 343908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65520" h="352425">
                    <a:moveTo>
                      <a:pt x="15541" y="10533"/>
                    </a:moveTo>
                    <a:lnTo>
                      <a:pt x="5554359" y="10533"/>
                    </a:lnTo>
                    <a:lnTo>
                      <a:pt x="5554359" y="343908"/>
                    </a:lnTo>
                    <a:lnTo>
                      <a:pt x="15541" y="343908"/>
                    </a:lnTo>
                    <a:close/>
                  </a:path>
                </a:pathLst>
              </a:custGeom>
              <a:noFill/>
              <a:ln w="140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16C9421-08F0-4E0D-BA46-D323048AD4C8}"/>
                  </a:ext>
                </a:extLst>
              </p:cNvPr>
              <p:cNvSpPr/>
              <p:nvPr/>
            </p:nvSpPr>
            <p:spPr>
              <a:xfrm>
                <a:off x="1340096" y="2138377"/>
                <a:ext cx="5186053" cy="2057400"/>
              </a:xfrm>
              <a:custGeom>
                <a:avLst/>
                <a:gdLst>
                  <a:gd name="connsiteX0" fmla="*/ 5174787 w 5186053"/>
                  <a:gd name="connsiteY0" fmla="*/ 2042145 h 2057400"/>
                  <a:gd name="connsiteX1" fmla="*/ 4758779 w 5186053"/>
                  <a:gd name="connsiteY1" fmla="*/ 2042145 h 2057400"/>
                  <a:gd name="connsiteX2" fmla="*/ 4758779 w 5186053"/>
                  <a:gd name="connsiteY2" fmla="*/ 1975470 h 2057400"/>
                  <a:gd name="connsiteX3" fmla="*/ 4346987 w 5186053"/>
                  <a:gd name="connsiteY3" fmla="*/ 1975470 h 2057400"/>
                  <a:gd name="connsiteX4" fmla="*/ 4346987 w 5186053"/>
                  <a:gd name="connsiteY4" fmla="*/ 1959277 h 2057400"/>
                  <a:gd name="connsiteX5" fmla="*/ 4280931 w 5186053"/>
                  <a:gd name="connsiteY5" fmla="*/ 1959277 h 2057400"/>
                  <a:gd name="connsiteX6" fmla="*/ 4280931 w 5186053"/>
                  <a:gd name="connsiteY6" fmla="*/ 1938322 h 2057400"/>
                  <a:gd name="connsiteX7" fmla="*/ 4079954 w 5186053"/>
                  <a:gd name="connsiteY7" fmla="*/ 1938322 h 2057400"/>
                  <a:gd name="connsiteX8" fmla="*/ 4079954 w 5186053"/>
                  <a:gd name="connsiteY8" fmla="*/ 1923082 h 2057400"/>
                  <a:gd name="connsiteX9" fmla="*/ 3839624 w 5186053"/>
                  <a:gd name="connsiteY9" fmla="*/ 1923082 h 2057400"/>
                  <a:gd name="connsiteX10" fmla="*/ 3839624 w 5186053"/>
                  <a:gd name="connsiteY10" fmla="*/ 1908795 h 2057400"/>
                  <a:gd name="connsiteX11" fmla="*/ 3769353 w 5186053"/>
                  <a:gd name="connsiteY11" fmla="*/ 1908795 h 2057400"/>
                  <a:gd name="connsiteX12" fmla="*/ 3769353 w 5186053"/>
                  <a:gd name="connsiteY12" fmla="*/ 1895460 h 2057400"/>
                  <a:gd name="connsiteX13" fmla="*/ 3720163 w 5186053"/>
                  <a:gd name="connsiteY13" fmla="*/ 1895460 h 2057400"/>
                  <a:gd name="connsiteX14" fmla="*/ 3720163 w 5186053"/>
                  <a:gd name="connsiteY14" fmla="*/ 1884030 h 2057400"/>
                  <a:gd name="connsiteX15" fmla="*/ 3642864 w 5186053"/>
                  <a:gd name="connsiteY15" fmla="*/ 1884030 h 2057400"/>
                  <a:gd name="connsiteX16" fmla="*/ 3642864 w 5186053"/>
                  <a:gd name="connsiteY16" fmla="*/ 1866885 h 2057400"/>
                  <a:gd name="connsiteX17" fmla="*/ 3607728 w 5186053"/>
                  <a:gd name="connsiteY17" fmla="*/ 1866885 h 2057400"/>
                  <a:gd name="connsiteX18" fmla="*/ 3607728 w 5186053"/>
                  <a:gd name="connsiteY18" fmla="*/ 1847835 h 2057400"/>
                  <a:gd name="connsiteX19" fmla="*/ 3568376 w 5186053"/>
                  <a:gd name="connsiteY19" fmla="*/ 1847835 h 2057400"/>
                  <a:gd name="connsiteX20" fmla="*/ 3568376 w 5186053"/>
                  <a:gd name="connsiteY20" fmla="*/ 1819260 h 2057400"/>
                  <a:gd name="connsiteX21" fmla="*/ 3451724 w 5186053"/>
                  <a:gd name="connsiteY21" fmla="*/ 1819260 h 2057400"/>
                  <a:gd name="connsiteX22" fmla="*/ 3451724 w 5186053"/>
                  <a:gd name="connsiteY22" fmla="*/ 1806877 h 2057400"/>
                  <a:gd name="connsiteX23" fmla="*/ 3396913 w 5186053"/>
                  <a:gd name="connsiteY23" fmla="*/ 1806877 h 2057400"/>
                  <a:gd name="connsiteX24" fmla="*/ 3396913 w 5186053"/>
                  <a:gd name="connsiteY24" fmla="*/ 1778302 h 2057400"/>
                  <a:gd name="connsiteX25" fmla="*/ 3280262 w 5186053"/>
                  <a:gd name="connsiteY25" fmla="*/ 1778302 h 2057400"/>
                  <a:gd name="connsiteX26" fmla="*/ 3280262 w 5186053"/>
                  <a:gd name="connsiteY26" fmla="*/ 1762110 h 2057400"/>
                  <a:gd name="connsiteX27" fmla="*/ 3069447 w 5186053"/>
                  <a:gd name="connsiteY27" fmla="*/ 1762110 h 2057400"/>
                  <a:gd name="connsiteX28" fmla="*/ 3069447 w 5186053"/>
                  <a:gd name="connsiteY28" fmla="*/ 1739250 h 2057400"/>
                  <a:gd name="connsiteX29" fmla="*/ 3041338 w 5186053"/>
                  <a:gd name="connsiteY29" fmla="*/ 1739250 h 2057400"/>
                  <a:gd name="connsiteX30" fmla="*/ 3041338 w 5186053"/>
                  <a:gd name="connsiteY30" fmla="*/ 1724962 h 2057400"/>
                  <a:gd name="connsiteX31" fmla="*/ 2933119 w 5186053"/>
                  <a:gd name="connsiteY31" fmla="*/ 1724962 h 2057400"/>
                  <a:gd name="connsiteX32" fmla="*/ 2933119 w 5186053"/>
                  <a:gd name="connsiteY32" fmla="*/ 1708770 h 2057400"/>
                  <a:gd name="connsiteX33" fmla="*/ 2910632 w 5186053"/>
                  <a:gd name="connsiteY33" fmla="*/ 1708770 h 2057400"/>
                  <a:gd name="connsiteX34" fmla="*/ 2910632 w 5186053"/>
                  <a:gd name="connsiteY34" fmla="*/ 1697340 h 2057400"/>
                  <a:gd name="connsiteX35" fmla="*/ 2890956 w 5186053"/>
                  <a:gd name="connsiteY35" fmla="*/ 1697340 h 2057400"/>
                  <a:gd name="connsiteX36" fmla="*/ 2890956 w 5186053"/>
                  <a:gd name="connsiteY36" fmla="*/ 1684005 h 2057400"/>
                  <a:gd name="connsiteX37" fmla="*/ 2771494 w 5186053"/>
                  <a:gd name="connsiteY37" fmla="*/ 1684005 h 2057400"/>
                  <a:gd name="connsiteX38" fmla="*/ 2771494 w 5186053"/>
                  <a:gd name="connsiteY38" fmla="*/ 1666860 h 2057400"/>
                  <a:gd name="connsiteX39" fmla="*/ 2730737 w 5186053"/>
                  <a:gd name="connsiteY39" fmla="*/ 1666860 h 2057400"/>
                  <a:gd name="connsiteX40" fmla="*/ 2730737 w 5186053"/>
                  <a:gd name="connsiteY40" fmla="*/ 1653525 h 2057400"/>
                  <a:gd name="connsiteX41" fmla="*/ 2704033 w 5186053"/>
                  <a:gd name="connsiteY41" fmla="*/ 1653525 h 2057400"/>
                  <a:gd name="connsiteX42" fmla="*/ 2704033 w 5186053"/>
                  <a:gd name="connsiteY42" fmla="*/ 1644000 h 2057400"/>
                  <a:gd name="connsiteX43" fmla="*/ 2660465 w 5186053"/>
                  <a:gd name="connsiteY43" fmla="*/ 1644000 h 2057400"/>
                  <a:gd name="connsiteX44" fmla="*/ 2660465 w 5186053"/>
                  <a:gd name="connsiteY44" fmla="*/ 1619235 h 2057400"/>
                  <a:gd name="connsiteX45" fmla="*/ 2630951 w 5186053"/>
                  <a:gd name="connsiteY45" fmla="*/ 1619235 h 2057400"/>
                  <a:gd name="connsiteX46" fmla="*/ 2630951 w 5186053"/>
                  <a:gd name="connsiteY46" fmla="*/ 1609710 h 2057400"/>
                  <a:gd name="connsiteX47" fmla="*/ 2553652 w 5186053"/>
                  <a:gd name="connsiteY47" fmla="*/ 1609710 h 2057400"/>
                  <a:gd name="connsiteX48" fmla="*/ 2553652 w 5186053"/>
                  <a:gd name="connsiteY48" fmla="*/ 1582087 h 2057400"/>
                  <a:gd name="connsiteX49" fmla="*/ 2401865 w 5186053"/>
                  <a:gd name="connsiteY49" fmla="*/ 1582087 h 2057400"/>
                  <a:gd name="connsiteX50" fmla="*/ 2401865 w 5186053"/>
                  <a:gd name="connsiteY50" fmla="*/ 1560180 h 2057400"/>
                  <a:gd name="connsiteX51" fmla="*/ 2321755 w 5186053"/>
                  <a:gd name="connsiteY51" fmla="*/ 1560180 h 2057400"/>
                  <a:gd name="connsiteX52" fmla="*/ 2321755 w 5186053"/>
                  <a:gd name="connsiteY52" fmla="*/ 1540177 h 2057400"/>
                  <a:gd name="connsiteX53" fmla="*/ 2290836 w 5186053"/>
                  <a:gd name="connsiteY53" fmla="*/ 1540177 h 2057400"/>
                  <a:gd name="connsiteX54" fmla="*/ 2290836 w 5186053"/>
                  <a:gd name="connsiteY54" fmla="*/ 1529700 h 2057400"/>
                  <a:gd name="connsiteX55" fmla="*/ 2257105 w 5186053"/>
                  <a:gd name="connsiteY55" fmla="*/ 1529700 h 2057400"/>
                  <a:gd name="connsiteX56" fmla="*/ 2257105 w 5186053"/>
                  <a:gd name="connsiteY56" fmla="*/ 1514460 h 2057400"/>
                  <a:gd name="connsiteX57" fmla="*/ 2241645 w 5186053"/>
                  <a:gd name="connsiteY57" fmla="*/ 1514460 h 2057400"/>
                  <a:gd name="connsiteX58" fmla="*/ 2241645 w 5186053"/>
                  <a:gd name="connsiteY58" fmla="*/ 1498267 h 2057400"/>
                  <a:gd name="connsiteX59" fmla="*/ 2188239 w 5186053"/>
                  <a:gd name="connsiteY59" fmla="*/ 1498267 h 2057400"/>
                  <a:gd name="connsiteX60" fmla="*/ 2188239 w 5186053"/>
                  <a:gd name="connsiteY60" fmla="*/ 1486837 h 2057400"/>
                  <a:gd name="connsiteX61" fmla="*/ 2072993 w 5186053"/>
                  <a:gd name="connsiteY61" fmla="*/ 1486837 h 2057400"/>
                  <a:gd name="connsiteX62" fmla="*/ 2072993 w 5186053"/>
                  <a:gd name="connsiteY62" fmla="*/ 1477312 h 2057400"/>
                  <a:gd name="connsiteX63" fmla="*/ 1992884 w 5186053"/>
                  <a:gd name="connsiteY63" fmla="*/ 1477312 h 2057400"/>
                  <a:gd name="connsiteX64" fmla="*/ 1992884 w 5186053"/>
                  <a:gd name="connsiteY64" fmla="*/ 1466835 h 2057400"/>
                  <a:gd name="connsiteX65" fmla="*/ 1964775 w 5186053"/>
                  <a:gd name="connsiteY65" fmla="*/ 1466835 h 2057400"/>
                  <a:gd name="connsiteX66" fmla="*/ 1964775 w 5186053"/>
                  <a:gd name="connsiteY66" fmla="*/ 1448737 h 2057400"/>
                  <a:gd name="connsiteX67" fmla="*/ 1924017 w 5186053"/>
                  <a:gd name="connsiteY67" fmla="*/ 1448737 h 2057400"/>
                  <a:gd name="connsiteX68" fmla="*/ 1924017 w 5186053"/>
                  <a:gd name="connsiteY68" fmla="*/ 1424925 h 2057400"/>
                  <a:gd name="connsiteX69" fmla="*/ 1860773 w 5186053"/>
                  <a:gd name="connsiteY69" fmla="*/ 1424925 h 2057400"/>
                  <a:gd name="connsiteX70" fmla="*/ 1860773 w 5186053"/>
                  <a:gd name="connsiteY70" fmla="*/ 1413495 h 2057400"/>
                  <a:gd name="connsiteX71" fmla="*/ 1832664 w 5186053"/>
                  <a:gd name="connsiteY71" fmla="*/ 1413495 h 2057400"/>
                  <a:gd name="connsiteX72" fmla="*/ 1832664 w 5186053"/>
                  <a:gd name="connsiteY72" fmla="*/ 1398255 h 2057400"/>
                  <a:gd name="connsiteX73" fmla="*/ 1803150 w 5186053"/>
                  <a:gd name="connsiteY73" fmla="*/ 1398255 h 2057400"/>
                  <a:gd name="connsiteX74" fmla="*/ 1803150 w 5186053"/>
                  <a:gd name="connsiteY74" fmla="*/ 1383967 h 2057400"/>
                  <a:gd name="connsiteX75" fmla="*/ 1790501 w 5186053"/>
                  <a:gd name="connsiteY75" fmla="*/ 1383967 h 2057400"/>
                  <a:gd name="connsiteX76" fmla="*/ 1790501 w 5186053"/>
                  <a:gd name="connsiteY76" fmla="*/ 1370632 h 2057400"/>
                  <a:gd name="connsiteX77" fmla="*/ 1753960 w 5186053"/>
                  <a:gd name="connsiteY77" fmla="*/ 1370632 h 2057400"/>
                  <a:gd name="connsiteX78" fmla="*/ 1730067 w 5186053"/>
                  <a:gd name="connsiteY78" fmla="*/ 1370632 h 2057400"/>
                  <a:gd name="connsiteX79" fmla="*/ 1730067 w 5186053"/>
                  <a:gd name="connsiteY79" fmla="*/ 1350630 h 2057400"/>
                  <a:gd name="connsiteX80" fmla="*/ 1706175 w 5186053"/>
                  <a:gd name="connsiteY80" fmla="*/ 1350630 h 2057400"/>
                  <a:gd name="connsiteX81" fmla="*/ 1706175 w 5186053"/>
                  <a:gd name="connsiteY81" fmla="*/ 1337295 h 2057400"/>
                  <a:gd name="connsiteX82" fmla="*/ 1664012 w 5186053"/>
                  <a:gd name="connsiteY82" fmla="*/ 1337295 h 2057400"/>
                  <a:gd name="connsiteX83" fmla="*/ 1664012 w 5186053"/>
                  <a:gd name="connsiteY83" fmla="*/ 1327770 h 2057400"/>
                  <a:gd name="connsiteX84" fmla="*/ 1648552 w 5186053"/>
                  <a:gd name="connsiteY84" fmla="*/ 1327770 h 2057400"/>
                  <a:gd name="connsiteX85" fmla="*/ 1648552 w 5186053"/>
                  <a:gd name="connsiteY85" fmla="*/ 1314435 h 2057400"/>
                  <a:gd name="connsiteX86" fmla="*/ 1648552 w 5186053"/>
                  <a:gd name="connsiteY86" fmla="*/ 1304910 h 2057400"/>
                  <a:gd name="connsiteX87" fmla="*/ 1602173 w 5186053"/>
                  <a:gd name="connsiteY87" fmla="*/ 1304910 h 2057400"/>
                  <a:gd name="connsiteX88" fmla="*/ 1602173 w 5186053"/>
                  <a:gd name="connsiteY88" fmla="*/ 1289670 h 2057400"/>
                  <a:gd name="connsiteX89" fmla="*/ 1572658 w 5186053"/>
                  <a:gd name="connsiteY89" fmla="*/ 1289670 h 2057400"/>
                  <a:gd name="connsiteX90" fmla="*/ 1572658 w 5186053"/>
                  <a:gd name="connsiteY90" fmla="*/ 1278240 h 2057400"/>
                  <a:gd name="connsiteX91" fmla="*/ 1527685 w 5186053"/>
                  <a:gd name="connsiteY91" fmla="*/ 1278240 h 2057400"/>
                  <a:gd name="connsiteX92" fmla="*/ 1527685 w 5186053"/>
                  <a:gd name="connsiteY92" fmla="*/ 1268715 h 2057400"/>
                  <a:gd name="connsiteX93" fmla="*/ 1506603 w 5186053"/>
                  <a:gd name="connsiteY93" fmla="*/ 1268715 h 2057400"/>
                  <a:gd name="connsiteX94" fmla="*/ 1506603 w 5186053"/>
                  <a:gd name="connsiteY94" fmla="*/ 1229662 h 2057400"/>
                  <a:gd name="connsiteX95" fmla="*/ 1475684 w 5186053"/>
                  <a:gd name="connsiteY95" fmla="*/ 1229662 h 2057400"/>
                  <a:gd name="connsiteX96" fmla="*/ 1475684 w 5186053"/>
                  <a:gd name="connsiteY96" fmla="*/ 1217280 h 2057400"/>
                  <a:gd name="connsiteX97" fmla="*/ 1461629 w 5186053"/>
                  <a:gd name="connsiteY97" fmla="*/ 1217280 h 2057400"/>
                  <a:gd name="connsiteX98" fmla="*/ 1461629 w 5186053"/>
                  <a:gd name="connsiteY98" fmla="*/ 1203945 h 2057400"/>
                  <a:gd name="connsiteX99" fmla="*/ 1448980 w 5186053"/>
                  <a:gd name="connsiteY99" fmla="*/ 1203945 h 2057400"/>
                  <a:gd name="connsiteX100" fmla="*/ 1448980 w 5186053"/>
                  <a:gd name="connsiteY100" fmla="*/ 1182037 h 2057400"/>
                  <a:gd name="connsiteX101" fmla="*/ 1373087 w 5186053"/>
                  <a:gd name="connsiteY101" fmla="*/ 1182037 h 2057400"/>
                  <a:gd name="connsiteX102" fmla="*/ 1373087 w 5186053"/>
                  <a:gd name="connsiteY102" fmla="*/ 1171560 h 2057400"/>
                  <a:gd name="connsiteX103" fmla="*/ 1356222 w 5186053"/>
                  <a:gd name="connsiteY103" fmla="*/ 1171560 h 2057400"/>
                  <a:gd name="connsiteX104" fmla="*/ 1356222 w 5186053"/>
                  <a:gd name="connsiteY104" fmla="*/ 1144890 h 2057400"/>
                  <a:gd name="connsiteX105" fmla="*/ 1291572 w 5186053"/>
                  <a:gd name="connsiteY105" fmla="*/ 1144890 h 2057400"/>
                  <a:gd name="connsiteX106" fmla="*/ 1291572 w 5186053"/>
                  <a:gd name="connsiteY106" fmla="*/ 1134412 h 2057400"/>
                  <a:gd name="connsiteX107" fmla="*/ 1266274 w 5186053"/>
                  <a:gd name="connsiteY107" fmla="*/ 1134412 h 2057400"/>
                  <a:gd name="connsiteX108" fmla="*/ 1266274 w 5186053"/>
                  <a:gd name="connsiteY108" fmla="*/ 1115362 h 2057400"/>
                  <a:gd name="connsiteX109" fmla="*/ 1252219 w 5186053"/>
                  <a:gd name="connsiteY109" fmla="*/ 1115362 h 2057400"/>
                  <a:gd name="connsiteX110" fmla="*/ 1252219 w 5186053"/>
                  <a:gd name="connsiteY110" fmla="*/ 1093455 h 2057400"/>
                  <a:gd name="connsiteX111" fmla="*/ 1217084 w 5186053"/>
                  <a:gd name="connsiteY111" fmla="*/ 1093455 h 2057400"/>
                  <a:gd name="connsiteX112" fmla="*/ 1217084 w 5186053"/>
                  <a:gd name="connsiteY112" fmla="*/ 1082977 h 2057400"/>
                  <a:gd name="connsiteX113" fmla="*/ 1181948 w 5186053"/>
                  <a:gd name="connsiteY113" fmla="*/ 1082977 h 2057400"/>
                  <a:gd name="connsiteX114" fmla="*/ 1181948 w 5186053"/>
                  <a:gd name="connsiteY114" fmla="*/ 1062975 h 2057400"/>
                  <a:gd name="connsiteX115" fmla="*/ 1181948 w 5186053"/>
                  <a:gd name="connsiteY115" fmla="*/ 1046782 h 2057400"/>
                  <a:gd name="connsiteX116" fmla="*/ 1136974 w 5186053"/>
                  <a:gd name="connsiteY116" fmla="*/ 1046782 h 2057400"/>
                  <a:gd name="connsiteX117" fmla="*/ 1136974 w 5186053"/>
                  <a:gd name="connsiteY117" fmla="*/ 1032495 h 2057400"/>
                  <a:gd name="connsiteX118" fmla="*/ 1120109 w 5186053"/>
                  <a:gd name="connsiteY118" fmla="*/ 1032495 h 2057400"/>
                  <a:gd name="connsiteX119" fmla="*/ 1120109 w 5186053"/>
                  <a:gd name="connsiteY119" fmla="*/ 1021065 h 2057400"/>
                  <a:gd name="connsiteX120" fmla="*/ 1075135 w 5186053"/>
                  <a:gd name="connsiteY120" fmla="*/ 1021065 h 2057400"/>
                  <a:gd name="connsiteX121" fmla="*/ 1075135 w 5186053"/>
                  <a:gd name="connsiteY121" fmla="*/ 1011540 h 2057400"/>
                  <a:gd name="connsiteX122" fmla="*/ 1045621 w 5186053"/>
                  <a:gd name="connsiteY122" fmla="*/ 1011540 h 2057400"/>
                  <a:gd name="connsiteX123" fmla="*/ 1045621 w 5186053"/>
                  <a:gd name="connsiteY123" fmla="*/ 1001062 h 2057400"/>
                  <a:gd name="connsiteX124" fmla="*/ 1025945 w 5186053"/>
                  <a:gd name="connsiteY124" fmla="*/ 1001062 h 2057400"/>
                  <a:gd name="connsiteX125" fmla="*/ 1025945 w 5186053"/>
                  <a:gd name="connsiteY125" fmla="*/ 987727 h 2057400"/>
                  <a:gd name="connsiteX126" fmla="*/ 1007674 w 5186053"/>
                  <a:gd name="connsiteY126" fmla="*/ 987727 h 2057400"/>
                  <a:gd name="connsiteX127" fmla="*/ 1007674 w 5186053"/>
                  <a:gd name="connsiteY127" fmla="*/ 969630 h 2057400"/>
                  <a:gd name="connsiteX128" fmla="*/ 976754 w 5186053"/>
                  <a:gd name="connsiteY128" fmla="*/ 969630 h 2057400"/>
                  <a:gd name="connsiteX129" fmla="*/ 976754 w 5186053"/>
                  <a:gd name="connsiteY129" fmla="*/ 942007 h 2057400"/>
                  <a:gd name="connsiteX130" fmla="*/ 951456 w 5186053"/>
                  <a:gd name="connsiteY130" fmla="*/ 942007 h 2057400"/>
                  <a:gd name="connsiteX131" fmla="*/ 951456 w 5186053"/>
                  <a:gd name="connsiteY131" fmla="*/ 928672 h 2057400"/>
                  <a:gd name="connsiteX132" fmla="*/ 902266 w 5186053"/>
                  <a:gd name="connsiteY132" fmla="*/ 928672 h 2057400"/>
                  <a:gd name="connsiteX133" fmla="*/ 902266 w 5186053"/>
                  <a:gd name="connsiteY133" fmla="*/ 919147 h 2057400"/>
                  <a:gd name="connsiteX134" fmla="*/ 886806 w 5186053"/>
                  <a:gd name="connsiteY134" fmla="*/ 919147 h 2057400"/>
                  <a:gd name="connsiteX135" fmla="*/ 886806 w 5186053"/>
                  <a:gd name="connsiteY135" fmla="*/ 850567 h 2057400"/>
                  <a:gd name="connsiteX136" fmla="*/ 855887 w 5186053"/>
                  <a:gd name="connsiteY136" fmla="*/ 850567 h 2057400"/>
                  <a:gd name="connsiteX137" fmla="*/ 855887 w 5186053"/>
                  <a:gd name="connsiteY137" fmla="*/ 842947 h 2057400"/>
                  <a:gd name="connsiteX138" fmla="*/ 806697 w 5186053"/>
                  <a:gd name="connsiteY138" fmla="*/ 842947 h 2057400"/>
                  <a:gd name="connsiteX139" fmla="*/ 806697 w 5186053"/>
                  <a:gd name="connsiteY139" fmla="*/ 821040 h 2057400"/>
                  <a:gd name="connsiteX140" fmla="*/ 777183 w 5186053"/>
                  <a:gd name="connsiteY140" fmla="*/ 821040 h 2057400"/>
                  <a:gd name="connsiteX141" fmla="*/ 777183 w 5186053"/>
                  <a:gd name="connsiteY141" fmla="*/ 808657 h 2057400"/>
                  <a:gd name="connsiteX142" fmla="*/ 757506 w 5186053"/>
                  <a:gd name="connsiteY142" fmla="*/ 808657 h 2057400"/>
                  <a:gd name="connsiteX143" fmla="*/ 757506 w 5186053"/>
                  <a:gd name="connsiteY143" fmla="*/ 794370 h 2057400"/>
                  <a:gd name="connsiteX144" fmla="*/ 732209 w 5186053"/>
                  <a:gd name="connsiteY144" fmla="*/ 794370 h 2057400"/>
                  <a:gd name="connsiteX145" fmla="*/ 723776 w 5186053"/>
                  <a:gd name="connsiteY145" fmla="*/ 794370 h 2057400"/>
                  <a:gd name="connsiteX146" fmla="*/ 723776 w 5186053"/>
                  <a:gd name="connsiteY146" fmla="*/ 730552 h 2057400"/>
                  <a:gd name="connsiteX147" fmla="*/ 704100 w 5186053"/>
                  <a:gd name="connsiteY147" fmla="*/ 730552 h 2057400"/>
                  <a:gd name="connsiteX148" fmla="*/ 704100 w 5186053"/>
                  <a:gd name="connsiteY148" fmla="*/ 718170 h 2057400"/>
                  <a:gd name="connsiteX149" fmla="*/ 670370 w 5186053"/>
                  <a:gd name="connsiteY149" fmla="*/ 718170 h 2057400"/>
                  <a:gd name="connsiteX150" fmla="*/ 670370 w 5186053"/>
                  <a:gd name="connsiteY150" fmla="*/ 708645 h 2057400"/>
                  <a:gd name="connsiteX151" fmla="*/ 652099 w 5186053"/>
                  <a:gd name="connsiteY151" fmla="*/ 708645 h 2057400"/>
                  <a:gd name="connsiteX152" fmla="*/ 652099 w 5186053"/>
                  <a:gd name="connsiteY152" fmla="*/ 676260 h 2057400"/>
                  <a:gd name="connsiteX153" fmla="*/ 635234 w 5186053"/>
                  <a:gd name="connsiteY153" fmla="*/ 676260 h 2057400"/>
                  <a:gd name="connsiteX154" fmla="*/ 635234 w 5186053"/>
                  <a:gd name="connsiteY154" fmla="*/ 651495 h 2057400"/>
                  <a:gd name="connsiteX155" fmla="*/ 583233 w 5186053"/>
                  <a:gd name="connsiteY155" fmla="*/ 651495 h 2057400"/>
                  <a:gd name="connsiteX156" fmla="*/ 583233 w 5186053"/>
                  <a:gd name="connsiteY156" fmla="*/ 638160 h 2057400"/>
                  <a:gd name="connsiteX157" fmla="*/ 567773 w 5186053"/>
                  <a:gd name="connsiteY157" fmla="*/ 638160 h 2057400"/>
                  <a:gd name="connsiteX158" fmla="*/ 567773 w 5186053"/>
                  <a:gd name="connsiteY158" fmla="*/ 605775 h 2057400"/>
                  <a:gd name="connsiteX159" fmla="*/ 510150 w 5186053"/>
                  <a:gd name="connsiteY159" fmla="*/ 605775 h 2057400"/>
                  <a:gd name="connsiteX160" fmla="*/ 510150 w 5186053"/>
                  <a:gd name="connsiteY160" fmla="*/ 586725 h 2057400"/>
                  <a:gd name="connsiteX161" fmla="*/ 487663 w 5186053"/>
                  <a:gd name="connsiteY161" fmla="*/ 586725 h 2057400"/>
                  <a:gd name="connsiteX162" fmla="*/ 487663 w 5186053"/>
                  <a:gd name="connsiteY162" fmla="*/ 550530 h 2057400"/>
                  <a:gd name="connsiteX163" fmla="*/ 476419 w 5186053"/>
                  <a:gd name="connsiteY163" fmla="*/ 550530 h 2057400"/>
                  <a:gd name="connsiteX164" fmla="*/ 476419 w 5186053"/>
                  <a:gd name="connsiteY164" fmla="*/ 513382 h 2057400"/>
                  <a:gd name="connsiteX165" fmla="*/ 446905 w 5186053"/>
                  <a:gd name="connsiteY165" fmla="*/ 513382 h 2057400"/>
                  <a:gd name="connsiteX166" fmla="*/ 446905 w 5186053"/>
                  <a:gd name="connsiteY166" fmla="*/ 494332 h 2057400"/>
                  <a:gd name="connsiteX167" fmla="*/ 418797 w 5186053"/>
                  <a:gd name="connsiteY167" fmla="*/ 494332 h 2057400"/>
                  <a:gd name="connsiteX168" fmla="*/ 418797 w 5186053"/>
                  <a:gd name="connsiteY168" fmla="*/ 430515 h 2057400"/>
                  <a:gd name="connsiteX169" fmla="*/ 386472 w 5186053"/>
                  <a:gd name="connsiteY169" fmla="*/ 430515 h 2057400"/>
                  <a:gd name="connsiteX170" fmla="*/ 386472 w 5186053"/>
                  <a:gd name="connsiteY170" fmla="*/ 420037 h 2057400"/>
                  <a:gd name="connsiteX171" fmla="*/ 368201 w 5186053"/>
                  <a:gd name="connsiteY171" fmla="*/ 420037 h 2057400"/>
                  <a:gd name="connsiteX172" fmla="*/ 368201 w 5186053"/>
                  <a:gd name="connsiteY172" fmla="*/ 404797 h 2057400"/>
                  <a:gd name="connsiteX173" fmla="*/ 356958 w 5186053"/>
                  <a:gd name="connsiteY173" fmla="*/ 404797 h 2057400"/>
                  <a:gd name="connsiteX174" fmla="*/ 356958 w 5186053"/>
                  <a:gd name="connsiteY174" fmla="*/ 367650 h 2057400"/>
                  <a:gd name="connsiteX175" fmla="*/ 342903 w 5186053"/>
                  <a:gd name="connsiteY175" fmla="*/ 367650 h 2057400"/>
                  <a:gd name="connsiteX176" fmla="*/ 342903 w 5186053"/>
                  <a:gd name="connsiteY176" fmla="*/ 353362 h 2057400"/>
                  <a:gd name="connsiteX177" fmla="*/ 323227 w 5186053"/>
                  <a:gd name="connsiteY177" fmla="*/ 353362 h 2057400"/>
                  <a:gd name="connsiteX178" fmla="*/ 323227 w 5186053"/>
                  <a:gd name="connsiteY178" fmla="*/ 346695 h 2057400"/>
                  <a:gd name="connsiteX179" fmla="*/ 310578 w 5186053"/>
                  <a:gd name="connsiteY179" fmla="*/ 346695 h 2057400"/>
                  <a:gd name="connsiteX180" fmla="*/ 310578 w 5186053"/>
                  <a:gd name="connsiteY180" fmla="*/ 323835 h 2057400"/>
                  <a:gd name="connsiteX181" fmla="*/ 290902 w 5186053"/>
                  <a:gd name="connsiteY181" fmla="*/ 323835 h 2057400"/>
                  <a:gd name="connsiteX182" fmla="*/ 290902 w 5186053"/>
                  <a:gd name="connsiteY182" fmla="*/ 288592 h 2057400"/>
                  <a:gd name="connsiteX183" fmla="*/ 261388 w 5186053"/>
                  <a:gd name="connsiteY183" fmla="*/ 288592 h 2057400"/>
                  <a:gd name="connsiteX184" fmla="*/ 261388 w 5186053"/>
                  <a:gd name="connsiteY184" fmla="*/ 231442 h 2057400"/>
                  <a:gd name="connsiteX185" fmla="*/ 243117 w 5186053"/>
                  <a:gd name="connsiteY185" fmla="*/ 231442 h 2057400"/>
                  <a:gd name="connsiteX186" fmla="*/ 243117 w 5186053"/>
                  <a:gd name="connsiteY186" fmla="*/ 190485 h 2057400"/>
                  <a:gd name="connsiteX187" fmla="*/ 220630 w 5186053"/>
                  <a:gd name="connsiteY187" fmla="*/ 190485 h 2057400"/>
                  <a:gd name="connsiteX188" fmla="*/ 220630 w 5186053"/>
                  <a:gd name="connsiteY188" fmla="*/ 177150 h 2057400"/>
                  <a:gd name="connsiteX189" fmla="*/ 186900 w 5186053"/>
                  <a:gd name="connsiteY189" fmla="*/ 177150 h 2057400"/>
                  <a:gd name="connsiteX190" fmla="*/ 186900 w 5186053"/>
                  <a:gd name="connsiteY190" fmla="*/ 167625 h 2057400"/>
                  <a:gd name="connsiteX191" fmla="*/ 186900 w 5186053"/>
                  <a:gd name="connsiteY191" fmla="*/ 149527 h 2057400"/>
                  <a:gd name="connsiteX192" fmla="*/ 165818 w 5186053"/>
                  <a:gd name="connsiteY192" fmla="*/ 149527 h 2057400"/>
                  <a:gd name="connsiteX193" fmla="*/ 165818 w 5186053"/>
                  <a:gd name="connsiteY193" fmla="*/ 127620 h 2057400"/>
                  <a:gd name="connsiteX194" fmla="*/ 111007 w 5186053"/>
                  <a:gd name="connsiteY194" fmla="*/ 127620 h 2057400"/>
                  <a:gd name="connsiteX195" fmla="*/ 111007 w 5186053"/>
                  <a:gd name="connsiteY195" fmla="*/ 91425 h 2057400"/>
                  <a:gd name="connsiteX196" fmla="*/ 61816 w 5186053"/>
                  <a:gd name="connsiteY196" fmla="*/ 91425 h 2057400"/>
                  <a:gd name="connsiteX197" fmla="*/ 61816 w 5186053"/>
                  <a:gd name="connsiteY197" fmla="*/ 52372 h 2057400"/>
                  <a:gd name="connsiteX198" fmla="*/ 23870 w 5186053"/>
                  <a:gd name="connsiteY198" fmla="*/ 52372 h 2057400"/>
                  <a:gd name="connsiteX199" fmla="*/ 23870 w 5186053"/>
                  <a:gd name="connsiteY199" fmla="*/ 16177 h 2057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5186053" h="2057400">
                    <a:moveTo>
                      <a:pt x="5174787" y="2042145"/>
                    </a:moveTo>
                    <a:lnTo>
                      <a:pt x="4758779" y="2042145"/>
                    </a:lnTo>
                    <a:lnTo>
                      <a:pt x="4758779" y="1975470"/>
                    </a:lnTo>
                    <a:lnTo>
                      <a:pt x="4346987" y="1975470"/>
                    </a:lnTo>
                    <a:lnTo>
                      <a:pt x="4346987" y="1959277"/>
                    </a:lnTo>
                    <a:lnTo>
                      <a:pt x="4280931" y="1959277"/>
                    </a:lnTo>
                    <a:lnTo>
                      <a:pt x="4280931" y="1938322"/>
                    </a:lnTo>
                    <a:lnTo>
                      <a:pt x="4079954" y="1938322"/>
                    </a:lnTo>
                    <a:lnTo>
                      <a:pt x="4079954" y="1923082"/>
                    </a:lnTo>
                    <a:lnTo>
                      <a:pt x="3839624" y="1923082"/>
                    </a:lnTo>
                    <a:lnTo>
                      <a:pt x="3839624" y="1908795"/>
                    </a:lnTo>
                    <a:lnTo>
                      <a:pt x="3769353" y="1908795"/>
                    </a:lnTo>
                    <a:lnTo>
                      <a:pt x="3769353" y="1895460"/>
                    </a:lnTo>
                    <a:lnTo>
                      <a:pt x="3720163" y="1895460"/>
                    </a:lnTo>
                    <a:lnTo>
                      <a:pt x="3720163" y="1884030"/>
                    </a:lnTo>
                    <a:lnTo>
                      <a:pt x="3642864" y="1884030"/>
                    </a:lnTo>
                    <a:lnTo>
                      <a:pt x="3642864" y="1866885"/>
                    </a:lnTo>
                    <a:lnTo>
                      <a:pt x="3607728" y="1866885"/>
                    </a:lnTo>
                    <a:lnTo>
                      <a:pt x="3607728" y="1847835"/>
                    </a:lnTo>
                    <a:lnTo>
                      <a:pt x="3568376" y="1847835"/>
                    </a:lnTo>
                    <a:lnTo>
                      <a:pt x="3568376" y="1819260"/>
                    </a:lnTo>
                    <a:lnTo>
                      <a:pt x="3451724" y="1819260"/>
                    </a:lnTo>
                    <a:lnTo>
                      <a:pt x="3451724" y="1806877"/>
                    </a:lnTo>
                    <a:lnTo>
                      <a:pt x="3396913" y="1806877"/>
                    </a:lnTo>
                    <a:lnTo>
                      <a:pt x="3396913" y="1778302"/>
                    </a:lnTo>
                    <a:lnTo>
                      <a:pt x="3280262" y="1778302"/>
                    </a:lnTo>
                    <a:lnTo>
                      <a:pt x="3280262" y="1762110"/>
                    </a:lnTo>
                    <a:lnTo>
                      <a:pt x="3069447" y="1762110"/>
                    </a:lnTo>
                    <a:lnTo>
                      <a:pt x="3069447" y="1739250"/>
                    </a:lnTo>
                    <a:lnTo>
                      <a:pt x="3041338" y="1739250"/>
                    </a:lnTo>
                    <a:lnTo>
                      <a:pt x="3041338" y="1724962"/>
                    </a:lnTo>
                    <a:lnTo>
                      <a:pt x="2933119" y="1724962"/>
                    </a:lnTo>
                    <a:lnTo>
                      <a:pt x="2933119" y="1708770"/>
                    </a:lnTo>
                    <a:lnTo>
                      <a:pt x="2910632" y="1708770"/>
                    </a:lnTo>
                    <a:lnTo>
                      <a:pt x="2910632" y="1697340"/>
                    </a:lnTo>
                    <a:lnTo>
                      <a:pt x="2890956" y="1697340"/>
                    </a:lnTo>
                    <a:lnTo>
                      <a:pt x="2890956" y="1684005"/>
                    </a:lnTo>
                    <a:lnTo>
                      <a:pt x="2771494" y="1684005"/>
                    </a:lnTo>
                    <a:lnTo>
                      <a:pt x="2771494" y="1666860"/>
                    </a:lnTo>
                    <a:lnTo>
                      <a:pt x="2730737" y="1666860"/>
                    </a:lnTo>
                    <a:lnTo>
                      <a:pt x="2730737" y="1653525"/>
                    </a:lnTo>
                    <a:lnTo>
                      <a:pt x="2704033" y="1653525"/>
                    </a:lnTo>
                    <a:lnTo>
                      <a:pt x="2704033" y="1644000"/>
                    </a:lnTo>
                    <a:lnTo>
                      <a:pt x="2660465" y="1644000"/>
                    </a:lnTo>
                    <a:lnTo>
                      <a:pt x="2660465" y="1619235"/>
                    </a:lnTo>
                    <a:lnTo>
                      <a:pt x="2630951" y="1619235"/>
                    </a:lnTo>
                    <a:lnTo>
                      <a:pt x="2630951" y="1609710"/>
                    </a:lnTo>
                    <a:lnTo>
                      <a:pt x="2553652" y="1609710"/>
                    </a:lnTo>
                    <a:cubicBezTo>
                      <a:pt x="2553652" y="1609710"/>
                      <a:pt x="2559274" y="1582087"/>
                      <a:pt x="2553652" y="1582087"/>
                    </a:cubicBezTo>
                    <a:cubicBezTo>
                      <a:pt x="2548030" y="1582087"/>
                      <a:pt x="2401865" y="1582087"/>
                      <a:pt x="2401865" y="1582087"/>
                    </a:cubicBezTo>
                    <a:lnTo>
                      <a:pt x="2401865" y="1560180"/>
                    </a:lnTo>
                    <a:lnTo>
                      <a:pt x="2321755" y="1560180"/>
                    </a:lnTo>
                    <a:lnTo>
                      <a:pt x="2321755" y="1540177"/>
                    </a:lnTo>
                    <a:lnTo>
                      <a:pt x="2290836" y="1540177"/>
                    </a:lnTo>
                    <a:lnTo>
                      <a:pt x="2290836" y="1529700"/>
                    </a:lnTo>
                    <a:lnTo>
                      <a:pt x="2257105" y="1529700"/>
                    </a:lnTo>
                    <a:lnTo>
                      <a:pt x="2257105" y="1514460"/>
                    </a:lnTo>
                    <a:lnTo>
                      <a:pt x="2241645" y="1514460"/>
                    </a:lnTo>
                    <a:lnTo>
                      <a:pt x="2241645" y="1498267"/>
                    </a:lnTo>
                    <a:lnTo>
                      <a:pt x="2188239" y="1498267"/>
                    </a:lnTo>
                    <a:lnTo>
                      <a:pt x="2188239" y="1486837"/>
                    </a:lnTo>
                    <a:lnTo>
                      <a:pt x="2072993" y="1486837"/>
                    </a:lnTo>
                    <a:lnTo>
                      <a:pt x="2072993" y="1477312"/>
                    </a:lnTo>
                    <a:lnTo>
                      <a:pt x="1992884" y="1477312"/>
                    </a:lnTo>
                    <a:lnTo>
                      <a:pt x="1992884" y="1466835"/>
                    </a:lnTo>
                    <a:lnTo>
                      <a:pt x="1964775" y="1466835"/>
                    </a:lnTo>
                    <a:lnTo>
                      <a:pt x="1964775" y="1448737"/>
                    </a:lnTo>
                    <a:lnTo>
                      <a:pt x="1924017" y="1448737"/>
                    </a:lnTo>
                    <a:lnTo>
                      <a:pt x="1924017" y="1424925"/>
                    </a:lnTo>
                    <a:lnTo>
                      <a:pt x="1860773" y="1424925"/>
                    </a:lnTo>
                    <a:lnTo>
                      <a:pt x="1860773" y="1413495"/>
                    </a:lnTo>
                    <a:lnTo>
                      <a:pt x="1832664" y="1413495"/>
                    </a:lnTo>
                    <a:lnTo>
                      <a:pt x="1832664" y="1398255"/>
                    </a:lnTo>
                    <a:lnTo>
                      <a:pt x="1803150" y="1398255"/>
                    </a:lnTo>
                    <a:lnTo>
                      <a:pt x="1803150" y="1383967"/>
                    </a:lnTo>
                    <a:lnTo>
                      <a:pt x="1790501" y="1383967"/>
                    </a:lnTo>
                    <a:lnTo>
                      <a:pt x="1790501" y="1370632"/>
                    </a:lnTo>
                    <a:lnTo>
                      <a:pt x="1753960" y="1370632"/>
                    </a:lnTo>
                    <a:lnTo>
                      <a:pt x="1730067" y="1370632"/>
                    </a:lnTo>
                    <a:lnTo>
                      <a:pt x="1730067" y="1350630"/>
                    </a:lnTo>
                    <a:lnTo>
                      <a:pt x="1706175" y="1350630"/>
                    </a:lnTo>
                    <a:lnTo>
                      <a:pt x="1706175" y="1337295"/>
                    </a:lnTo>
                    <a:lnTo>
                      <a:pt x="1664012" y="1337295"/>
                    </a:lnTo>
                    <a:lnTo>
                      <a:pt x="1664012" y="1327770"/>
                    </a:lnTo>
                    <a:lnTo>
                      <a:pt x="1648552" y="1327770"/>
                    </a:lnTo>
                    <a:lnTo>
                      <a:pt x="1648552" y="1314435"/>
                    </a:lnTo>
                    <a:lnTo>
                      <a:pt x="1648552" y="1304910"/>
                    </a:lnTo>
                    <a:lnTo>
                      <a:pt x="1602173" y="1304910"/>
                    </a:lnTo>
                    <a:lnTo>
                      <a:pt x="1602173" y="1289670"/>
                    </a:lnTo>
                    <a:lnTo>
                      <a:pt x="1572658" y="1289670"/>
                    </a:lnTo>
                    <a:lnTo>
                      <a:pt x="1572658" y="1278240"/>
                    </a:lnTo>
                    <a:lnTo>
                      <a:pt x="1527685" y="1278240"/>
                    </a:lnTo>
                    <a:lnTo>
                      <a:pt x="1527685" y="1268715"/>
                    </a:lnTo>
                    <a:lnTo>
                      <a:pt x="1506603" y="1268715"/>
                    </a:lnTo>
                    <a:lnTo>
                      <a:pt x="1506603" y="1229662"/>
                    </a:lnTo>
                    <a:lnTo>
                      <a:pt x="1475684" y="1229662"/>
                    </a:lnTo>
                    <a:lnTo>
                      <a:pt x="1475684" y="1217280"/>
                    </a:lnTo>
                    <a:lnTo>
                      <a:pt x="1461629" y="1217280"/>
                    </a:lnTo>
                    <a:lnTo>
                      <a:pt x="1461629" y="1203945"/>
                    </a:lnTo>
                    <a:lnTo>
                      <a:pt x="1448980" y="1203945"/>
                    </a:lnTo>
                    <a:lnTo>
                      <a:pt x="1448980" y="1182037"/>
                    </a:lnTo>
                    <a:lnTo>
                      <a:pt x="1373087" y="1182037"/>
                    </a:lnTo>
                    <a:lnTo>
                      <a:pt x="1373087" y="1171560"/>
                    </a:lnTo>
                    <a:lnTo>
                      <a:pt x="1356222" y="1171560"/>
                    </a:lnTo>
                    <a:lnTo>
                      <a:pt x="1356222" y="1144890"/>
                    </a:lnTo>
                    <a:lnTo>
                      <a:pt x="1291572" y="1144890"/>
                    </a:lnTo>
                    <a:lnTo>
                      <a:pt x="1291572" y="1134412"/>
                    </a:lnTo>
                    <a:lnTo>
                      <a:pt x="1266274" y="1134412"/>
                    </a:lnTo>
                    <a:lnTo>
                      <a:pt x="1266274" y="1115362"/>
                    </a:lnTo>
                    <a:lnTo>
                      <a:pt x="1252219" y="1115362"/>
                    </a:lnTo>
                    <a:lnTo>
                      <a:pt x="1252219" y="1093455"/>
                    </a:lnTo>
                    <a:lnTo>
                      <a:pt x="1217084" y="1093455"/>
                    </a:lnTo>
                    <a:lnTo>
                      <a:pt x="1217084" y="1082977"/>
                    </a:lnTo>
                    <a:lnTo>
                      <a:pt x="1181948" y="1082977"/>
                    </a:lnTo>
                    <a:lnTo>
                      <a:pt x="1181948" y="1062975"/>
                    </a:lnTo>
                    <a:lnTo>
                      <a:pt x="1181948" y="1046782"/>
                    </a:lnTo>
                    <a:lnTo>
                      <a:pt x="1136974" y="1046782"/>
                    </a:lnTo>
                    <a:lnTo>
                      <a:pt x="1136974" y="1032495"/>
                    </a:lnTo>
                    <a:lnTo>
                      <a:pt x="1120109" y="1032495"/>
                    </a:lnTo>
                    <a:lnTo>
                      <a:pt x="1120109" y="1021065"/>
                    </a:lnTo>
                    <a:lnTo>
                      <a:pt x="1075135" y="1021065"/>
                    </a:lnTo>
                    <a:lnTo>
                      <a:pt x="1075135" y="1011540"/>
                    </a:lnTo>
                    <a:lnTo>
                      <a:pt x="1045621" y="1011540"/>
                    </a:lnTo>
                    <a:lnTo>
                      <a:pt x="1045621" y="1001062"/>
                    </a:lnTo>
                    <a:lnTo>
                      <a:pt x="1025945" y="1001062"/>
                    </a:lnTo>
                    <a:lnTo>
                      <a:pt x="1025945" y="987727"/>
                    </a:lnTo>
                    <a:lnTo>
                      <a:pt x="1007674" y="987727"/>
                    </a:lnTo>
                    <a:lnTo>
                      <a:pt x="1007674" y="969630"/>
                    </a:lnTo>
                    <a:lnTo>
                      <a:pt x="976754" y="969630"/>
                    </a:lnTo>
                    <a:lnTo>
                      <a:pt x="976754" y="942007"/>
                    </a:lnTo>
                    <a:lnTo>
                      <a:pt x="951456" y="942007"/>
                    </a:lnTo>
                    <a:lnTo>
                      <a:pt x="951456" y="928672"/>
                    </a:lnTo>
                    <a:lnTo>
                      <a:pt x="902266" y="928672"/>
                    </a:lnTo>
                    <a:lnTo>
                      <a:pt x="902266" y="919147"/>
                    </a:lnTo>
                    <a:lnTo>
                      <a:pt x="886806" y="919147"/>
                    </a:lnTo>
                    <a:lnTo>
                      <a:pt x="886806" y="850567"/>
                    </a:lnTo>
                    <a:lnTo>
                      <a:pt x="855887" y="850567"/>
                    </a:lnTo>
                    <a:lnTo>
                      <a:pt x="855887" y="842947"/>
                    </a:lnTo>
                    <a:lnTo>
                      <a:pt x="806697" y="842947"/>
                    </a:lnTo>
                    <a:lnTo>
                      <a:pt x="806697" y="821040"/>
                    </a:lnTo>
                    <a:lnTo>
                      <a:pt x="777183" y="821040"/>
                    </a:lnTo>
                    <a:lnTo>
                      <a:pt x="777183" y="808657"/>
                    </a:lnTo>
                    <a:lnTo>
                      <a:pt x="757506" y="808657"/>
                    </a:lnTo>
                    <a:lnTo>
                      <a:pt x="757506" y="794370"/>
                    </a:lnTo>
                    <a:lnTo>
                      <a:pt x="732209" y="794370"/>
                    </a:lnTo>
                    <a:lnTo>
                      <a:pt x="723776" y="794370"/>
                    </a:lnTo>
                    <a:lnTo>
                      <a:pt x="723776" y="730552"/>
                    </a:lnTo>
                    <a:lnTo>
                      <a:pt x="704100" y="730552"/>
                    </a:lnTo>
                    <a:lnTo>
                      <a:pt x="704100" y="718170"/>
                    </a:lnTo>
                    <a:lnTo>
                      <a:pt x="670370" y="718170"/>
                    </a:lnTo>
                    <a:lnTo>
                      <a:pt x="670370" y="708645"/>
                    </a:lnTo>
                    <a:lnTo>
                      <a:pt x="652099" y="708645"/>
                    </a:lnTo>
                    <a:lnTo>
                      <a:pt x="652099" y="676260"/>
                    </a:lnTo>
                    <a:lnTo>
                      <a:pt x="635234" y="676260"/>
                    </a:lnTo>
                    <a:lnTo>
                      <a:pt x="635234" y="651495"/>
                    </a:lnTo>
                    <a:lnTo>
                      <a:pt x="583233" y="651495"/>
                    </a:lnTo>
                    <a:lnTo>
                      <a:pt x="583233" y="638160"/>
                    </a:lnTo>
                    <a:lnTo>
                      <a:pt x="567773" y="638160"/>
                    </a:lnTo>
                    <a:lnTo>
                      <a:pt x="567773" y="605775"/>
                    </a:lnTo>
                    <a:lnTo>
                      <a:pt x="510150" y="605775"/>
                    </a:lnTo>
                    <a:lnTo>
                      <a:pt x="510150" y="586725"/>
                    </a:lnTo>
                    <a:lnTo>
                      <a:pt x="487663" y="586725"/>
                    </a:lnTo>
                    <a:lnTo>
                      <a:pt x="487663" y="550530"/>
                    </a:lnTo>
                    <a:lnTo>
                      <a:pt x="476419" y="550530"/>
                    </a:lnTo>
                    <a:lnTo>
                      <a:pt x="476419" y="513382"/>
                    </a:lnTo>
                    <a:lnTo>
                      <a:pt x="446905" y="513382"/>
                    </a:lnTo>
                    <a:lnTo>
                      <a:pt x="446905" y="494332"/>
                    </a:lnTo>
                    <a:lnTo>
                      <a:pt x="418797" y="494332"/>
                    </a:lnTo>
                    <a:lnTo>
                      <a:pt x="418797" y="430515"/>
                    </a:lnTo>
                    <a:lnTo>
                      <a:pt x="386472" y="430515"/>
                    </a:lnTo>
                    <a:lnTo>
                      <a:pt x="386472" y="420037"/>
                    </a:lnTo>
                    <a:lnTo>
                      <a:pt x="368201" y="420037"/>
                    </a:lnTo>
                    <a:lnTo>
                      <a:pt x="368201" y="404797"/>
                    </a:lnTo>
                    <a:lnTo>
                      <a:pt x="356958" y="404797"/>
                    </a:lnTo>
                    <a:lnTo>
                      <a:pt x="356958" y="367650"/>
                    </a:lnTo>
                    <a:lnTo>
                      <a:pt x="342903" y="367650"/>
                    </a:lnTo>
                    <a:lnTo>
                      <a:pt x="342903" y="353362"/>
                    </a:lnTo>
                    <a:lnTo>
                      <a:pt x="323227" y="353362"/>
                    </a:lnTo>
                    <a:lnTo>
                      <a:pt x="323227" y="346695"/>
                    </a:lnTo>
                    <a:lnTo>
                      <a:pt x="310578" y="346695"/>
                    </a:lnTo>
                    <a:lnTo>
                      <a:pt x="310578" y="323835"/>
                    </a:lnTo>
                    <a:lnTo>
                      <a:pt x="290902" y="323835"/>
                    </a:lnTo>
                    <a:lnTo>
                      <a:pt x="290902" y="288592"/>
                    </a:lnTo>
                    <a:lnTo>
                      <a:pt x="261388" y="288592"/>
                    </a:lnTo>
                    <a:lnTo>
                      <a:pt x="261388" y="231442"/>
                    </a:lnTo>
                    <a:lnTo>
                      <a:pt x="243117" y="231442"/>
                    </a:lnTo>
                    <a:lnTo>
                      <a:pt x="243117" y="190485"/>
                    </a:lnTo>
                    <a:lnTo>
                      <a:pt x="220630" y="190485"/>
                    </a:lnTo>
                    <a:lnTo>
                      <a:pt x="220630" y="177150"/>
                    </a:lnTo>
                    <a:lnTo>
                      <a:pt x="186900" y="177150"/>
                    </a:lnTo>
                    <a:lnTo>
                      <a:pt x="186900" y="167625"/>
                    </a:lnTo>
                    <a:lnTo>
                      <a:pt x="186900" y="149527"/>
                    </a:lnTo>
                    <a:lnTo>
                      <a:pt x="165818" y="149527"/>
                    </a:lnTo>
                    <a:lnTo>
                      <a:pt x="165818" y="127620"/>
                    </a:lnTo>
                    <a:lnTo>
                      <a:pt x="111007" y="127620"/>
                    </a:lnTo>
                    <a:lnTo>
                      <a:pt x="111007" y="91425"/>
                    </a:lnTo>
                    <a:lnTo>
                      <a:pt x="61816" y="91425"/>
                    </a:lnTo>
                    <a:lnTo>
                      <a:pt x="61816" y="52372"/>
                    </a:lnTo>
                    <a:lnTo>
                      <a:pt x="23870" y="52372"/>
                    </a:lnTo>
                    <a:lnTo>
                      <a:pt x="23870" y="16177"/>
                    </a:lnTo>
                  </a:path>
                </a:pathLst>
              </a:custGeom>
              <a:noFill/>
              <a:ln w="21569" cap="flat">
                <a:solidFill>
                  <a:srgbClr val="999998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A75375E-4814-4FD5-9C0E-C193F2C93F27}"/>
                  </a:ext>
                </a:extLst>
              </p:cNvPr>
              <p:cNvSpPr/>
              <p:nvPr/>
            </p:nvSpPr>
            <p:spPr>
              <a:xfrm>
                <a:off x="1247367" y="2144113"/>
                <a:ext cx="140543" cy="47625"/>
              </a:xfrm>
              <a:custGeom>
                <a:avLst/>
                <a:gdLst>
                  <a:gd name="connsiteX0" fmla="*/ 105355 w 140543"/>
                  <a:gd name="connsiteY0" fmla="*/ 25682 h 47625"/>
                  <a:gd name="connsiteX1" fmla="*/ 37894 w 140543"/>
                  <a:gd name="connsiteY1" fmla="*/ 2568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0543" h="47625">
                    <a:moveTo>
                      <a:pt x="105355" y="25682"/>
                    </a:moveTo>
                    <a:lnTo>
                      <a:pt x="37894" y="25682"/>
                    </a:lnTo>
                  </a:path>
                </a:pathLst>
              </a:custGeom>
              <a:ln w="34242" cap="flat">
                <a:solidFill>
                  <a:srgbClr val="9FB5C7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1A020E7-BBAB-4435-A649-9721FEF03D96}"/>
                  </a:ext>
                </a:extLst>
              </p:cNvPr>
              <p:cNvSpPr/>
              <p:nvPr/>
            </p:nvSpPr>
            <p:spPr>
              <a:xfrm>
                <a:off x="1331402" y="2159155"/>
                <a:ext cx="5186053" cy="1276350"/>
              </a:xfrm>
              <a:custGeom>
                <a:avLst/>
                <a:gdLst>
                  <a:gd name="connsiteX0" fmla="*/ 5175049 w 5186053"/>
                  <a:gd name="connsiteY0" fmla="*/ 1261272 h 1276350"/>
                  <a:gd name="connsiteX1" fmla="*/ 4553847 w 5186053"/>
                  <a:gd name="connsiteY1" fmla="*/ 1261272 h 1276350"/>
                  <a:gd name="connsiteX2" fmla="*/ 4553847 w 5186053"/>
                  <a:gd name="connsiteY2" fmla="*/ 1238412 h 1276350"/>
                  <a:gd name="connsiteX3" fmla="*/ 4449845 w 5186053"/>
                  <a:gd name="connsiteY3" fmla="*/ 1238412 h 1276350"/>
                  <a:gd name="connsiteX4" fmla="*/ 4449845 w 5186053"/>
                  <a:gd name="connsiteY4" fmla="*/ 1212694 h 1276350"/>
                  <a:gd name="connsiteX5" fmla="*/ 4351464 w 5186053"/>
                  <a:gd name="connsiteY5" fmla="*/ 1212694 h 1276350"/>
                  <a:gd name="connsiteX6" fmla="*/ 4351464 w 5186053"/>
                  <a:gd name="connsiteY6" fmla="*/ 1186977 h 1276350"/>
                  <a:gd name="connsiteX7" fmla="*/ 4224975 w 5186053"/>
                  <a:gd name="connsiteY7" fmla="*/ 1186977 h 1276350"/>
                  <a:gd name="connsiteX8" fmla="*/ 4112540 w 5186053"/>
                  <a:gd name="connsiteY8" fmla="*/ 1186977 h 1276350"/>
                  <a:gd name="connsiteX9" fmla="*/ 4112540 w 5186053"/>
                  <a:gd name="connsiteY9" fmla="*/ 1164117 h 1276350"/>
                  <a:gd name="connsiteX10" fmla="*/ 4040863 w 5186053"/>
                  <a:gd name="connsiteY10" fmla="*/ 1164117 h 1276350"/>
                  <a:gd name="connsiteX11" fmla="*/ 4040863 w 5186053"/>
                  <a:gd name="connsiteY11" fmla="*/ 1146972 h 1276350"/>
                  <a:gd name="connsiteX12" fmla="*/ 3911563 w 5186053"/>
                  <a:gd name="connsiteY12" fmla="*/ 1146972 h 1276350"/>
                  <a:gd name="connsiteX13" fmla="*/ 3911563 w 5186053"/>
                  <a:gd name="connsiteY13" fmla="*/ 1128874 h 1276350"/>
                  <a:gd name="connsiteX14" fmla="*/ 3737289 w 5186053"/>
                  <a:gd name="connsiteY14" fmla="*/ 1128874 h 1276350"/>
                  <a:gd name="connsiteX15" fmla="*/ 3737289 w 5186053"/>
                  <a:gd name="connsiteY15" fmla="*/ 1109824 h 1276350"/>
                  <a:gd name="connsiteX16" fmla="*/ 3544745 w 5186053"/>
                  <a:gd name="connsiteY16" fmla="*/ 1109824 h 1276350"/>
                  <a:gd name="connsiteX17" fmla="*/ 3467446 w 5186053"/>
                  <a:gd name="connsiteY17" fmla="*/ 1109824 h 1276350"/>
                  <a:gd name="connsiteX18" fmla="*/ 3467446 w 5186053"/>
                  <a:gd name="connsiteY18" fmla="*/ 1093632 h 1276350"/>
                  <a:gd name="connsiteX19" fmla="*/ 3321281 w 5186053"/>
                  <a:gd name="connsiteY19" fmla="*/ 1093632 h 1276350"/>
                  <a:gd name="connsiteX20" fmla="*/ 3321281 w 5186053"/>
                  <a:gd name="connsiteY20" fmla="*/ 1080297 h 1276350"/>
                  <a:gd name="connsiteX21" fmla="*/ 3294578 w 5186053"/>
                  <a:gd name="connsiteY21" fmla="*/ 1080297 h 1276350"/>
                  <a:gd name="connsiteX22" fmla="*/ 3232739 w 5186053"/>
                  <a:gd name="connsiteY22" fmla="*/ 1080297 h 1276350"/>
                  <a:gd name="connsiteX23" fmla="*/ 3232739 w 5186053"/>
                  <a:gd name="connsiteY23" fmla="*/ 1054579 h 1276350"/>
                  <a:gd name="connsiteX24" fmla="*/ 3142790 w 5186053"/>
                  <a:gd name="connsiteY24" fmla="*/ 1054579 h 1276350"/>
                  <a:gd name="connsiteX25" fmla="*/ 3089384 w 5186053"/>
                  <a:gd name="connsiteY25" fmla="*/ 1054579 h 1276350"/>
                  <a:gd name="connsiteX26" fmla="*/ 3089384 w 5186053"/>
                  <a:gd name="connsiteY26" fmla="*/ 1026957 h 1276350"/>
                  <a:gd name="connsiteX27" fmla="*/ 2962895 w 5186053"/>
                  <a:gd name="connsiteY27" fmla="*/ 1026957 h 1276350"/>
                  <a:gd name="connsiteX28" fmla="*/ 2905272 w 5186053"/>
                  <a:gd name="connsiteY28" fmla="*/ 1026957 h 1276350"/>
                  <a:gd name="connsiteX29" fmla="*/ 2905272 w 5186053"/>
                  <a:gd name="connsiteY29" fmla="*/ 984094 h 1276350"/>
                  <a:gd name="connsiteX30" fmla="*/ 2780188 w 5186053"/>
                  <a:gd name="connsiteY30" fmla="*/ 984094 h 1276350"/>
                  <a:gd name="connsiteX31" fmla="*/ 2780188 w 5186053"/>
                  <a:gd name="connsiteY31" fmla="*/ 965044 h 1276350"/>
                  <a:gd name="connsiteX32" fmla="*/ 2655105 w 5186053"/>
                  <a:gd name="connsiteY32" fmla="*/ 965044 h 1276350"/>
                  <a:gd name="connsiteX33" fmla="*/ 2655105 w 5186053"/>
                  <a:gd name="connsiteY33" fmla="*/ 950757 h 1276350"/>
                  <a:gd name="connsiteX34" fmla="*/ 2555319 w 5186053"/>
                  <a:gd name="connsiteY34" fmla="*/ 950757 h 1276350"/>
                  <a:gd name="connsiteX35" fmla="*/ 2555319 w 5186053"/>
                  <a:gd name="connsiteY35" fmla="*/ 927897 h 1276350"/>
                  <a:gd name="connsiteX36" fmla="*/ 2507534 w 5186053"/>
                  <a:gd name="connsiteY36" fmla="*/ 927897 h 1276350"/>
                  <a:gd name="connsiteX37" fmla="*/ 2507534 w 5186053"/>
                  <a:gd name="connsiteY37" fmla="*/ 885034 h 1276350"/>
                  <a:gd name="connsiteX38" fmla="*/ 2343098 w 5186053"/>
                  <a:gd name="connsiteY38" fmla="*/ 885034 h 1276350"/>
                  <a:gd name="connsiteX39" fmla="*/ 2343098 w 5186053"/>
                  <a:gd name="connsiteY39" fmla="*/ 860269 h 1276350"/>
                  <a:gd name="connsiteX40" fmla="*/ 2277043 w 5186053"/>
                  <a:gd name="connsiteY40" fmla="*/ 860269 h 1276350"/>
                  <a:gd name="connsiteX41" fmla="*/ 2277043 w 5186053"/>
                  <a:gd name="connsiteY41" fmla="*/ 817407 h 1276350"/>
                  <a:gd name="connsiteX42" fmla="*/ 2202555 w 5186053"/>
                  <a:gd name="connsiteY42" fmla="*/ 817407 h 1276350"/>
                  <a:gd name="connsiteX43" fmla="*/ 2202555 w 5186053"/>
                  <a:gd name="connsiteY43" fmla="*/ 799309 h 1276350"/>
                  <a:gd name="connsiteX44" fmla="*/ 2173041 w 5186053"/>
                  <a:gd name="connsiteY44" fmla="*/ 799309 h 1276350"/>
                  <a:gd name="connsiteX45" fmla="*/ 2173041 w 5186053"/>
                  <a:gd name="connsiteY45" fmla="*/ 771687 h 1276350"/>
                  <a:gd name="connsiteX46" fmla="*/ 2173041 w 5186053"/>
                  <a:gd name="connsiteY46" fmla="*/ 748827 h 1276350"/>
                  <a:gd name="connsiteX47" fmla="*/ 2046552 w 5186053"/>
                  <a:gd name="connsiteY47" fmla="*/ 748827 h 1276350"/>
                  <a:gd name="connsiteX48" fmla="*/ 2046552 w 5186053"/>
                  <a:gd name="connsiteY48" fmla="*/ 709774 h 1276350"/>
                  <a:gd name="connsiteX49" fmla="*/ 1931306 w 5186053"/>
                  <a:gd name="connsiteY49" fmla="*/ 709774 h 1276350"/>
                  <a:gd name="connsiteX50" fmla="*/ 1931306 w 5186053"/>
                  <a:gd name="connsiteY50" fmla="*/ 676437 h 1276350"/>
                  <a:gd name="connsiteX51" fmla="*/ 1880710 w 5186053"/>
                  <a:gd name="connsiteY51" fmla="*/ 676437 h 1276350"/>
                  <a:gd name="connsiteX52" fmla="*/ 1851196 w 5186053"/>
                  <a:gd name="connsiteY52" fmla="*/ 676437 h 1276350"/>
                  <a:gd name="connsiteX53" fmla="*/ 1851196 w 5186053"/>
                  <a:gd name="connsiteY53" fmla="*/ 650719 h 1276350"/>
                  <a:gd name="connsiteX54" fmla="*/ 1800601 w 5186053"/>
                  <a:gd name="connsiteY54" fmla="*/ 650719 h 1276350"/>
                  <a:gd name="connsiteX55" fmla="*/ 1800601 w 5186053"/>
                  <a:gd name="connsiteY55" fmla="*/ 636432 h 1276350"/>
                  <a:gd name="connsiteX56" fmla="*/ 1733140 w 5186053"/>
                  <a:gd name="connsiteY56" fmla="*/ 636432 h 1276350"/>
                  <a:gd name="connsiteX57" fmla="*/ 1733140 w 5186053"/>
                  <a:gd name="connsiteY57" fmla="*/ 619287 h 1276350"/>
                  <a:gd name="connsiteX58" fmla="*/ 1703625 w 5186053"/>
                  <a:gd name="connsiteY58" fmla="*/ 619287 h 1276350"/>
                  <a:gd name="connsiteX59" fmla="*/ 1703625 w 5186053"/>
                  <a:gd name="connsiteY59" fmla="*/ 601189 h 1276350"/>
                  <a:gd name="connsiteX60" fmla="*/ 1626327 w 5186053"/>
                  <a:gd name="connsiteY60" fmla="*/ 601189 h 1276350"/>
                  <a:gd name="connsiteX61" fmla="*/ 1626327 w 5186053"/>
                  <a:gd name="connsiteY61" fmla="*/ 583092 h 1276350"/>
                  <a:gd name="connsiteX62" fmla="*/ 1568704 w 5186053"/>
                  <a:gd name="connsiteY62" fmla="*/ 583092 h 1276350"/>
                  <a:gd name="connsiteX63" fmla="*/ 1568704 w 5186053"/>
                  <a:gd name="connsiteY63" fmla="*/ 569757 h 1276350"/>
                  <a:gd name="connsiteX64" fmla="*/ 1516703 w 5186053"/>
                  <a:gd name="connsiteY64" fmla="*/ 569757 h 1276350"/>
                  <a:gd name="connsiteX65" fmla="*/ 1516703 w 5186053"/>
                  <a:gd name="connsiteY65" fmla="*/ 552612 h 1276350"/>
                  <a:gd name="connsiteX66" fmla="*/ 1467513 w 5186053"/>
                  <a:gd name="connsiteY66" fmla="*/ 552612 h 1276350"/>
                  <a:gd name="connsiteX67" fmla="*/ 1467513 w 5186053"/>
                  <a:gd name="connsiteY67" fmla="*/ 531657 h 1276350"/>
                  <a:gd name="connsiteX68" fmla="*/ 1432377 w 5186053"/>
                  <a:gd name="connsiteY68" fmla="*/ 531657 h 1276350"/>
                  <a:gd name="connsiteX69" fmla="*/ 1432377 w 5186053"/>
                  <a:gd name="connsiteY69" fmla="*/ 501177 h 1276350"/>
                  <a:gd name="connsiteX70" fmla="*/ 1260914 w 5186053"/>
                  <a:gd name="connsiteY70" fmla="*/ 501177 h 1276350"/>
                  <a:gd name="connsiteX71" fmla="*/ 1260914 w 5186053"/>
                  <a:gd name="connsiteY71" fmla="*/ 464982 h 1276350"/>
                  <a:gd name="connsiteX72" fmla="*/ 1177993 w 5186053"/>
                  <a:gd name="connsiteY72" fmla="*/ 464982 h 1276350"/>
                  <a:gd name="connsiteX73" fmla="*/ 1177993 w 5186053"/>
                  <a:gd name="connsiteY73" fmla="*/ 442122 h 1276350"/>
                  <a:gd name="connsiteX74" fmla="*/ 1125992 w 5186053"/>
                  <a:gd name="connsiteY74" fmla="*/ 442122 h 1276350"/>
                  <a:gd name="connsiteX75" fmla="*/ 1125992 w 5186053"/>
                  <a:gd name="connsiteY75" fmla="*/ 422119 h 1276350"/>
                  <a:gd name="connsiteX76" fmla="*/ 1081018 w 5186053"/>
                  <a:gd name="connsiteY76" fmla="*/ 422119 h 1276350"/>
                  <a:gd name="connsiteX77" fmla="*/ 1081018 w 5186053"/>
                  <a:gd name="connsiteY77" fmla="*/ 406879 h 1276350"/>
                  <a:gd name="connsiteX78" fmla="*/ 1038855 w 5186053"/>
                  <a:gd name="connsiteY78" fmla="*/ 406879 h 1276350"/>
                  <a:gd name="connsiteX79" fmla="*/ 1038855 w 5186053"/>
                  <a:gd name="connsiteY79" fmla="*/ 396402 h 1276350"/>
                  <a:gd name="connsiteX80" fmla="*/ 991070 w 5186053"/>
                  <a:gd name="connsiteY80" fmla="*/ 396402 h 1276350"/>
                  <a:gd name="connsiteX81" fmla="*/ 991070 w 5186053"/>
                  <a:gd name="connsiteY81" fmla="*/ 376399 h 1276350"/>
                  <a:gd name="connsiteX82" fmla="*/ 940475 w 5186053"/>
                  <a:gd name="connsiteY82" fmla="*/ 376399 h 1276350"/>
                  <a:gd name="connsiteX83" fmla="*/ 940475 w 5186053"/>
                  <a:gd name="connsiteY83" fmla="*/ 363064 h 1276350"/>
                  <a:gd name="connsiteX84" fmla="*/ 878635 w 5186053"/>
                  <a:gd name="connsiteY84" fmla="*/ 363064 h 1276350"/>
                  <a:gd name="connsiteX85" fmla="*/ 843500 w 5186053"/>
                  <a:gd name="connsiteY85" fmla="*/ 363064 h 1276350"/>
                  <a:gd name="connsiteX86" fmla="*/ 843500 w 5186053"/>
                  <a:gd name="connsiteY86" fmla="*/ 344967 h 1276350"/>
                  <a:gd name="connsiteX87" fmla="*/ 805553 w 5186053"/>
                  <a:gd name="connsiteY87" fmla="*/ 344967 h 1276350"/>
                  <a:gd name="connsiteX88" fmla="*/ 805553 w 5186053"/>
                  <a:gd name="connsiteY88" fmla="*/ 321154 h 1276350"/>
                  <a:gd name="connsiteX89" fmla="*/ 759173 w 5186053"/>
                  <a:gd name="connsiteY89" fmla="*/ 321154 h 1276350"/>
                  <a:gd name="connsiteX90" fmla="*/ 759173 w 5186053"/>
                  <a:gd name="connsiteY90" fmla="*/ 308772 h 1276350"/>
                  <a:gd name="connsiteX91" fmla="*/ 736687 w 5186053"/>
                  <a:gd name="connsiteY91" fmla="*/ 308772 h 1276350"/>
                  <a:gd name="connsiteX92" fmla="*/ 704362 w 5186053"/>
                  <a:gd name="connsiteY92" fmla="*/ 308772 h 1276350"/>
                  <a:gd name="connsiteX93" fmla="*/ 704362 w 5186053"/>
                  <a:gd name="connsiteY93" fmla="*/ 280197 h 1276350"/>
                  <a:gd name="connsiteX94" fmla="*/ 601765 w 5186053"/>
                  <a:gd name="connsiteY94" fmla="*/ 280197 h 1276350"/>
                  <a:gd name="connsiteX95" fmla="*/ 601765 w 5186053"/>
                  <a:gd name="connsiteY95" fmla="*/ 262099 h 1276350"/>
                  <a:gd name="connsiteX96" fmla="*/ 569440 w 5186053"/>
                  <a:gd name="connsiteY96" fmla="*/ 262099 h 1276350"/>
                  <a:gd name="connsiteX97" fmla="*/ 569440 w 5186053"/>
                  <a:gd name="connsiteY97" fmla="*/ 244002 h 1276350"/>
                  <a:gd name="connsiteX98" fmla="*/ 480897 w 5186053"/>
                  <a:gd name="connsiteY98" fmla="*/ 244002 h 1276350"/>
                  <a:gd name="connsiteX99" fmla="*/ 480897 w 5186053"/>
                  <a:gd name="connsiteY99" fmla="*/ 223999 h 1276350"/>
                  <a:gd name="connsiteX100" fmla="*/ 416248 w 5186053"/>
                  <a:gd name="connsiteY100" fmla="*/ 223999 h 1276350"/>
                  <a:gd name="connsiteX101" fmla="*/ 416248 w 5186053"/>
                  <a:gd name="connsiteY101" fmla="*/ 175422 h 1276350"/>
                  <a:gd name="connsiteX102" fmla="*/ 357219 w 5186053"/>
                  <a:gd name="connsiteY102" fmla="*/ 175422 h 1276350"/>
                  <a:gd name="connsiteX103" fmla="*/ 357219 w 5186053"/>
                  <a:gd name="connsiteY103" fmla="*/ 138274 h 1276350"/>
                  <a:gd name="connsiteX104" fmla="*/ 317867 w 5186053"/>
                  <a:gd name="connsiteY104" fmla="*/ 138274 h 1276350"/>
                  <a:gd name="connsiteX105" fmla="*/ 317867 w 5186053"/>
                  <a:gd name="connsiteY105" fmla="*/ 122082 h 1276350"/>
                  <a:gd name="connsiteX106" fmla="*/ 272893 w 5186053"/>
                  <a:gd name="connsiteY106" fmla="*/ 122082 h 1276350"/>
                  <a:gd name="connsiteX107" fmla="*/ 272893 w 5186053"/>
                  <a:gd name="connsiteY107" fmla="*/ 103984 h 1276350"/>
                  <a:gd name="connsiteX108" fmla="*/ 243379 w 5186053"/>
                  <a:gd name="connsiteY108" fmla="*/ 103984 h 1276350"/>
                  <a:gd name="connsiteX109" fmla="*/ 243379 w 5186053"/>
                  <a:gd name="connsiteY109" fmla="*/ 54454 h 1276350"/>
                  <a:gd name="connsiteX110" fmla="*/ 202621 w 5186053"/>
                  <a:gd name="connsiteY110" fmla="*/ 54454 h 1276350"/>
                  <a:gd name="connsiteX111" fmla="*/ 202621 w 5186053"/>
                  <a:gd name="connsiteY111" fmla="*/ 36357 h 1276350"/>
                  <a:gd name="connsiteX112" fmla="*/ 114079 w 5186053"/>
                  <a:gd name="connsiteY112" fmla="*/ 36357 h 1276350"/>
                  <a:gd name="connsiteX113" fmla="*/ 114079 w 5186053"/>
                  <a:gd name="connsiteY113" fmla="*/ 15402 h 1276350"/>
                  <a:gd name="connsiteX114" fmla="*/ 22726 w 5186053"/>
                  <a:gd name="connsiteY114" fmla="*/ 15402 h 127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5186053" h="1276350">
                    <a:moveTo>
                      <a:pt x="5175049" y="1261272"/>
                    </a:moveTo>
                    <a:lnTo>
                      <a:pt x="4553847" y="1261272"/>
                    </a:lnTo>
                    <a:lnTo>
                      <a:pt x="4553847" y="1238412"/>
                    </a:lnTo>
                    <a:lnTo>
                      <a:pt x="4449845" y="1238412"/>
                    </a:lnTo>
                    <a:lnTo>
                      <a:pt x="4449845" y="1212694"/>
                    </a:lnTo>
                    <a:lnTo>
                      <a:pt x="4351464" y="1212694"/>
                    </a:lnTo>
                    <a:lnTo>
                      <a:pt x="4351464" y="1186977"/>
                    </a:lnTo>
                    <a:lnTo>
                      <a:pt x="4224975" y="1186977"/>
                    </a:lnTo>
                    <a:lnTo>
                      <a:pt x="4112540" y="1186977"/>
                    </a:lnTo>
                    <a:lnTo>
                      <a:pt x="4112540" y="1164117"/>
                    </a:lnTo>
                    <a:lnTo>
                      <a:pt x="4040863" y="1164117"/>
                    </a:lnTo>
                    <a:lnTo>
                      <a:pt x="4040863" y="1146972"/>
                    </a:lnTo>
                    <a:lnTo>
                      <a:pt x="3911563" y="1146972"/>
                    </a:lnTo>
                    <a:lnTo>
                      <a:pt x="3911563" y="1128874"/>
                    </a:lnTo>
                    <a:lnTo>
                      <a:pt x="3737289" y="1128874"/>
                    </a:lnTo>
                    <a:lnTo>
                      <a:pt x="3737289" y="1109824"/>
                    </a:lnTo>
                    <a:lnTo>
                      <a:pt x="3544745" y="1109824"/>
                    </a:lnTo>
                    <a:lnTo>
                      <a:pt x="3467446" y="1109824"/>
                    </a:lnTo>
                    <a:lnTo>
                      <a:pt x="3467446" y="1093632"/>
                    </a:lnTo>
                    <a:lnTo>
                      <a:pt x="3321281" y="1093632"/>
                    </a:lnTo>
                    <a:lnTo>
                      <a:pt x="3321281" y="1080297"/>
                    </a:lnTo>
                    <a:lnTo>
                      <a:pt x="3294578" y="1080297"/>
                    </a:lnTo>
                    <a:lnTo>
                      <a:pt x="3232739" y="1080297"/>
                    </a:lnTo>
                    <a:lnTo>
                      <a:pt x="3232739" y="1054579"/>
                    </a:lnTo>
                    <a:lnTo>
                      <a:pt x="3142790" y="1054579"/>
                    </a:lnTo>
                    <a:lnTo>
                      <a:pt x="3089384" y="1054579"/>
                    </a:lnTo>
                    <a:lnTo>
                      <a:pt x="3089384" y="1026957"/>
                    </a:lnTo>
                    <a:lnTo>
                      <a:pt x="2962895" y="1026957"/>
                    </a:lnTo>
                    <a:lnTo>
                      <a:pt x="2905272" y="1026957"/>
                    </a:lnTo>
                    <a:lnTo>
                      <a:pt x="2905272" y="984094"/>
                    </a:lnTo>
                    <a:lnTo>
                      <a:pt x="2780188" y="984094"/>
                    </a:lnTo>
                    <a:lnTo>
                      <a:pt x="2780188" y="965044"/>
                    </a:lnTo>
                    <a:lnTo>
                      <a:pt x="2655105" y="965044"/>
                    </a:lnTo>
                    <a:lnTo>
                      <a:pt x="2655105" y="950757"/>
                    </a:lnTo>
                    <a:lnTo>
                      <a:pt x="2555319" y="950757"/>
                    </a:lnTo>
                    <a:lnTo>
                      <a:pt x="2555319" y="927897"/>
                    </a:lnTo>
                    <a:lnTo>
                      <a:pt x="2507534" y="927897"/>
                    </a:lnTo>
                    <a:lnTo>
                      <a:pt x="2507534" y="885034"/>
                    </a:lnTo>
                    <a:lnTo>
                      <a:pt x="2343098" y="885034"/>
                    </a:lnTo>
                    <a:lnTo>
                      <a:pt x="2343098" y="860269"/>
                    </a:lnTo>
                    <a:lnTo>
                      <a:pt x="2277043" y="860269"/>
                    </a:lnTo>
                    <a:lnTo>
                      <a:pt x="2277043" y="817407"/>
                    </a:lnTo>
                    <a:lnTo>
                      <a:pt x="2202555" y="817407"/>
                    </a:lnTo>
                    <a:lnTo>
                      <a:pt x="2202555" y="799309"/>
                    </a:lnTo>
                    <a:lnTo>
                      <a:pt x="2173041" y="799309"/>
                    </a:lnTo>
                    <a:lnTo>
                      <a:pt x="2173041" y="771687"/>
                    </a:lnTo>
                    <a:lnTo>
                      <a:pt x="2173041" y="748827"/>
                    </a:lnTo>
                    <a:lnTo>
                      <a:pt x="2046552" y="748827"/>
                    </a:lnTo>
                    <a:lnTo>
                      <a:pt x="2046552" y="709774"/>
                    </a:lnTo>
                    <a:lnTo>
                      <a:pt x="1931306" y="709774"/>
                    </a:lnTo>
                    <a:lnTo>
                      <a:pt x="1931306" y="676437"/>
                    </a:lnTo>
                    <a:cubicBezTo>
                      <a:pt x="1931306" y="676437"/>
                      <a:pt x="1884927" y="673579"/>
                      <a:pt x="1880710" y="676437"/>
                    </a:cubicBezTo>
                    <a:cubicBezTo>
                      <a:pt x="1876494" y="679294"/>
                      <a:pt x="1851196" y="676437"/>
                      <a:pt x="1851196" y="676437"/>
                    </a:cubicBezTo>
                    <a:lnTo>
                      <a:pt x="1851196" y="650719"/>
                    </a:lnTo>
                    <a:lnTo>
                      <a:pt x="1800601" y="650719"/>
                    </a:lnTo>
                    <a:lnTo>
                      <a:pt x="1800601" y="636432"/>
                    </a:lnTo>
                    <a:lnTo>
                      <a:pt x="1733140" y="636432"/>
                    </a:lnTo>
                    <a:lnTo>
                      <a:pt x="1733140" y="619287"/>
                    </a:lnTo>
                    <a:lnTo>
                      <a:pt x="1703625" y="619287"/>
                    </a:lnTo>
                    <a:lnTo>
                      <a:pt x="1703625" y="601189"/>
                    </a:lnTo>
                    <a:lnTo>
                      <a:pt x="1626327" y="601189"/>
                    </a:lnTo>
                    <a:lnTo>
                      <a:pt x="1626327" y="583092"/>
                    </a:lnTo>
                    <a:lnTo>
                      <a:pt x="1568704" y="583092"/>
                    </a:lnTo>
                    <a:lnTo>
                      <a:pt x="1568704" y="569757"/>
                    </a:lnTo>
                    <a:lnTo>
                      <a:pt x="1516703" y="569757"/>
                    </a:lnTo>
                    <a:lnTo>
                      <a:pt x="1516703" y="552612"/>
                    </a:lnTo>
                    <a:lnTo>
                      <a:pt x="1467513" y="552612"/>
                    </a:lnTo>
                    <a:lnTo>
                      <a:pt x="1467513" y="531657"/>
                    </a:lnTo>
                    <a:lnTo>
                      <a:pt x="1432377" y="531657"/>
                    </a:lnTo>
                    <a:lnTo>
                      <a:pt x="1432377" y="501177"/>
                    </a:lnTo>
                    <a:lnTo>
                      <a:pt x="1260914" y="501177"/>
                    </a:lnTo>
                    <a:lnTo>
                      <a:pt x="1260914" y="464982"/>
                    </a:lnTo>
                    <a:lnTo>
                      <a:pt x="1177993" y="464982"/>
                    </a:lnTo>
                    <a:lnTo>
                      <a:pt x="1177993" y="442122"/>
                    </a:lnTo>
                    <a:lnTo>
                      <a:pt x="1125992" y="442122"/>
                    </a:lnTo>
                    <a:lnTo>
                      <a:pt x="1125992" y="422119"/>
                    </a:lnTo>
                    <a:lnTo>
                      <a:pt x="1081018" y="422119"/>
                    </a:lnTo>
                    <a:lnTo>
                      <a:pt x="1081018" y="406879"/>
                    </a:lnTo>
                    <a:lnTo>
                      <a:pt x="1038855" y="406879"/>
                    </a:lnTo>
                    <a:lnTo>
                      <a:pt x="1038855" y="396402"/>
                    </a:lnTo>
                    <a:lnTo>
                      <a:pt x="991070" y="396402"/>
                    </a:lnTo>
                    <a:lnTo>
                      <a:pt x="991070" y="376399"/>
                    </a:lnTo>
                    <a:lnTo>
                      <a:pt x="940475" y="376399"/>
                    </a:lnTo>
                    <a:lnTo>
                      <a:pt x="940475" y="363064"/>
                    </a:lnTo>
                    <a:lnTo>
                      <a:pt x="878635" y="363064"/>
                    </a:lnTo>
                    <a:lnTo>
                      <a:pt x="843500" y="363064"/>
                    </a:lnTo>
                    <a:lnTo>
                      <a:pt x="843500" y="344967"/>
                    </a:lnTo>
                    <a:lnTo>
                      <a:pt x="805553" y="344967"/>
                    </a:lnTo>
                    <a:lnTo>
                      <a:pt x="805553" y="321154"/>
                    </a:lnTo>
                    <a:lnTo>
                      <a:pt x="759173" y="321154"/>
                    </a:lnTo>
                    <a:lnTo>
                      <a:pt x="759173" y="308772"/>
                    </a:lnTo>
                    <a:lnTo>
                      <a:pt x="736687" y="308772"/>
                    </a:lnTo>
                    <a:lnTo>
                      <a:pt x="704362" y="308772"/>
                    </a:lnTo>
                    <a:lnTo>
                      <a:pt x="704362" y="280197"/>
                    </a:lnTo>
                    <a:lnTo>
                      <a:pt x="601765" y="280197"/>
                    </a:lnTo>
                    <a:lnTo>
                      <a:pt x="601765" y="262099"/>
                    </a:lnTo>
                    <a:lnTo>
                      <a:pt x="569440" y="262099"/>
                    </a:lnTo>
                    <a:lnTo>
                      <a:pt x="569440" y="244002"/>
                    </a:lnTo>
                    <a:lnTo>
                      <a:pt x="480897" y="244002"/>
                    </a:lnTo>
                    <a:lnTo>
                      <a:pt x="480897" y="223999"/>
                    </a:lnTo>
                    <a:lnTo>
                      <a:pt x="416248" y="223999"/>
                    </a:lnTo>
                    <a:lnTo>
                      <a:pt x="416248" y="175422"/>
                    </a:lnTo>
                    <a:lnTo>
                      <a:pt x="357219" y="175422"/>
                    </a:lnTo>
                    <a:lnTo>
                      <a:pt x="357219" y="138274"/>
                    </a:lnTo>
                    <a:lnTo>
                      <a:pt x="317867" y="138274"/>
                    </a:lnTo>
                    <a:lnTo>
                      <a:pt x="317867" y="122082"/>
                    </a:lnTo>
                    <a:lnTo>
                      <a:pt x="272893" y="122082"/>
                    </a:lnTo>
                    <a:lnTo>
                      <a:pt x="272893" y="103984"/>
                    </a:lnTo>
                    <a:lnTo>
                      <a:pt x="243379" y="103984"/>
                    </a:lnTo>
                    <a:lnTo>
                      <a:pt x="243379" y="54454"/>
                    </a:lnTo>
                    <a:lnTo>
                      <a:pt x="202621" y="54454"/>
                    </a:lnTo>
                    <a:lnTo>
                      <a:pt x="202621" y="36357"/>
                    </a:lnTo>
                    <a:lnTo>
                      <a:pt x="114079" y="36357"/>
                    </a:lnTo>
                    <a:lnTo>
                      <a:pt x="114079" y="15402"/>
                    </a:lnTo>
                    <a:lnTo>
                      <a:pt x="22726" y="15402"/>
                    </a:lnTo>
                  </a:path>
                </a:pathLst>
              </a:custGeom>
              <a:noFill/>
              <a:ln w="20536" cap="flat">
                <a:solidFill>
                  <a:srgbClr val="00989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0F8217B-C11D-44E8-B5FB-A9E482E083B2}"/>
                </a:ext>
              </a:extLst>
            </p:cNvPr>
            <p:cNvSpPr txBox="1"/>
            <p:nvPr/>
          </p:nvSpPr>
          <p:spPr>
            <a:xfrm>
              <a:off x="987301" y="2091068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100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9ABC59-C228-4B5B-98C1-DC0B78D50DE6}"/>
                </a:ext>
              </a:extLst>
            </p:cNvPr>
            <p:cNvSpPr txBox="1"/>
            <p:nvPr/>
          </p:nvSpPr>
          <p:spPr>
            <a:xfrm>
              <a:off x="987301" y="2572263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80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93DD875-F034-4805-BE75-DF6683F2C421}"/>
                </a:ext>
              </a:extLst>
            </p:cNvPr>
            <p:cNvSpPr txBox="1"/>
            <p:nvPr/>
          </p:nvSpPr>
          <p:spPr>
            <a:xfrm>
              <a:off x="987301" y="3053458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60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FFD11D-7B47-4766-8973-9F63512F9689}"/>
                </a:ext>
              </a:extLst>
            </p:cNvPr>
            <p:cNvSpPr txBox="1"/>
            <p:nvPr/>
          </p:nvSpPr>
          <p:spPr>
            <a:xfrm>
              <a:off x="987301" y="3534653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40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A4B4ED-B484-4D69-9C7B-23D0692702AA}"/>
                </a:ext>
              </a:extLst>
            </p:cNvPr>
            <p:cNvSpPr txBox="1"/>
            <p:nvPr/>
          </p:nvSpPr>
          <p:spPr>
            <a:xfrm>
              <a:off x="987301" y="4015848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20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F08F2B-E799-41E3-9BF3-665E437C499C}"/>
                </a:ext>
              </a:extLst>
            </p:cNvPr>
            <p:cNvSpPr txBox="1"/>
            <p:nvPr/>
          </p:nvSpPr>
          <p:spPr>
            <a:xfrm>
              <a:off x="126127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F95147-1EF8-4997-B5B9-D596669E6D8C}"/>
                </a:ext>
              </a:extLst>
            </p:cNvPr>
            <p:cNvSpPr txBox="1"/>
            <p:nvPr/>
          </p:nvSpPr>
          <p:spPr>
            <a:xfrm>
              <a:off x="180272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9C631D-8B4A-4496-B8A1-603AE0F72404}"/>
                </a:ext>
              </a:extLst>
            </p:cNvPr>
            <p:cNvSpPr txBox="1"/>
            <p:nvPr/>
          </p:nvSpPr>
          <p:spPr>
            <a:xfrm>
              <a:off x="207345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02D5233-CF10-4EBF-8DB5-152156080D6A}"/>
                </a:ext>
              </a:extLst>
            </p:cNvPr>
            <p:cNvSpPr txBox="1"/>
            <p:nvPr/>
          </p:nvSpPr>
          <p:spPr>
            <a:xfrm>
              <a:off x="234417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B753AF-04C9-468D-B203-B18E16F31DF4}"/>
                </a:ext>
              </a:extLst>
            </p:cNvPr>
            <p:cNvSpPr txBox="1"/>
            <p:nvPr/>
          </p:nvSpPr>
          <p:spPr>
            <a:xfrm>
              <a:off x="261490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15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47DA97-1C24-44F0-8C5A-B5AA4862DFE4}"/>
                </a:ext>
              </a:extLst>
            </p:cNvPr>
            <p:cNvSpPr txBox="1"/>
            <p:nvPr/>
          </p:nvSpPr>
          <p:spPr>
            <a:xfrm>
              <a:off x="288562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18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EB1F98-F9B6-4FC2-A5C1-575D2844CB67}"/>
                </a:ext>
              </a:extLst>
            </p:cNvPr>
            <p:cNvSpPr txBox="1"/>
            <p:nvPr/>
          </p:nvSpPr>
          <p:spPr>
            <a:xfrm>
              <a:off x="315635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21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1C16C66-17FB-4606-9727-749D02C9EE58}"/>
                </a:ext>
              </a:extLst>
            </p:cNvPr>
            <p:cNvSpPr txBox="1"/>
            <p:nvPr/>
          </p:nvSpPr>
          <p:spPr>
            <a:xfrm>
              <a:off x="342707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24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4FCD03-A6F6-4B43-9058-794B357C0ED3}"/>
                </a:ext>
              </a:extLst>
            </p:cNvPr>
            <p:cNvSpPr txBox="1"/>
            <p:nvPr/>
          </p:nvSpPr>
          <p:spPr>
            <a:xfrm>
              <a:off x="369780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27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B7FECB2-FCA1-41BC-97B2-92E65BEE9DF9}"/>
                </a:ext>
              </a:extLst>
            </p:cNvPr>
            <p:cNvSpPr txBox="1"/>
            <p:nvPr/>
          </p:nvSpPr>
          <p:spPr>
            <a:xfrm>
              <a:off x="396852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30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48975E-DBEF-49ED-9943-80EEBC5CC0AB}"/>
                </a:ext>
              </a:extLst>
            </p:cNvPr>
            <p:cNvSpPr txBox="1"/>
            <p:nvPr/>
          </p:nvSpPr>
          <p:spPr>
            <a:xfrm>
              <a:off x="423925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B9907B-6D6E-41DC-A49E-3A27CDDFF141}"/>
                </a:ext>
              </a:extLst>
            </p:cNvPr>
            <p:cNvSpPr txBox="1"/>
            <p:nvPr/>
          </p:nvSpPr>
          <p:spPr>
            <a:xfrm>
              <a:off x="450997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C57E0E-A1EC-4190-963C-3E3AC2FDBBAA}"/>
                </a:ext>
              </a:extLst>
            </p:cNvPr>
            <p:cNvSpPr txBox="1"/>
            <p:nvPr/>
          </p:nvSpPr>
          <p:spPr>
            <a:xfrm>
              <a:off x="478070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39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4C30BAC-9A44-4C4F-A562-EDA0F984BA75}"/>
                </a:ext>
              </a:extLst>
            </p:cNvPr>
            <p:cNvSpPr txBox="1"/>
            <p:nvPr/>
          </p:nvSpPr>
          <p:spPr>
            <a:xfrm>
              <a:off x="505142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16479FF-456B-4373-9EE5-F3155D055DE6}"/>
                </a:ext>
              </a:extLst>
            </p:cNvPr>
            <p:cNvSpPr txBox="1"/>
            <p:nvPr/>
          </p:nvSpPr>
          <p:spPr>
            <a:xfrm>
              <a:off x="532215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45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3C4792C-30DD-4671-B4AB-44E2EE27A999}"/>
                </a:ext>
              </a:extLst>
            </p:cNvPr>
            <p:cNvSpPr txBox="1"/>
            <p:nvPr/>
          </p:nvSpPr>
          <p:spPr>
            <a:xfrm>
              <a:off x="559287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48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F772A32-DC11-45FE-B0E3-6FA9B38EBA6E}"/>
                </a:ext>
              </a:extLst>
            </p:cNvPr>
            <p:cNvSpPr txBox="1"/>
            <p:nvPr/>
          </p:nvSpPr>
          <p:spPr>
            <a:xfrm>
              <a:off x="586360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51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FA5971-C093-4CA2-B632-AC651627BF98}"/>
                </a:ext>
              </a:extLst>
            </p:cNvPr>
            <p:cNvSpPr txBox="1"/>
            <p:nvPr/>
          </p:nvSpPr>
          <p:spPr>
            <a:xfrm>
              <a:off x="6134326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54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8C78D74-F6C9-4239-AB9B-2366C3D7B60D}"/>
                </a:ext>
              </a:extLst>
            </p:cNvPr>
            <p:cNvSpPr txBox="1"/>
            <p:nvPr/>
          </p:nvSpPr>
          <p:spPr>
            <a:xfrm>
              <a:off x="6405042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57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4D6375-672D-4257-830F-D8EC9FDCF4EC}"/>
                </a:ext>
              </a:extLst>
            </p:cNvPr>
            <p:cNvSpPr txBox="1"/>
            <p:nvPr/>
          </p:nvSpPr>
          <p:spPr>
            <a:xfrm>
              <a:off x="6675758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5D7EB9-4A84-437A-9FBD-FFCB8BB90626}"/>
                </a:ext>
              </a:extLst>
            </p:cNvPr>
            <p:cNvSpPr txBox="1"/>
            <p:nvPr/>
          </p:nvSpPr>
          <p:spPr>
            <a:xfrm>
              <a:off x="6946474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63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41FC7A2-621B-4978-BB44-04E8B8466867}"/>
                </a:ext>
              </a:extLst>
            </p:cNvPr>
            <p:cNvSpPr txBox="1"/>
            <p:nvPr/>
          </p:nvSpPr>
          <p:spPr>
            <a:xfrm>
              <a:off x="1224845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146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14F23CB-0675-47B2-8776-134323B93CA5}"/>
                </a:ext>
              </a:extLst>
            </p:cNvPr>
            <p:cNvSpPr txBox="1"/>
            <p:nvPr/>
          </p:nvSpPr>
          <p:spPr>
            <a:xfrm>
              <a:off x="1495326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132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00A759F-BD47-4A4B-9FE9-BE5AC6593822}"/>
                </a:ext>
              </a:extLst>
            </p:cNvPr>
            <p:cNvSpPr txBox="1"/>
            <p:nvPr/>
          </p:nvSpPr>
          <p:spPr>
            <a:xfrm>
              <a:off x="1765807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110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737CB5C-0C68-4A72-AB58-4B6F9B0C8564}"/>
                </a:ext>
              </a:extLst>
            </p:cNvPr>
            <p:cNvSpPr txBox="1"/>
            <p:nvPr/>
          </p:nvSpPr>
          <p:spPr>
            <a:xfrm>
              <a:off x="2036288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100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0B48D3-9A8D-4B89-855B-A154BC3B40B6}"/>
                </a:ext>
              </a:extLst>
            </p:cNvPr>
            <p:cNvSpPr txBox="1"/>
            <p:nvPr/>
          </p:nvSpPr>
          <p:spPr>
            <a:xfrm>
              <a:off x="2306769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89CAE7-6DC0-4C99-B8FF-C38973BE272B}"/>
                </a:ext>
              </a:extLst>
            </p:cNvPr>
            <p:cNvSpPr txBox="1"/>
            <p:nvPr/>
          </p:nvSpPr>
          <p:spPr>
            <a:xfrm>
              <a:off x="2577250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78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D9D70C9-9D0D-40F6-A62D-67E6A3395210}"/>
                </a:ext>
              </a:extLst>
            </p:cNvPr>
            <p:cNvSpPr txBox="1"/>
            <p:nvPr/>
          </p:nvSpPr>
          <p:spPr>
            <a:xfrm>
              <a:off x="2847731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8B9F34C-7123-4DCC-99B5-04F12720F3F0}"/>
                </a:ext>
              </a:extLst>
            </p:cNvPr>
            <p:cNvSpPr txBox="1"/>
            <p:nvPr/>
          </p:nvSpPr>
          <p:spPr>
            <a:xfrm>
              <a:off x="3118212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6A7675F-8D1D-4E3B-A8F8-DCE8D47A9B41}"/>
                </a:ext>
              </a:extLst>
            </p:cNvPr>
            <p:cNvSpPr txBox="1"/>
            <p:nvPr/>
          </p:nvSpPr>
          <p:spPr>
            <a:xfrm>
              <a:off x="3388693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4EB43A9-9B91-4838-8572-D025CDEDA9AF}"/>
                </a:ext>
              </a:extLst>
            </p:cNvPr>
            <p:cNvSpPr txBox="1"/>
            <p:nvPr/>
          </p:nvSpPr>
          <p:spPr>
            <a:xfrm>
              <a:off x="3659174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547D909-7ACA-46D5-8FF5-E600584B3CA1}"/>
                </a:ext>
              </a:extLst>
            </p:cNvPr>
            <p:cNvSpPr txBox="1"/>
            <p:nvPr/>
          </p:nvSpPr>
          <p:spPr>
            <a:xfrm>
              <a:off x="3929655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45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7485180-19C7-4781-A990-AA1A96F87DB6}"/>
                </a:ext>
              </a:extLst>
            </p:cNvPr>
            <p:cNvSpPr txBox="1"/>
            <p:nvPr/>
          </p:nvSpPr>
          <p:spPr>
            <a:xfrm>
              <a:off x="4200136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0697D4-A8B6-4CC2-8C24-F249CECF37BA}"/>
                </a:ext>
              </a:extLst>
            </p:cNvPr>
            <p:cNvSpPr txBox="1"/>
            <p:nvPr/>
          </p:nvSpPr>
          <p:spPr>
            <a:xfrm>
              <a:off x="4741098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35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9192A01-4BC9-4DCF-91BE-E79F7831D896}"/>
                </a:ext>
              </a:extLst>
            </p:cNvPr>
            <p:cNvSpPr txBox="1"/>
            <p:nvPr/>
          </p:nvSpPr>
          <p:spPr>
            <a:xfrm>
              <a:off x="5011579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768CCBE-FABF-4FEF-BC43-6F8D0B938769}"/>
                </a:ext>
              </a:extLst>
            </p:cNvPr>
            <p:cNvSpPr txBox="1"/>
            <p:nvPr/>
          </p:nvSpPr>
          <p:spPr>
            <a:xfrm>
              <a:off x="5282060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27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EA1780C-B56D-4E16-AFE6-2BF379DE6309}"/>
                </a:ext>
              </a:extLst>
            </p:cNvPr>
            <p:cNvSpPr txBox="1"/>
            <p:nvPr/>
          </p:nvSpPr>
          <p:spPr>
            <a:xfrm>
              <a:off x="5552541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26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E44036B-B5F6-4FDB-92C9-36AFFF7E9297}"/>
                </a:ext>
              </a:extLst>
            </p:cNvPr>
            <p:cNvSpPr txBox="1"/>
            <p:nvPr/>
          </p:nvSpPr>
          <p:spPr>
            <a:xfrm>
              <a:off x="5823022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21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0AAD5B3-8D43-4632-A7D2-3BD892E0837C}"/>
                </a:ext>
              </a:extLst>
            </p:cNvPr>
            <p:cNvSpPr txBox="1"/>
            <p:nvPr/>
          </p:nvSpPr>
          <p:spPr>
            <a:xfrm>
              <a:off x="6093503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16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85CF358-249B-4F70-8DA8-F4CDBE39CD5A}"/>
                </a:ext>
              </a:extLst>
            </p:cNvPr>
            <p:cNvSpPr txBox="1"/>
            <p:nvPr/>
          </p:nvSpPr>
          <p:spPr>
            <a:xfrm>
              <a:off x="6363985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C1294D-C88E-4317-BEBF-72E6CF905628}"/>
                </a:ext>
              </a:extLst>
            </p:cNvPr>
            <p:cNvSpPr txBox="1"/>
            <p:nvPr/>
          </p:nvSpPr>
          <p:spPr>
            <a:xfrm>
              <a:off x="6634465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BD233F7-0E29-433D-9988-7329121A55AD}"/>
                </a:ext>
              </a:extLst>
            </p:cNvPr>
            <p:cNvSpPr txBox="1"/>
            <p:nvPr/>
          </p:nvSpPr>
          <p:spPr>
            <a:xfrm>
              <a:off x="6913553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00C5341-E403-4F20-9B3D-7A613049B0D3}"/>
                </a:ext>
              </a:extLst>
            </p:cNvPr>
            <p:cNvSpPr txBox="1"/>
            <p:nvPr/>
          </p:nvSpPr>
          <p:spPr>
            <a:xfrm>
              <a:off x="1532001" y="4686731"/>
              <a:ext cx="20622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8CB37D8-6524-489C-9D96-70C60AD448A9}"/>
                </a:ext>
              </a:extLst>
            </p:cNvPr>
            <p:cNvSpPr txBox="1"/>
            <p:nvPr/>
          </p:nvSpPr>
          <p:spPr>
            <a:xfrm>
              <a:off x="4470617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36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1D4257A-3965-42DE-880D-FDB252012E77}"/>
                </a:ext>
              </a:extLst>
            </p:cNvPr>
            <p:cNvSpPr txBox="1"/>
            <p:nvPr/>
          </p:nvSpPr>
          <p:spPr>
            <a:xfrm>
              <a:off x="1224845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149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B291A2A-43E1-45D9-A6D2-1309F4702DE7}"/>
                </a:ext>
              </a:extLst>
            </p:cNvPr>
            <p:cNvSpPr txBox="1"/>
            <p:nvPr/>
          </p:nvSpPr>
          <p:spPr>
            <a:xfrm>
              <a:off x="1495326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137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E39DEE1-EBFE-4A53-A7CB-C58CA23F9C10}"/>
                </a:ext>
              </a:extLst>
            </p:cNvPr>
            <p:cNvSpPr txBox="1"/>
            <p:nvPr/>
          </p:nvSpPr>
          <p:spPr>
            <a:xfrm>
              <a:off x="1765807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129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92653AD-6DA7-49F5-AA07-EFC63D55DD15}"/>
                </a:ext>
              </a:extLst>
            </p:cNvPr>
            <p:cNvSpPr txBox="1"/>
            <p:nvPr/>
          </p:nvSpPr>
          <p:spPr>
            <a:xfrm>
              <a:off x="2036288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123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0ED44B5-3530-42A0-9879-1436376A8E42}"/>
                </a:ext>
              </a:extLst>
            </p:cNvPr>
            <p:cNvSpPr txBox="1"/>
            <p:nvPr/>
          </p:nvSpPr>
          <p:spPr>
            <a:xfrm>
              <a:off x="2306769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118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2E63243-70BC-4170-A37C-23FEFEE5FA4D}"/>
                </a:ext>
              </a:extLst>
            </p:cNvPr>
            <p:cNvSpPr txBox="1"/>
            <p:nvPr/>
          </p:nvSpPr>
          <p:spPr>
            <a:xfrm>
              <a:off x="2577250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113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87E9647-54BC-4DEF-B59F-6464D5609C4D}"/>
                </a:ext>
              </a:extLst>
            </p:cNvPr>
            <p:cNvSpPr txBox="1"/>
            <p:nvPr/>
          </p:nvSpPr>
          <p:spPr>
            <a:xfrm>
              <a:off x="2847731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107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EA42755-01AD-48F6-9FB3-B06E05E7D8F2}"/>
                </a:ext>
              </a:extLst>
            </p:cNvPr>
            <p:cNvSpPr txBox="1"/>
            <p:nvPr/>
          </p:nvSpPr>
          <p:spPr>
            <a:xfrm>
              <a:off x="3118212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103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994DB31-A2C5-4048-9322-97AA7E26C88D}"/>
                </a:ext>
              </a:extLst>
            </p:cNvPr>
            <p:cNvSpPr txBox="1"/>
            <p:nvPr/>
          </p:nvSpPr>
          <p:spPr>
            <a:xfrm>
              <a:off x="3388693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99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D3BB2CF-CA8F-4889-9406-C4AB12AD6FCE}"/>
                </a:ext>
              </a:extLst>
            </p:cNvPr>
            <p:cNvSpPr txBox="1"/>
            <p:nvPr/>
          </p:nvSpPr>
          <p:spPr>
            <a:xfrm>
              <a:off x="3659174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94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1B0472D-6F1F-4DE6-A766-653B56604BF9}"/>
                </a:ext>
              </a:extLst>
            </p:cNvPr>
            <p:cNvSpPr txBox="1"/>
            <p:nvPr/>
          </p:nvSpPr>
          <p:spPr>
            <a:xfrm>
              <a:off x="3929655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89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41883A2-8579-485D-8BCF-F57411FFDDA9}"/>
                </a:ext>
              </a:extLst>
            </p:cNvPr>
            <p:cNvSpPr txBox="1"/>
            <p:nvPr/>
          </p:nvSpPr>
          <p:spPr>
            <a:xfrm>
              <a:off x="4200136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85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92603BC-FC7B-400D-954A-429B3A204D63}"/>
                </a:ext>
              </a:extLst>
            </p:cNvPr>
            <p:cNvSpPr txBox="1"/>
            <p:nvPr/>
          </p:nvSpPr>
          <p:spPr>
            <a:xfrm>
              <a:off x="4741098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79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E12B76A-32B7-437F-A8A6-D6B5459B961F}"/>
                </a:ext>
              </a:extLst>
            </p:cNvPr>
            <p:cNvSpPr txBox="1"/>
            <p:nvPr/>
          </p:nvSpPr>
          <p:spPr>
            <a:xfrm>
              <a:off x="5011579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77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E0BE659-1195-4A7F-AFCC-936F375E1BF4}"/>
                </a:ext>
              </a:extLst>
            </p:cNvPr>
            <p:cNvSpPr txBox="1"/>
            <p:nvPr/>
          </p:nvSpPr>
          <p:spPr>
            <a:xfrm>
              <a:off x="5282060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76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055412F-7AA3-4604-9C8C-DA1016E64A6F}"/>
                </a:ext>
              </a:extLst>
            </p:cNvPr>
            <p:cNvSpPr txBox="1"/>
            <p:nvPr/>
          </p:nvSpPr>
          <p:spPr>
            <a:xfrm>
              <a:off x="5552541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73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37D763F-6027-4785-A61B-D4577F8C53E3}"/>
                </a:ext>
              </a:extLst>
            </p:cNvPr>
            <p:cNvSpPr txBox="1"/>
            <p:nvPr/>
          </p:nvSpPr>
          <p:spPr>
            <a:xfrm>
              <a:off x="5823022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67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DBB6841-A984-4BD6-A4D5-903F706E8CE0}"/>
                </a:ext>
              </a:extLst>
            </p:cNvPr>
            <p:cNvSpPr txBox="1"/>
            <p:nvPr/>
          </p:nvSpPr>
          <p:spPr>
            <a:xfrm>
              <a:off x="6093503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50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B537493-743C-429A-862D-0589867F7973}"/>
                </a:ext>
              </a:extLst>
            </p:cNvPr>
            <p:cNvSpPr txBox="1"/>
            <p:nvPr/>
          </p:nvSpPr>
          <p:spPr>
            <a:xfrm>
              <a:off x="6363985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8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90A0263-9691-4E12-9699-0CA618B17842}"/>
                </a:ext>
              </a:extLst>
            </p:cNvPr>
            <p:cNvSpPr txBox="1"/>
            <p:nvPr/>
          </p:nvSpPr>
          <p:spPr>
            <a:xfrm>
              <a:off x="6634465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2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3565F04C-5E57-45A9-8AC8-9EEFB53C059F}"/>
                </a:ext>
              </a:extLst>
            </p:cNvPr>
            <p:cNvSpPr txBox="1"/>
            <p:nvPr/>
          </p:nvSpPr>
          <p:spPr>
            <a:xfrm>
              <a:off x="6913553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2163D81-773F-48D3-AB24-A25ED73F1F58}"/>
                </a:ext>
              </a:extLst>
            </p:cNvPr>
            <p:cNvSpPr txBox="1"/>
            <p:nvPr/>
          </p:nvSpPr>
          <p:spPr>
            <a:xfrm>
              <a:off x="4470617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83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4949356-F434-4E75-878E-B73B48A8053B}"/>
                </a:ext>
              </a:extLst>
            </p:cNvPr>
            <p:cNvSpPr txBox="1"/>
            <p:nvPr/>
          </p:nvSpPr>
          <p:spPr>
            <a:xfrm>
              <a:off x="896410" y="518965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b="1">
                  <a:solidFill>
                    <a:srgbClr val="084B7C"/>
                  </a:solidFill>
                </a:rPr>
                <a:t>Rd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24881A4-FD94-49A8-974E-7C17991E7A6C}"/>
                </a:ext>
              </a:extLst>
            </p:cNvPr>
            <p:cNvSpPr txBox="1"/>
            <p:nvPr/>
          </p:nvSpPr>
          <p:spPr>
            <a:xfrm>
              <a:off x="884980" y="5372531"/>
              <a:ext cx="279088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 b="1">
                  <a:solidFill>
                    <a:srgbClr val="084B7C"/>
                  </a:solidFill>
                </a:rPr>
                <a:t>DRd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905AF10-8B4F-47AA-B679-2F6F44A642FD}"/>
                </a:ext>
              </a:extLst>
            </p:cNvPr>
            <p:cNvSpPr txBox="1"/>
            <p:nvPr/>
          </p:nvSpPr>
          <p:spPr>
            <a:xfrm>
              <a:off x="1259596" y="5018201"/>
              <a:ext cx="80035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>
                  <a:solidFill>
                    <a:srgbClr val="084B7C"/>
                  </a:solidFill>
                </a:rPr>
                <a:t>No. at risk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A70BF60-7526-4422-936C-0021984C14A8}"/>
                </a:ext>
              </a:extLst>
            </p:cNvPr>
            <p:cNvSpPr txBox="1"/>
            <p:nvPr/>
          </p:nvSpPr>
          <p:spPr>
            <a:xfrm>
              <a:off x="3762430" y="4881041"/>
              <a:ext cx="798139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50" b="1">
                  <a:solidFill>
                    <a:srgbClr val="084B7C"/>
                  </a:solidFill>
                </a:rPr>
                <a:t>Months</a:t>
              </a:r>
              <a:endParaRPr lang="en-GB" sz="1000" b="1">
                <a:solidFill>
                  <a:srgbClr val="084B7C"/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5D9C245-E4F0-4BE7-80D7-CB722C2A400E}"/>
                </a:ext>
              </a:extLst>
            </p:cNvPr>
            <p:cNvSpPr txBox="1"/>
            <p:nvPr/>
          </p:nvSpPr>
          <p:spPr>
            <a:xfrm rot="16200000">
              <a:off x="-400292" y="3270267"/>
              <a:ext cx="2398912" cy="20456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1050" b="1">
                  <a:solidFill>
                    <a:srgbClr val="084B7C"/>
                  </a:solidFill>
                </a:rPr>
                <a:t>% surviving without progression</a:t>
              </a:r>
              <a:endParaRPr lang="en-GB" sz="1000" b="1">
                <a:solidFill>
                  <a:srgbClr val="084B7C"/>
                </a:solidFill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0FC6CC3-295C-4D0E-AD0F-895218AE6291}"/>
                </a:ext>
              </a:extLst>
            </p:cNvPr>
            <p:cNvSpPr txBox="1"/>
            <p:nvPr/>
          </p:nvSpPr>
          <p:spPr>
            <a:xfrm>
              <a:off x="987301" y="4497044"/>
              <a:ext cx="25818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1000">
                  <a:solidFill>
                    <a:srgbClr val="084B7C"/>
                  </a:solidFill>
                </a:rPr>
                <a:t>0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8C73C31-1E0C-4CC5-9FCB-E6397B5DFBE9}"/>
                </a:ext>
              </a:extLst>
            </p:cNvPr>
            <p:cNvSpPr txBox="1"/>
            <p:nvPr/>
          </p:nvSpPr>
          <p:spPr>
            <a:xfrm>
              <a:off x="4726542" y="1934009"/>
              <a:ext cx="113476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000">
                  <a:solidFill>
                    <a:srgbClr val="084B7C"/>
                  </a:solidFill>
                </a:rPr>
                <a:t>48 mo PFS rate*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F514D483-8ED4-41D9-994F-8925A36AE2F5}"/>
                </a:ext>
              </a:extLst>
            </p:cNvPr>
            <p:cNvSpPr txBox="1"/>
            <p:nvPr/>
          </p:nvSpPr>
          <p:spPr>
            <a:xfrm>
              <a:off x="6650015" y="3350745"/>
              <a:ext cx="950935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b="1">
                  <a:solidFill>
                    <a:schemeClr val="accent1"/>
                  </a:solidFill>
                </a:rPr>
                <a:t>DRd median:</a:t>
              </a:r>
              <a:br>
                <a:rPr lang="en-GB" sz="1000" b="1">
                  <a:solidFill>
                    <a:schemeClr val="accent1"/>
                  </a:solidFill>
                </a:rPr>
              </a:br>
              <a:r>
                <a:rPr lang="en-GB" sz="1000">
                  <a:solidFill>
                    <a:schemeClr val="accent1"/>
                  </a:solidFill>
                </a:rPr>
                <a:t>53.3 months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5630005-604D-470E-AEE7-11A7F84DAD57}"/>
                </a:ext>
              </a:extLst>
            </p:cNvPr>
            <p:cNvSpPr txBox="1"/>
            <p:nvPr/>
          </p:nvSpPr>
          <p:spPr>
            <a:xfrm>
              <a:off x="6587659" y="4076635"/>
              <a:ext cx="1184347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GB" sz="1000" b="1">
                  <a:solidFill>
                    <a:srgbClr val="8F9194"/>
                  </a:solidFill>
                </a:rPr>
                <a:t>Rd median:</a:t>
              </a:r>
              <a:br>
                <a:rPr lang="en-GB" sz="1000" b="1">
                  <a:solidFill>
                    <a:srgbClr val="8F9194"/>
                  </a:solidFill>
                </a:rPr>
              </a:br>
              <a:r>
                <a:rPr lang="en-GB" sz="1000">
                  <a:solidFill>
                    <a:srgbClr val="8F9194"/>
                  </a:solidFill>
                </a:rPr>
                <a:t>19.6 months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405C244-8A6E-46D7-83FB-174DC6E50074}"/>
                </a:ext>
              </a:extLst>
            </p:cNvPr>
            <p:cNvSpPr txBox="1"/>
            <p:nvPr/>
          </p:nvSpPr>
          <p:spPr>
            <a:xfrm>
              <a:off x="5413591" y="3031667"/>
              <a:ext cx="36541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b="1">
                  <a:solidFill>
                    <a:schemeClr val="accent1"/>
                  </a:solidFill>
                </a:rPr>
                <a:t>54%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A7E05A3-1378-4275-95D9-DB5E8BA27041}"/>
                </a:ext>
              </a:extLst>
            </p:cNvPr>
            <p:cNvSpPr txBox="1"/>
            <p:nvPr/>
          </p:nvSpPr>
          <p:spPr>
            <a:xfrm>
              <a:off x="5358727" y="3808907"/>
              <a:ext cx="36541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1200" b="1">
                  <a:solidFill>
                    <a:srgbClr val="999B9D"/>
                  </a:solidFill>
                </a:rPr>
                <a:t>24%</a:t>
              </a:r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55053CD9-198F-4BC2-82FD-0CA434689841}"/>
                </a:ext>
              </a:extLst>
            </p:cNvPr>
            <p:cNvSpPr/>
            <p:nvPr/>
          </p:nvSpPr>
          <p:spPr>
            <a:xfrm>
              <a:off x="1465328" y="2144002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4BCBA67E-5AFE-41F3-80DF-64DF2D74EB61}"/>
                </a:ext>
              </a:extLst>
            </p:cNvPr>
            <p:cNvSpPr/>
            <p:nvPr/>
          </p:nvSpPr>
          <p:spPr>
            <a:xfrm>
              <a:off x="1351040" y="2139935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47818097-3D2F-43E2-9F97-15811EFBA7F9}"/>
                </a:ext>
              </a:extLst>
            </p:cNvPr>
            <p:cNvSpPr/>
            <p:nvPr/>
          </p:nvSpPr>
          <p:spPr>
            <a:xfrm>
              <a:off x="1535902" y="2165481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Isosceles Triangle 110">
              <a:extLst>
                <a:ext uri="{FF2B5EF4-FFF2-40B4-BE49-F238E27FC236}">
                  <a16:creationId xmlns:a16="http://schemas.microsoft.com/office/drawing/2014/main" id="{7AC1D06F-3613-4FF6-8806-457043A28F5F}"/>
                </a:ext>
              </a:extLst>
            </p:cNvPr>
            <p:cNvSpPr/>
            <p:nvPr/>
          </p:nvSpPr>
          <p:spPr>
            <a:xfrm>
              <a:off x="1701599" y="2294357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Isosceles Triangle 111">
              <a:extLst>
                <a:ext uri="{FF2B5EF4-FFF2-40B4-BE49-F238E27FC236}">
                  <a16:creationId xmlns:a16="http://schemas.microsoft.com/office/drawing/2014/main" id="{C273D98A-F2FF-424A-9D89-CAC78DF207D7}"/>
                </a:ext>
              </a:extLst>
            </p:cNvPr>
            <p:cNvSpPr/>
            <p:nvPr/>
          </p:nvSpPr>
          <p:spPr>
            <a:xfrm>
              <a:off x="1848885" y="237720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Isosceles Triangle 112">
              <a:extLst>
                <a:ext uri="{FF2B5EF4-FFF2-40B4-BE49-F238E27FC236}">
                  <a16:creationId xmlns:a16="http://schemas.microsoft.com/office/drawing/2014/main" id="{0C6B2D99-ECA6-4D93-950C-14245525B833}"/>
                </a:ext>
              </a:extLst>
            </p:cNvPr>
            <p:cNvSpPr/>
            <p:nvPr/>
          </p:nvSpPr>
          <p:spPr>
            <a:xfrm>
              <a:off x="1937870" y="237720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7416B3BD-5D88-4909-8733-05F718912226}"/>
                </a:ext>
              </a:extLst>
            </p:cNvPr>
            <p:cNvSpPr/>
            <p:nvPr/>
          </p:nvSpPr>
          <p:spPr>
            <a:xfrm>
              <a:off x="2250852" y="248766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83E4B4BD-A0A7-4030-A64B-F121DC1BB991}"/>
                </a:ext>
              </a:extLst>
            </p:cNvPr>
            <p:cNvSpPr/>
            <p:nvPr/>
          </p:nvSpPr>
          <p:spPr>
            <a:xfrm>
              <a:off x="2339838" y="2518354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Isosceles Triangle 115">
              <a:extLst>
                <a:ext uri="{FF2B5EF4-FFF2-40B4-BE49-F238E27FC236}">
                  <a16:creationId xmlns:a16="http://schemas.microsoft.com/office/drawing/2014/main" id="{B0CE755C-2C35-461B-A187-7E7A3F913648}"/>
                </a:ext>
              </a:extLst>
            </p:cNvPr>
            <p:cNvSpPr/>
            <p:nvPr/>
          </p:nvSpPr>
          <p:spPr>
            <a:xfrm>
              <a:off x="2398138" y="254597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Isosceles Triangle 116">
              <a:extLst>
                <a:ext uri="{FF2B5EF4-FFF2-40B4-BE49-F238E27FC236}">
                  <a16:creationId xmlns:a16="http://schemas.microsoft.com/office/drawing/2014/main" id="{9FE6AE25-997C-4B68-B18D-FC7DB14842EC}"/>
                </a:ext>
              </a:extLst>
            </p:cNvPr>
            <p:cNvSpPr/>
            <p:nvPr/>
          </p:nvSpPr>
          <p:spPr>
            <a:xfrm>
              <a:off x="2717258" y="264416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Isosceles Triangle 117">
              <a:extLst>
                <a:ext uri="{FF2B5EF4-FFF2-40B4-BE49-F238E27FC236}">
                  <a16:creationId xmlns:a16="http://schemas.microsoft.com/office/drawing/2014/main" id="{E0463855-98FA-44BE-AADE-13F0EA5C88FF}"/>
                </a:ext>
              </a:extLst>
            </p:cNvPr>
            <p:cNvSpPr/>
            <p:nvPr/>
          </p:nvSpPr>
          <p:spPr>
            <a:xfrm>
              <a:off x="3435277" y="2901911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CA4DC6E6-FD8D-457E-A6C3-FAE7D640DEC9}"/>
                </a:ext>
              </a:extLst>
            </p:cNvPr>
            <p:cNvSpPr/>
            <p:nvPr/>
          </p:nvSpPr>
          <p:spPr>
            <a:xfrm>
              <a:off x="3711438" y="2993964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C2CA28F6-41D7-4EDE-845C-91C67D17BD3C}"/>
                </a:ext>
              </a:extLst>
            </p:cNvPr>
            <p:cNvSpPr/>
            <p:nvPr/>
          </p:nvSpPr>
          <p:spPr>
            <a:xfrm>
              <a:off x="3895545" y="3055333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88FD8B9E-394D-4251-B065-1B453EC99D43}"/>
                </a:ext>
              </a:extLst>
            </p:cNvPr>
            <p:cNvSpPr/>
            <p:nvPr/>
          </p:nvSpPr>
          <p:spPr>
            <a:xfrm>
              <a:off x="3969188" y="307988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79D24EF1-4395-4AD0-930E-A1859783AB46}"/>
                </a:ext>
              </a:extLst>
            </p:cNvPr>
            <p:cNvSpPr/>
            <p:nvPr/>
          </p:nvSpPr>
          <p:spPr>
            <a:xfrm>
              <a:off x="4094995" y="3104428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3561BD55-6032-4EEB-B295-65E684BFE53A}"/>
                </a:ext>
              </a:extLst>
            </p:cNvPr>
            <p:cNvSpPr/>
            <p:nvPr/>
          </p:nvSpPr>
          <p:spPr>
            <a:xfrm>
              <a:off x="4892793" y="322716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8325D3BC-3995-4367-AB36-364CDCB44DA0}"/>
                </a:ext>
              </a:extLst>
            </p:cNvPr>
            <p:cNvSpPr/>
            <p:nvPr/>
          </p:nvSpPr>
          <p:spPr>
            <a:xfrm>
              <a:off x="5233391" y="3263987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Isosceles Triangle 124">
              <a:extLst>
                <a:ext uri="{FF2B5EF4-FFF2-40B4-BE49-F238E27FC236}">
                  <a16:creationId xmlns:a16="http://schemas.microsoft.com/office/drawing/2014/main" id="{5B5D8700-0239-422B-93BA-5202217CB00A}"/>
                </a:ext>
              </a:extLst>
            </p:cNvPr>
            <p:cNvSpPr/>
            <p:nvPr/>
          </p:nvSpPr>
          <p:spPr>
            <a:xfrm>
              <a:off x="5285555" y="328546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Isosceles Triangle 125">
              <a:extLst>
                <a:ext uri="{FF2B5EF4-FFF2-40B4-BE49-F238E27FC236}">
                  <a16:creationId xmlns:a16="http://schemas.microsoft.com/office/drawing/2014/main" id="{5DB7B5A9-1653-423F-8652-94FFEC6F5A18}"/>
                </a:ext>
              </a:extLst>
            </p:cNvPr>
            <p:cNvSpPr/>
            <p:nvPr/>
          </p:nvSpPr>
          <p:spPr>
            <a:xfrm>
              <a:off x="5325445" y="330694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7" name="Isosceles Triangle 126">
              <a:extLst>
                <a:ext uri="{FF2B5EF4-FFF2-40B4-BE49-F238E27FC236}">
                  <a16:creationId xmlns:a16="http://schemas.microsoft.com/office/drawing/2014/main" id="{E881808F-334A-49D0-946A-AF200E2052C2}"/>
                </a:ext>
              </a:extLst>
            </p:cNvPr>
            <p:cNvSpPr/>
            <p:nvPr/>
          </p:nvSpPr>
          <p:spPr>
            <a:xfrm>
              <a:off x="5362266" y="3306946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E696BF9E-2691-425C-A306-64B53B686BF4}"/>
                </a:ext>
              </a:extLst>
            </p:cNvPr>
            <p:cNvSpPr/>
            <p:nvPr/>
          </p:nvSpPr>
          <p:spPr>
            <a:xfrm>
              <a:off x="5399088" y="330080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AA909048-EEF6-4E71-81F3-61C1ED6E006B}"/>
                </a:ext>
              </a:extLst>
            </p:cNvPr>
            <p:cNvSpPr/>
            <p:nvPr/>
          </p:nvSpPr>
          <p:spPr>
            <a:xfrm>
              <a:off x="5481936" y="3297740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CE2E453A-A199-46F9-B2B6-B34939E79AC2}"/>
                </a:ext>
              </a:extLst>
            </p:cNvPr>
            <p:cNvSpPr/>
            <p:nvPr/>
          </p:nvSpPr>
          <p:spPr>
            <a:xfrm>
              <a:off x="5549442" y="3316151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9A5C3E13-E18C-45D6-93EB-19677A3ECB9E}"/>
                </a:ext>
              </a:extLst>
            </p:cNvPr>
            <p:cNvSpPr/>
            <p:nvPr/>
          </p:nvSpPr>
          <p:spPr>
            <a:xfrm>
              <a:off x="5583195" y="3331493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Isosceles Triangle 131">
              <a:extLst>
                <a:ext uri="{FF2B5EF4-FFF2-40B4-BE49-F238E27FC236}">
                  <a16:creationId xmlns:a16="http://schemas.microsoft.com/office/drawing/2014/main" id="{E2511DCF-E6B1-497B-82C7-DBF2FD132E55}"/>
                </a:ext>
              </a:extLst>
            </p:cNvPr>
            <p:cNvSpPr/>
            <p:nvPr/>
          </p:nvSpPr>
          <p:spPr>
            <a:xfrm>
              <a:off x="5595469" y="3343767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C2B8B0FD-AE3E-499D-8C28-63F07F2241F9}"/>
                </a:ext>
              </a:extLst>
            </p:cNvPr>
            <p:cNvSpPr/>
            <p:nvPr/>
          </p:nvSpPr>
          <p:spPr>
            <a:xfrm>
              <a:off x="5675249" y="3352972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DBC8DC27-2609-4778-A343-B41D1773D60A}"/>
                </a:ext>
              </a:extLst>
            </p:cNvPr>
            <p:cNvSpPr/>
            <p:nvPr/>
          </p:nvSpPr>
          <p:spPr>
            <a:xfrm>
              <a:off x="5687523" y="3359109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899F8E52-B869-48FD-8BA9-FB7B02BD93C3}"/>
                </a:ext>
              </a:extLst>
            </p:cNvPr>
            <p:cNvSpPr/>
            <p:nvPr/>
          </p:nvSpPr>
          <p:spPr>
            <a:xfrm>
              <a:off x="570286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Isosceles Triangle 135">
              <a:extLst>
                <a:ext uri="{FF2B5EF4-FFF2-40B4-BE49-F238E27FC236}">
                  <a16:creationId xmlns:a16="http://schemas.microsoft.com/office/drawing/2014/main" id="{DED579A0-8F1F-4656-BAEA-6F831DBBC2BE}"/>
                </a:ext>
              </a:extLst>
            </p:cNvPr>
            <p:cNvSpPr/>
            <p:nvPr/>
          </p:nvSpPr>
          <p:spPr>
            <a:xfrm>
              <a:off x="6138586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7" name="Isosceles Triangle 136">
              <a:extLst>
                <a:ext uri="{FF2B5EF4-FFF2-40B4-BE49-F238E27FC236}">
                  <a16:creationId xmlns:a16="http://schemas.microsoft.com/office/drawing/2014/main" id="{A9884F7F-A5E7-4041-82D4-D89DDE64E5C4}"/>
                </a:ext>
              </a:extLst>
            </p:cNvPr>
            <p:cNvSpPr/>
            <p:nvPr/>
          </p:nvSpPr>
          <p:spPr>
            <a:xfrm>
              <a:off x="625211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554BDB5B-E0A5-4C92-895A-40F16A29DFE3}"/>
                </a:ext>
              </a:extLst>
            </p:cNvPr>
            <p:cNvSpPr/>
            <p:nvPr/>
          </p:nvSpPr>
          <p:spPr>
            <a:xfrm>
              <a:off x="633189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72EF789B-03C7-4933-BE2D-4E787545057B}"/>
                </a:ext>
              </a:extLst>
            </p:cNvPr>
            <p:cNvSpPr/>
            <p:nvPr/>
          </p:nvSpPr>
          <p:spPr>
            <a:xfrm>
              <a:off x="1403204" y="2195168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5BDA7409-C069-475C-A0F5-E771A6292CA1}"/>
                </a:ext>
              </a:extLst>
            </p:cNvPr>
            <p:cNvSpPr/>
            <p:nvPr/>
          </p:nvSpPr>
          <p:spPr>
            <a:xfrm>
              <a:off x="1575038" y="231790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39D5ACEA-9CA7-4EB6-92DD-5F45AF805324}"/>
                </a:ext>
              </a:extLst>
            </p:cNvPr>
            <p:cNvSpPr/>
            <p:nvPr/>
          </p:nvSpPr>
          <p:spPr>
            <a:xfrm>
              <a:off x="1590380" y="240075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9D77E8D4-1F27-4727-8697-F0CBC3C5755E}"/>
                </a:ext>
              </a:extLst>
            </p:cNvPr>
            <p:cNvSpPr/>
            <p:nvPr/>
          </p:nvSpPr>
          <p:spPr>
            <a:xfrm>
              <a:off x="1624133" y="2425302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457E1AA6-8B31-4FAA-A190-8FF74406CCBC}"/>
                </a:ext>
              </a:extLst>
            </p:cNvPr>
            <p:cNvSpPr/>
            <p:nvPr/>
          </p:nvSpPr>
          <p:spPr>
            <a:xfrm>
              <a:off x="1660954" y="244678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32E76E6E-BD8B-480E-B1FA-F4CD5C0EA675}"/>
                </a:ext>
              </a:extLst>
            </p:cNvPr>
            <p:cNvSpPr/>
            <p:nvPr/>
          </p:nvSpPr>
          <p:spPr>
            <a:xfrm>
              <a:off x="1676297" y="2486671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0681B16-6C95-46D5-BB35-A735EADB89C1}"/>
                </a:ext>
              </a:extLst>
            </p:cNvPr>
            <p:cNvSpPr/>
            <p:nvPr/>
          </p:nvSpPr>
          <p:spPr>
            <a:xfrm>
              <a:off x="1722324" y="256031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78E8FC4B-59BE-4C9E-AF28-7DCC5E56C69A}"/>
                </a:ext>
              </a:extLst>
            </p:cNvPr>
            <p:cNvSpPr/>
            <p:nvPr/>
          </p:nvSpPr>
          <p:spPr>
            <a:xfrm>
              <a:off x="1740734" y="2594067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BA994F11-8EDC-4A8A-A061-8BBCEF7B3759}"/>
                </a:ext>
              </a:extLst>
            </p:cNvPr>
            <p:cNvSpPr/>
            <p:nvPr/>
          </p:nvSpPr>
          <p:spPr>
            <a:xfrm>
              <a:off x="1795966" y="260020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F0E5011-BE60-42CD-A236-B3F84F50CFE0}"/>
                </a:ext>
              </a:extLst>
            </p:cNvPr>
            <p:cNvSpPr/>
            <p:nvPr/>
          </p:nvSpPr>
          <p:spPr>
            <a:xfrm>
              <a:off x="1826651" y="2698395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44B77A9-FA59-4698-B7DE-D89FDB17B393}"/>
                </a:ext>
              </a:extLst>
            </p:cNvPr>
            <p:cNvSpPr/>
            <p:nvPr/>
          </p:nvSpPr>
          <p:spPr>
            <a:xfrm>
              <a:off x="2507848" y="317707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030D0D37-DA93-4EA2-B98F-40370925FF3E}"/>
                </a:ext>
              </a:extLst>
            </p:cNvPr>
            <p:cNvSpPr/>
            <p:nvPr/>
          </p:nvSpPr>
          <p:spPr>
            <a:xfrm>
              <a:off x="2713435" y="327219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727F6DF7-6152-433F-A3A2-513008FAC4CB}"/>
                </a:ext>
              </a:extLst>
            </p:cNvPr>
            <p:cNvSpPr/>
            <p:nvPr/>
          </p:nvSpPr>
          <p:spPr>
            <a:xfrm>
              <a:off x="2833105" y="3373455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9EF6880C-1E33-413C-87A3-658AE923283C}"/>
                </a:ext>
              </a:extLst>
            </p:cNvPr>
            <p:cNvSpPr/>
            <p:nvPr/>
          </p:nvSpPr>
          <p:spPr>
            <a:xfrm>
              <a:off x="2891405" y="339186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FE2927F4-746D-40D1-8AA1-4084675D67DA}"/>
                </a:ext>
              </a:extLst>
            </p:cNvPr>
            <p:cNvSpPr/>
            <p:nvPr/>
          </p:nvSpPr>
          <p:spPr>
            <a:xfrm>
              <a:off x="3112334" y="3499262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102C03AD-8CE4-44BC-9F3D-E3E2108930D3}"/>
                </a:ext>
              </a:extLst>
            </p:cNvPr>
            <p:cNvSpPr/>
            <p:nvPr/>
          </p:nvSpPr>
          <p:spPr>
            <a:xfrm>
              <a:off x="3302579" y="3548357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B9E34E4-2427-469E-A7C0-062839B3CC20}"/>
                </a:ext>
              </a:extLst>
            </p:cNvPr>
            <p:cNvSpPr/>
            <p:nvPr/>
          </p:nvSpPr>
          <p:spPr>
            <a:xfrm>
              <a:off x="3416111" y="3579042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CBA4091D-A3F3-45D5-BCF3-CB0957CB354B}"/>
                </a:ext>
              </a:extLst>
            </p:cNvPr>
            <p:cNvSpPr/>
            <p:nvPr/>
          </p:nvSpPr>
          <p:spPr>
            <a:xfrm>
              <a:off x="3618630" y="364347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E372CD34-DEF8-430D-A58D-DE2D9AA50C1F}"/>
                </a:ext>
              </a:extLst>
            </p:cNvPr>
            <p:cNvSpPr/>
            <p:nvPr/>
          </p:nvSpPr>
          <p:spPr>
            <a:xfrm>
              <a:off x="3768984" y="36741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644DE4A9-9EE8-47A8-880C-942D19285A9B}"/>
                </a:ext>
              </a:extLst>
            </p:cNvPr>
            <p:cNvSpPr/>
            <p:nvPr/>
          </p:nvSpPr>
          <p:spPr>
            <a:xfrm>
              <a:off x="3977639" y="374167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237803BF-F5D8-4B9C-BF8A-EEE87DC111FD}"/>
                </a:ext>
              </a:extLst>
            </p:cNvPr>
            <p:cNvSpPr/>
            <p:nvPr/>
          </p:nvSpPr>
          <p:spPr>
            <a:xfrm>
              <a:off x="4238458" y="382145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D3FE03B1-A981-4045-B80D-BF9FF64CFFC9}"/>
                </a:ext>
              </a:extLst>
            </p:cNvPr>
            <p:cNvSpPr/>
            <p:nvPr/>
          </p:nvSpPr>
          <p:spPr>
            <a:xfrm>
              <a:off x="4309032" y="384292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B6F69A76-B3B1-402E-8407-CE512ABDE914}"/>
                </a:ext>
              </a:extLst>
            </p:cNvPr>
            <p:cNvSpPr/>
            <p:nvPr/>
          </p:nvSpPr>
          <p:spPr>
            <a:xfrm>
              <a:off x="4385744" y="3842929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4A12F07-1E8A-4B13-8A0A-E1FA2C39D0AC}"/>
                </a:ext>
              </a:extLst>
            </p:cNvPr>
            <p:cNvSpPr/>
            <p:nvPr/>
          </p:nvSpPr>
          <p:spPr>
            <a:xfrm>
              <a:off x="4569851" y="388895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81CCEF54-696E-4D41-8133-EB8A77E3625D}"/>
                </a:ext>
              </a:extLst>
            </p:cNvPr>
            <p:cNvSpPr/>
            <p:nvPr/>
          </p:nvSpPr>
          <p:spPr>
            <a:xfrm>
              <a:off x="5057736" y="399328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581CC92D-E989-41FB-B6E7-2793989FDB81}"/>
                </a:ext>
              </a:extLst>
            </p:cNvPr>
            <p:cNvSpPr/>
            <p:nvPr/>
          </p:nvSpPr>
          <p:spPr>
            <a:xfrm>
              <a:off x="5321623" y="4014763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5BAFFADA-F2C9-41C2-B4A3-CB87622A723F}"/>
                </a:ext>
              </a:extLst>
            </p:cNvPr>
            <p:cNvSpPr/>
            <p:nvPr/>
          </p:nvSpPr>
          <p:spPr>
            <a:xfrm>
              <a:off x="5398335" y="4036242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608EC2B1-5194-457F-A09C-C291164BB21C}"/>
                </a:ext>
              </a:extLst>
            </p:cNvPr>
            <p:cNvSpPr/>
            <p:nvPr/>
          </p:nvSpPr>
          <p:spPr>
            <a:xfrm>
              <a:off x="5465841" y="40607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DB215929-8DA7-4183-B002-C84B47EC0FF9}"/>
                </a:ext>
              </a:extLst>
            </p:cNvPr>
            <p:cNvSpPr/>
            <p:nvPr/>
          </p:nvSpPr>
          <p:spPr>
            <a:xfrm>
              <a:off x="5521073" y="4060790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E51A79D-6700-4C11-8D30-89B3BC6E3B06}"/>
                </a:ext>
              </a:extLst>
            </p:cNvPr>
            <p:cNvSpPr/>
            <p:nvPr/>
          </p:nvSpPr>
          <p:spPr>
            <a:xfrm>
              <a:off x="5610058" y="40730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55DAB718-5BCF-4E6D-92E3-4AD9411C69F5}"/>
                </a:ext>
              </a:extLst>
            </p:cNvPr>
            <p:cNvSpPr/>
            <p:nvPr/>
          </p:nvSpPr>
          <p:spPr>
            <a:xfrm>
              <a:off x="5656085" y="40730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19D7D0B-1F63-4F13-9C09-F1043017BFE2}"/>
                </a:ext>
              </a:extLst>
            </p:cNvPr>
            <p:cNvSpPr/>
            <p:nvPr/>
          </p:nvSpPr>
          <p:spPr>
            <a:xfrm>
              <a:off x="5809508" y="40730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F6ABE322-70AA-4313-8D54-02CF11943FB6}"/>
                </a:ext>
              </a:extLst>
            </p:cNvPr>
            <p:cNvSpPr/>
            <p:nvPr/>
          </p:nvSpPr>
          <p:spPr>
            <a:xfrm>
              <a:off x="5858603" y="40730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12E37384-D797-4940-9AB1-C0E77CA49398}"/>
                </a:ext>
              </a:extLst>
            </p:cNvPr>
            <p:cNvSpPr/>
            <p:nvPr/>
          </p:nvSpPr>
          <p:spPr>
            <a:xfrm>
              <a:off x="5984410" y="40730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EADFD50B-4B82-44A2-839A-0147F5FDE4C7}"/>
                </a:ext>
              </a:extLst>
            </p:cNvPr>
            <p:cNvSpPr/>
            <p:nvPr/>
          </p:nvSpPr>
          <p:spPr>
            <a:xfrm>
              <a:off x="5999752" y="4088406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CB1ACA89-3421-4EC1-8087-59C5626DD7FA}"/>
                </a:ext>
              </a:extLst>
            </p:cNvPr>
            <p:cNvSpPr/>
            <p:nvPr/>
          </p:nvSpPr>
          <p:spPr>
            <a:xfrm>
              <a:off x="6036573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AA3C9BAE-C389-4DA9-9229-D992EAF10061}"/>
                </a:ext>
              </a:extLst>
            </p:cNvPr>
            <p:cNvSpPr/>
            <p:nvPr/>
          </p:nvSpPr>
          <p:spPr>
            <a:xfrm>
              <a:off x="6288187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D108CFEB-9A39-4172-A087-A1AF5156F0A8}"/>
                </a:ext>
              </a:extLst>
            </p:cNvPr>
            <p:cNvSpPr/>
            <p:nvPr/>
          </p:nvSpPr>
          <p:spPr>
            <a:xfrm>
              <a:off x="6435472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Isosceles Triangle 177">
              <a:extLst>
                <a:ext uri="{FF2B5EF4-FFF2-40B4-BE49-F238E27FC236}">
                  <a16:creationId xmlns:a16="http://schemas.microsoft.com/office/drawing/2014/main" id="{23AA3B03-C797-46B0-B192-B45E90B91672}"/>
                </a:ext>
              </a:extLst>
            </p:cNvPr>
            <p:cNvSpPr/>
            <p:nvPr/>
          </p:nvSpPr>
          <p:spPr>
            <a:xfrm>
              <a:off x="571513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28A52DD8-FCA2-4678-9F73-81117BF16C3A}"/>
                </a:ext>
              </a:extLst>
            </p:cNvPr>
            <p:cNvSpPr/>
            <p:nvPr/>
          </p:nvSpPr>
          <p:spPr>
            <a:xfrm>
              <a:off x="572741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14158FBD-FAE9-4570-9D6C-D04B43E5BC3C}"/>
                </a:ext>
              </a:extLst>
            </p:cNvPr>
            <p:cNvSpPr/>
            <p:nvPr/>
          </p:nvSpPr>
          <p:spPr>
            <a:xfrm>
              <a:off x="573968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Isosceles Triangle 180">
              <a:extLst>
                <a:ext uri="{FF2B5EF4-FFF2-40B4-BE49-F238E27FC236}">
                  <a16:creationId xmlns:a16="http://schemas.microsoft.com/office/drawing/2014/main" id="{75F98122-C342-42DC-9B18-A02D405F5AED}"/>
                </a:ext>
              </a:extLst>
            </p:cNvPr>
            <p:cNvSpPr/>
            <p:nvPr/>
          </p:nvSpPr>
          <p:spPr>
            <a:xfrm>
              <a:off x="575196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Isosceles Triangle 181">
              <a:extLst>
                <a:ext uri="{FF2B5EF4-FFF2-40B4-BE49-F238E27FC236}">
                  <a16:creationId xmlns:a16="http://schemas.microsoft.com/office/drawing/2014/main" id="{E0ED5805-5EAB-4672-8BB2-06094A97DD7F}"/>
                </a:ext>
              </a:extLst>
            </p:cNvPr>
            <p:cNvSpPr/>
            <p:nvPr/>
          </p:nvSpPr>
          <p:spPr>
            <a:xfrm>
              <a:off x="576423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Isosceles Triangle 182">
              <a:extLst>
                <a:ext uri="{FF2B5EF4-FFF2-40B4-BE49-F238E27FC236}">
                  <a16:creationId xmlns:a16="http://schemas.microsoft.com/office/drawing/2014/main" id="{3EB2E4AD-595A-4E50-B86B-B485EBE473EE}"/>
                </a:ext>
              </a:extLst>
            </p:cNvPr>
            <p:cNvSpPr/>
            <p:nvPr/>
          </p:nvSpPr>
          <p:spPr>
            <a:xfrm>
              <a:off x="577650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Isosceles Triangle 183">
              <a:extLst>
                <a:ext uri="{FF2B5EF4-FFF2-40B4-BE49-F238E27FC236}">
                  <a16:creationId xmlns:a16="http://schemas.microsoft.com/office/drawing/2014/main" id="{984C74DF-EF68-4CCB-B2B8-A9F91E10850C}"/>
                </a:ext>
              </a:extLst>
            </p:cNvPr>
            <p:cNvSpPr/>
            <p:nvPr/>
          </p:nvSpPr>
          <p:spPr>
            <a:xfrm>
              <a:off x="578878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Isosceles Triangle 184">
              <a:extLst>
                <a:ext uri="{FF2B5EF4-FFF2-40B4-BE49-F238E27FC236}">
                  <a16:creationId xmlns:a16="http://schemas.microsoft.com/office/drawing/2014/main" id="{1B4CC207-1429-4809-9AAB-B01EC4155961}"/>
                </a:ext>
              </a:extLst>
            </p:cNvPr>
            <p:cNvSpPr/>
            <p:nvPr/>
          </p:nvSpPr>
          <p:spPr>
            <a:xfrm>
              <a:off x="580105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6" name="Isosceles Triangle 185">
              <a:extLst>
                <a:ext uri="{FF2B5EF4-FFF2-40B4-BE49-F238E27FC236}">
                  <a16:creationId xmlns:a16="http://schemas.microsoft.com/office/drawing/2014/main" id="{C969904F-2A3F-4DA8-9B47-5F600ABB1835}"/>
                </a:ext>
              </a:extLst>
            </p:cNvPr>
            <p:cNvSpPr/>
            <p:nvPr/>
          </p:nvSpPr>
          <p:spPr>
            <a:xfrm>
              <a:off x="581333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7" name="Isosceles Triangle 186">
              <a:extLst>
                <a:ext uri="{FF2B5EF4-FFF2-40B4-BE49-F238E27FC236}">
                  <a16:creationId xmlns:a16="http://schemas.microsoft.com/office/drawing/2014/main" id="{F634A7A9-6DD7-4487-B912-A3681DA4EDE4}"/>
                </a:ext>
              </a:extLst>
            </p:cNvPr>
            <p:cNvSpPr/>
            <p:nvPr/>
          </p:nvSpPr>
          <p:spPr>
            <a:xfrm>
              <a:off x="582560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8" name="Isosceles Triangle 187">
              <a:extLst>
                <a:ext uri="{FF2B5EF4-FFF2-40B4-BE49-F238E27FC236}">
                  <a16:creationId xmlns:a16="http://schemas.microsoft.com/office/drawing/2014/main" id="{26ECDFE2-BA0D-4400-9B7D-012021964CF8}"/>
                </a:ext>
              </a:extLst>
            </p:cNvPr>
            <p:cNvSpPr/>
            <p:nvPr/>
          </p:nvSpPr>
          <p:spPr>
            <a:xfrm>
              <a:off x="583787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Isosceles Triangle 188">
              <a:extLst>
                <a:ext uri="{FF2B5EF4-FFF2-40B4-BE49-F238E27FC236}">
                  <a16:creationId xmlns:a16="http://schemas.microsoft.com/office/drawing/2014/main" id="{32FEF5F3-C82A-426B-BE19-170F69777286}"/>
                </a:ext>
              </a:extLst>
            </p:cNvPr>
            <p:cNvSpPr/>
            <p:nvPr/>
          </p:nvSpPr>
          <p:spPr>
            <a:xfrm>
              <a:off x="585015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Isosceles Triangle 189">
              <a:extLst>
                <a:ext uri="{FF2B5EF4-FFF2-40B4-BE49-F238E27FC236}">
                  <a16:creationId xmlns:a16="http://schemas.microsoft.com/office/drawing/2014/main" id="{B439BF00-45FD-493A-A871-879DA7C60363}"/>
                </a:ext>
              </a:extLst>
            </p:cNvPr>
            <p:cNvSpPr/>
            <p:nvPr/>
          </p:nvSpPr>
          <p:spPr>
            <a:xfrm>
              <a:off x="586242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Isosceles Triangle 190">
              <a:extLst>
                <a:ext uri="{FF2B5EF4-FFF2-40B4-BE49-F238E27FC236}">
                  <a16:creationId xmlns:a16="http://schemas.microsoft.com/office/drawing/2014/main" id="{67EF49F6-C891-4CD8-9C6F-5CAE331D918B}"/>
                </a:ext>
              </a:extLst>
            </p:cNvPr>
            <p:cNvSpPr/>
            <p:nvPr/>
          </p:nvSpPr>
          <p:spPr>
            <a:xfrm>
              <a:off x="587470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Isosceles Triangle 191">
              <a:extLst>
                <a:ext uri="{FF2B5EF4-FFF2-40B4-BE49-F238E27FC236}">
                  <a16:creationId xmlns:a16="http://schemas.microsoft.com/office/drawing/2014/main" id="{7CB363D4-477F-475C-B025-EFA85F6D2988}"/>
                </a:ext>
              </a:extLst>
            </p:cNvPr>
            <p:cNvSpPr/>
            <p:nvPr/>
          </p:nvSpPr>
          <p:spPr>
            <a:xfrm>
              <a:off x="588697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3" name="Isosceles Triangle 192">
              <a:extLst>
                <a:ext uri="{FF2B5EF4-FFF2-40B4-BE49-F238E27FC236}">
                  <a16:creationId xmlns:a16="http://schemas.microsoft.com/office/drawing/2014/main" id="{7C09E6E2-46FB-4C14-A427-9EF7A3BD9336}"/>
                </a:ext>
              </a:extLst>
            </p:cNvPr>
            <p:cNvSpPr/>
            <p:nvPr/>
          </p:nvSpPr>
          <p:spPr>
            <a:xfrm>
              <a:off x="589924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4" name="Isosceles Triangle 193">
              <a:extLst>
                <a:ext uri="{FF2B5EF4-FFF2-40B4-BE49-F238E27FC236}">
                  <a16:creationId xmlns:a16="http://schemas.microsoft.com/office/drawing/2014/main" id="{7B396A6A-9F3E-4253-B976-2E45D798EE8F}"/>
                </a:ext>
              </a:extLst>
            </p:cNvPr>
            <p:cNvSpPr/>
            <p:nvPr/>
          </p:nvSpPr>
          <p:spPr>
            <a:xfrm>
              <a:off x="591152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5" name="Isosceles Triangle 194">
              <a:extLst>
                <a:ext uri="{FF2B5EF4-FFF2-40B4-BE49-F238E27FC236}">
                  <a16:creationId xmlns:a16="http://schemas.microsoft.com/office/drawing/2014/main" id="{4753F2C4-C728-40BB-801F-879A365B1C10}"/>
                </a:ext>
              </a:extLst>
            </p:cNvPr>
            <p:cNvSpPr/>
            <p:nvPr/>
          </p:nvSpPr>
          <p:spPr>
            <a:xfrm>
              <a:off x="592379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6" name="Isosceles Triangle 195">
              <a:extLst>
                <a:ext uri="{FF2B5EF4-FFF2-40B4-BE49-F238E27FC236}">
                  <a16:creationId xmlns:a16="http://schemas.microsoft.com/office/drawing/2014/main" id="{E2CC79BB-89C6-46FB-8356-2E3240198425}"/>
                </a:ext>
              </a:extLst>
            </p:cNvPr>
            <p:cNvSpPr/>
            <p:nvPr/>
          </p:nvSpPr>
          <p:spPr>
            <a:xfrm>
              <a:off x="593607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7" name="Isosceles Triangle 196">
              <a:extLst>
                <a:ext uri="{FF2B5EF4-FFF2-40B4-BE49-F238E27FC236}">
                  <a16:creationId xmlns:a16="http://schemas.microsoft.com/office/drawing/2014/main" id="{F6F6581E-CFC4-4830-9A38-A00AFBE29CCB}"/>
                </a:ext>
              </a:extLst>
            </p:cNvPr>
            <p:cNvSpPr/>
            <p:nvPr/>
          </p:nvSpPr>
          <p:spPr>
            <a:xfrm>
              <a:off x="594834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8" name="Isosceles Triangle 197">
              <a:extLst>
                <a:ext uri="{FF2B5EF4-FFF2-40B4-BE49-F238E27FC236}">
                  <a16:creationId xmlns:a16="http://schemas.microsoft.com/office/drawing/2014/main" id="{BF6D6060-CF85-4BB6-B4FE-FA9F06050F14}"/>
                </a:ext>
              </a:extLst>
            </p:cNvPr>
            <p:cNvSpPr/>
            <p:nvPr/>
          </p:nvSpPr>
          <p:spPr>
            <a:xfrm>
              <a:off x="596061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9" name="Isosceles Triangle 198">
              <a:extLst>
                <a:ext uri="{FF2B5EF4-FFF2-40B4-BE49-F238E27FC236}">
                  <a16:creationId xmlns:a16="http://schemas.microsoft.com/office/drawing/2014/main" id="{15CF7E9F-A8BF-4E82-9EFB-12D155AF97D9}"/>
                </a:ext>
              </a:extLst>
            </p:cNvPr>
            <p:cNvSpPr/>
            <p:nvPr/>
          </p:nvSpPr>
          <p:spPr>
            <a:xfrm>
              <a:off x="597289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0" name="Isosceles Triangle 199">
              <a:extLst>
                <a:ext uri="{FF2B5EF4-FFF2-40B4-BE49-F238E27FC236}">
                  <a16:creationId xmlns:a16="http://schemas.microsoft.com/office/drawing/2014/main" id="{E43588E1-30E1-4573-9EDC-FEE0831496B7}"/>
                </a:ext>
              </a:extLst>
            </p:cNvPr>
            <p:cNvSpPr/>
            <p:nvPr/>
          </p:nvSpPr>
          <p:spPr>
            <a:xfrm>
              <a:off x="598516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1" name="Isosceles Triangle 200">
              <a:extLst>
                <a:ext uri="{FF2B5EF4-FFF2-40B4-BE49-F238E27FC236}">
                  <a16:creationId xmlns:a16="http://schemas.microsoft.com/office/drawing/2014/main" id="{CCDE307B-FF20-467A-A15B-5D7D0EEE2B21}"/>
                </a:ext>
              </a:extLst>
            </p:cNvPr>
            <p:cNvSpPr/>
            <p:nvPr/>
          </p:nvSpPr>
          <p:spPr>
            <a:xfrm>
              <a:off x="599744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Isosceles Triangle 201">
              <a:extLst>
                <a:ext uri="{FF2B5EF4-FFF2-40B4-BE49-F238E27FC236}">
                  <a16:creationId xmlns:a16="http://schemas.microsoft.com/office/drawing/2014/main" id="{57236CBA-CC88-4CAC-9028-265DDF5979F5}"/>
                </a:ext>
              </a:extLst>
            </p:cNvPr>
            <p:cNvSpPr/>
            <p:nvPr/>
          </p:nvSpPr>
          <p:spPr>
            <a:xfrm>
              <a:off x="600971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Isosceles Triangle 202">
              <a:extLst>
                <a:ext uri="{FF2B5EF4-FFF2-40B4-BE49-F238E27FC236}">
                  <a16:creationId xmlns:a16="http://schemas.microsoft.com/office/drawing/2014/main" id="{44760C0A-404D-4439-8C16-569D87E1079E}"/>
                </a:ext>
              </a:extLst>
            </p:cNvPr>
            <p:cNvSpPr/>
            <p:nvPr/>
          </p:nvSpPr>
          <p:spPr>
            <a:xfrm>
              <a:off x="602198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Isosceles Triangle 203">
              <a:extLst>
                <a:ext uri="{FF2B5EF4-FFF2-40B4-BE49-F238E27FC236}">
                  <a16:creationId xmlns:a16="http://schemas.microsoft.com/office/drawing/2014/main" id="{778CF426-478D-4F1A-8E17-618C4F09A7C9}"/>
                </a:ext>
              </a:extLst>
            </p:cNvPr>
            <p:cNvSpPr/>
            <p:nvPr/>
          </p:nvSpPr>
          <p:spPr>
            <a:xfrm>
              <a:off x="603426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Isosceles Triangle 204">
              <a:extLst>
                <a:ext uri="{FF2B5EF4-FFF2-40B4-BE49-F238E27FC236}">
                  <a16:creationId xmlns:a16="http://schemas.microsoft.com/office/drawing/2014/main" id="{F5DF96F2-75AB-49F8-9D39-790BEA0F6A9C}"/>
                </a:ext>
              </a:extLst>
            </p:cNvPr>
            <p:cNvSpPr/>
            <p:nvPr/>
          </p:nvSpPr>
          <p:spPr>
            <a:xfrm>
              <a:off x="604653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Isosceles Triangle 205">
              <a:extLst>
                <a:ext uri="{FF2B5EF4-FFF2-40B4-BE49-F238E27FC236}">
                  <a16:creationId xmlns:a16="http://schemas.microsoft.com/office/drawing/2014/main" id="{5A8C5128-80AA-4D6A-ACE7-9545E49FC69E}"/>
                </a:ext>
              </a:extLst>
            </p:cNvPr>
            <p:cNvSpPr/>
            <p:nvPr/>
          </p:nvSpPr>
          <p:spPr>
            <a:xfrm>
              <a:off x="605881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7" name="Isosceles Triangle 206">
              <a:extLst>
                <a:ext uri="{FF2B5EF4-FFF2-40B4-BE49-F238E27FC236}">
                  <a16:creationId xmlns:a16="http://schemas.microsoft.com/office/drawing/2014/main" id="{683145A3-B186-4119-96DC-A49620949742}"/>
                </a:ext>
              </a:extLst>
            </p:cNvPr>
            <p:cNvSpPr/>
            <p:nvPr/>
          </p:nvSpPr>
          <p:spPr>
            <a:xfrm>
              <a:off x="607108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8" name="Isosceles Triangle 207">
              <a:extLst>
                <a:ext uri="{FF2B5EF4-FFF2-40B4-BE49-F238E27FC236}">
                  <a16:creationId xmlns:a16="http://schemas.microsoft.com/office/drawing/2014/main" id="{F90A81A7-DD3A-473B-A6AB-12EF6C4C8B50}"/>
                </a:ext>
              </a:extLst>
            </p:cNvPr>
            <p:cNvSpPr/>
            <p:nvPr/>
          </p:nvSpPr>
          <p:spPr>
            <a:xfrm>
              <a:off x="6083359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Isosceles Triangle 208">
              <a:extLst>
                <a:ext uri="{FF2B5EF4-FFF2-40B4-BE49-F238E27FC236}">
                  <a16:creationId xmlns:a16="http://schemas.microsoft.com/office/drawing/2014/main" id="{D4CEF352-B673-466A-B1EC-6D25735D3BC8}"/>
                </a:ext>
              </a:extLst>
            </p:cNvPr>
            <p:cNvSpPr/>
            <p:nvPr/>
          </p:nvSpPr>
          <p:spPr>
            <a:xfrm>
              <a:off x="6095633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Isosceles Triangle 209">
              <a:extLst>
                <a:ext uri="{FF2B5EF4-FFF2-40B4-BE49-F238E27FC236}">
                  <a16:creationId xmlns:a16="http://schemas.microsoft.com/office/drawing/2014/main" id="{6CCB0DEA-76A6-49A6-A63D-5358F14F6DD8}"/>
                </a:ext>
              </a:extLst>
            </p:cNvPr>
            <p:cNvSpPr/>
            <p:nvPr/>
          </p:nvSpPr>
          <p:spPr>
            <a:xfrm>
              <a:off x="6107907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Isosceles Triangle 210">
              <a:extLst>
                <a:ext uri="{FF2B5EF4-FFF2-40B4-BE49-F238E27FC236}">
                  <a16:creationId xmlns:a16="http://schemas.microsoft.com/office/drawing/2014/main" id="{45C9AED3-4D54-4A22-8369-08D24C8001BF}"/>
                </a:ext>
              </a:extLst>
            </p:cNvPr>
            <p:cNvSpPr/>
            <p:nvPr/>
          </p:nvSpPr>
          <p:spPr>
            <a:xfrm>
              <a:off x="6120181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2" name="Isosceles Triangle 211">
              <a:extLst>
                <a:ext uri="{FF2B5EF4-FFF2-40B4-BE49-F238E27FC236}">
                  <a16:creationId xmlns:a16="http://schemas.microsoft.com/office/drawing/2014/main" id="{E13013CB-EC85-41E0-BE57-0811BEFF1724}"/>
                </a:ext>
              </a:extLst>
            </p:cNvPr>
            <p:cNvSpPr/>
            <p:nvPr/>
          </p:nvSpPr>
          <p:spPr>
            <a:xfrm>
              <a:off x="6132455" y="3368315"/>
              <a:ext cx="75266" cy="64884"/>
            </a:xfrm>
            <a:prstGeom prst="triangl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36E2393A-44F1-4D51-A3B8-D349F2BE55B5}"/>
                </a:ext>
              </a:extLst>
            </p:cNvPr>
            <p:cNvSpPr/>
            <p:nvPr/>
          </p:nvSpPr>
          <p:spPr>
            <a:xfrm>
              <a:off x="6051916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8546E64B-FC5E-4064-BB94-B7BBF24A67D5}"/>
                </a:ext>
              </a:extLst>
            </p:cNvPr>
            <p:cNvSpPr/>
            <p:nvPr/>
          </p:nvSpPr>
          <p:spPr>
            <a:xfrm>
              <a:off x="6067259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221B6AAD-2D3E-4FA0-9C13-9A3EA65CD75D}"/>
                </a:ext>
              </a:extLst>
            </p:cNvPr>
            <p:cNvSpPr/>
            <p:nvPr/>
          </p:nvSpPr>
          <p:spPr>
            <a:xfrm>
              <a:off x="6082602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31E4BBC-66A4-419D-9BA2-2692D1594865}"/>
                </a:ext>
              </a:extLst>
            </p:cNvPr>
            <p:cNvSpPr/>
            <p:nvPr/>
          </p:nvSpPr>
          <p:spPr>
            <a:xfrm>
              <a:off x="6097945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568112D6-CD40-4AA3-B9B1-2C4D0B678FAE}"/>
                </a:ext>
              </a:extLst>
            </p:cNvPr>
            <p:cNvSpPr/>
            <p:nvPr/>
          </p:nvSpPr>
          <p:spPr>
            <a:xfrm>
              <a:off x="6113288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4C230011-03BE-48DB-9561-8808A7941544}"/>
                </a:ext>
              </a:extLst>
            </p:cNvPr>
            <p:cNvSpPr/>
            <p:nvPr/>
          </p:nvSpPr>
          <p:spPr>
            <a:xfrm>
              <a:off x="6128631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0B59C855-F608-427D-AE56-D7029018B38C}"/>
                </a:ext>
              </a:extLst>
            </p:cNvPr>
            <p:cNvSpPr/>
            <p:nvPr/>
          </p:nvSpPr>
          <p:spPr>
            <a:xfrm>
              <a:off x="6143974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19761185-AB7C-434A-93E5-18CD3E6AA447}"/>
                </a:ext>
              </a:extLst>
            </p:cNvPr>
            <p:cNvSpPr/>
            <p:nvPr/>
          </p:nvSpPr>
          <p:spPr>
            <a:xfrm>
              <a:off x="6159317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AA332B77-31A6-494A-9676-C514F14A73DF}"/>
                </a:ext>
              </a:extLst>
            </p:cNvPr>
            <p:cNvSpPr/>
            <p:nvPr/>
          </p:nvSpPr>
          <p:spPr>
            <a:xfrm>
              <a:off x="6174660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AD431D6A-852A-4C9A-85E4-D71A30440897}"/>
                </a:ext>
              </a:extLst>
            </p:cNvPr>
            <p:cNvSpPr/>
            <p:nvPr/>
          </p:nvSpPr>
          <p:spPr>
            <a:xfrm>
              <a:off x="6190003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F8B6CD53-CA6E-46A7-A58C-33DE921C5EBC}"/>
                </a:ext>
              </a:extLst>
            </p:cNvPr>
            <p:cNvSpPr/>
            <p:nvPr/>
          </p:nvSpPr>
          <p:spPr>
            <a:xfrm>
              <a:off x="6205346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394CD516-2B38-44EE-BE3D-459E958F65C8}"/>
                </a:ext>
              </a:extLst>
            </p:cNvPr>
            <p:cNvSpPr/>
            <p:nvPr/>
          </p:nvSpPr>
          <p:spPr>
            <a:xfrm>
              <a:off x="6220689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F52ECCDE-26E9-410F-A7E4-C9C32E89AAAF}"/>
                </a:ext>
              </a:extLst>
            </p:cNvPr>
            <p:cNvSpPr/>
            <p:nvPr/>
          </p:nvSpPr>
          <p:spPr>
            <a:xfrm>
              <a:off x="6236032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661C77E6-B39E-4200-9F9B-5AEB31D104B3}"/>
                </a:ext>
              </a:extLst>
            </p:cNvPr>
            <p:cNvSpPr/>
            <p:nvPr/>
          </p:nvSpPr>
          <p:spPr>
            <a:xfrm>
              <a:off x="6251375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7ECEA87A-46EF-4E02-87F1-78A8ADD55EE5}"/>
                </a:ext>
              </a:extLst>
            </p:cNvPr>
            <p:cNvSpPr/>
            <p:nvPr/>
          </p:nvSpPr>
          <p:spPr>
            <a:xfrm>
              <a:off x="6266718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914370DF-E979-44B5-8059-2ECEF3EFA574}"/>
                </a:ext>
              </a:extLst>
            </p:cNvPr>
            <p:cNvSpPr/>
            <p:nvPr/>
          </p:nvSpPr>
          <p:spPr>
            <a:xfrm>
              <a:off x="6282061" y="4131364"/>
              <a:ext cx="74793" cy="74793"/>
            </a:xfrm>
            <a:prstGeom prst="ellipse">
              <a:avLst/>
            </a:prstGeom>
            <a:noFill/>
            <a:ln>
              <a:solidFill>
                <a:srgbClr val="8F91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30" name="TextBox 229">
            <a:extLst>
              <a:ext uri="{FF2B5EF4-FFF2-40B4-BE49-F238E27FC236}">
                <a16:creationId xmlns:a16="http://schemas.microsoft.com/office/drawing/2014/main" id="{3B3C1452-8441-4410-9442-D05583BA8E50}"/>
              </a:ext>
            </a:extLst>
          </p:cNvPr>
          <p:cNvSpPr txBox="1"/>
          <p:nvPr/>
        </p:nvSpPr>
        <p:spPr>
          <a:xfrm>
            <a:off x="1878710" y="4187621"/>
            <a:ext cx="273396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>
                <a:solidFill>
                  <a:srgbClr val="084B7C"/>
                </a:solidFill>
              </a:rPr>
              <a:t>HR: 0.42</a:t>
            </a:r>
            <a:br>
              <a:rPr lang="en-GB" sz="1000">
                <a:solidFill>
                  <a:srgbClr val="084B7C"/>
                </a:solidFill>
              </a:rPr>
            </a:br>
            <a:r>
              <a:rPr lang="en-GB" sz="1000">
                <a:solidFill>
                  <a:srgbClr val="084B7C"/>
                </a:solidFill>
              </a:rPr>
              <a:t>(95% Cl: 0.31-0.58; p&lt;0.001)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92FDFFDE-A021-8044-9FF5-E520E5CAE63B}"/>
              </a:ext>
            </a:extLst>
          </p:cNvPr>
          <p:cNvSpPr txBox="1"/>
          <p:nvPr/>
        </p:nvSpPr>
        <p:spPr>
          <a:xfrm>
            <a:off x="550863" y="5637600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a-DK" sz="800" dirty="0">
                <a:solidFill>
                  <a:srgbClr val="404040"/>
                </a:solidFill>
              </a:rPr>
              <a:t>Adapted from Kaufman JL, </a:t>
            </a:r>
            <a:r>
              <a:rPr lang="da-DK" sz="800" i="1" dirty="0">
                <a:solidFill>
                  <a:srgbClr val="404040"/>
                </a:solidFill>
              </a:rPr>
              <a:t>et al. </a:t>
            </a:r>
            <a:r>
              <a:rPr lang="da-DK" sz="800" dirty="0">
                <a:solidFill>
                  <a:srgbClr val="404040"/>
                </a:solidFill>
              </a:rPr>
              <a:t>2019</a:t>
            </a:r>
            <a:r>
              <a:rPr lang="da-DK" sz="800" i="1" dirty="0">
                <a:solidFill>
                  <a:srgbClr val="40404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573430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558E1-1869-1741-B2FE-3450C03B4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8"/>
            <a:ext cx="10515600" cy="1325563"/>
          </a:xfrm>
        </p:spPr>
        <p:txBody>
          <a:bodyPr>
            <a:normAutofit/>
          </a:bodyPr>
          <a:lstStyle/>
          <a:p>
            <a:r>
              <a:rPr lang="en-LB" sz="3200" dirty="0"/>
              <a:t>INDICATION</a:t>
            </a:r>
            <a:r>
              <a:rPr lang="en-US" sz="3200" dirty="0"/>
              <a:t>S</a:t>
            </a:r>
            <a:endParaRPr lang="en-L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86D5B-21C3-AB45-8133-E8644253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14" y="1153887"/>
            <a:ext cx="11092543" cy="459377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DARZALEX</a:t>
            </a:r>
            <a:r>
              <a:rPr lang="en-US" sz="1200" b="1" baseline="30000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 ®</a:t>
            </a:r>
            <a:r>
              <a:rPr lang="en-US" sz="1200" b="1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 (daratumumab) is indicated:</a:t>
            </a:r>
            <a:r>
              <a:rPr lang="en-US" sz="1200" b="1" baseline="30000" dirty="0">
                <a:solidFill>
                  <a:srgbClr val="6F6F6F"/>
                </a:solidFill>
                <a:latin typeface="Century Gothic" panose="020B0502020202020204" pitchFamily="34" charset="0"/>
              </a:rPr>
              <a:t>1</a:t>
            </a:r>
            <a:endParaRPr lang="en-US" sz="1200" dirty="0">
              <a:solidFill>
                <a:srgbClr val="6F6F6F"/>
              </a:solidFill>
              <a:effectLst/>
              <a:latin typeface="Century Gothic" panose="020B0502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combination with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lenalidomide and dexamethasone or with bortezomib, melphalan and prednisone 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 treatment of adult patients with newly-diagnosed multiple myeloma who are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ineligible for autologous stem cell 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transplant.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combination with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bortezomib, thalidomide and dexamethasone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the treatment of adult patients with newly diagnosed multiple myeloma who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eligible 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autologous stem cell transplant.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combination with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lenalidomide and dexamethasone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bortezomib and dexamethasone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for the treatment of adult patients with multiple myeloma who have received at least one prior therapy.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monotherapy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for the treatment of adult patients with </a:t>
            </a:r>
            <a:r>
              <a:rPr lang="en-US" sz="1800" b="1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relapsed and refractory multiple myeloma</a:t>
            </a:r>
            <a:r>
              <a:rPr lang="en-US" sz="1800" dirty="0">
                <a:solidFill>
                  <a:srgbClr val="6F6F6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whose prior therapy included a proteasome inhibitor and an immunomodulatory agent and who have demonstrated disease progression on the last therapy.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6F6F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>
              <a:lnSpc>
                <a:spcPct val="120000"/>
              </a:lnSpc>
            </a:pPr>
            <a:endParaRPr lang="en-US" sz="1200" dirty="0">
              <a:solidFill>
                <a:srgbClr val="6F6F6F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F5916E-B8EA-634A-B54B-25C7D2FDA6C1}"/>
              </a:ext>
            </a:extLst>
          </p:cNvPr>
          <p:cNvSpPr txBox="1"/>
          <p:nvPr/>
        </p:nvSpPr>
        <p:spPr>
          <a:xfrm>
            <a:off x="4438650" y="6308207"/>
            <a:ext cx="319350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600" b="1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1.</a:t>
            </a:r>
            <a:r>
              <a:rPr lang="en-US" sz="600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 DARZALEX</a:t>
            </a:r>
            <a:r>
              <a:rPr lang="en-US" sz="600" baseline="30000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®</a:t>
            </a:r>
            <a:r>
              <a:rPr lang="en-US" sz="600" dirty="0">
                <a:solidFill>
                  <a:srgbClr val="6F6F6F"/>
                </a:solidFill>
                <a:effectLst/>
                <a:latin typeface="Century Gothic" panose="020B0502020202020204" pitchFamily="34" charset="0"/>
              </a:rPr>
              <a:t> (daratumumab) EU Summary of Product Characteristics, Feb 2026. </a:t>
            </a:r>
            <a:endParaRPr lang="en-LB" sz="600" dirty="0"/>
          </a:p>
        </p:txBody>
      </p:sp>
    </p:spTree>
    <p:extLst>
      <p:ext uri="{BB962C8B-B14F-4D97-AF65-F5344CB8AC3E}">
        <p14:creationId xmlns:p14="http://schemas.microsoft.com/office/powerpoint/2010/main" val="2224911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CD3B9-6D3C-4A19-B121-9B4C3E6E0327}"/>
              </a:ext>
            </a:extLst>
          </p:cNvPr>
          <p:cNvSpPr txBox="1">
            <a:spLocks/>
          </p:cNvSpPr>
          <p:nvPr/>
        </p:nvSpPr>
        <p:spPr>
          <a:xfrm>
            <a:off x="1546770" y="287650"/>
            <a:ext cx="10017161" cy="6035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/>
            <a:r>
              <a:rPr lang="en-US" sz="3200" dirty="0">
                <a:solidFill>
                  <a:srgbClr val="01A59D"/>
                </a:solidFill>
                <a:latin typeface="Century Gothic" panose="020B0502020202020204" pitchFamily="34" charset="0"/>
              </a:rPr>
              <a:t>Exploratory Analysis of PFS in Patient Subgroups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337C1A-4FF1-4D6F-8E9A-5386C9BA1EF1}"/>
              </a:ext>
            </a:extLst>
          </p:cNvPr>
          <p:cNvGrpSpPr/>
          <p:nvPr/>
        </p:nvGrpSpPr>
        <p:grpSpPr>
          <a:xfrm>
            <a:off x="1282621" y="825731"/>
            <a:ext cx="4497029" cy="5015185"/>
            <a:chOff x="1152525" y="1251156"/>
            <a:chExt cx="4497029" cy="5015185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3F5D4D1-8210-483E-ADD0-C75ED6E03767}"/>
                </a:ext>
              </a:extLst>
            </p:cNvPr>
            <p:cNvSpPr/>
            <p:nvPr/>
          </p:nvSpPr>
          <p:spPr>
            <a:xfrm>
              <a:off x="1152525" y="1251156"/>
              <a:ext cx="4497029" cy="4365171"/>
            </a:xfrm>
            <a:prstGeom prst="roundRect">
              <a:avLst>
                <a:gd name="adj" fmla="val 4660"/>
              </a:avLst>
            </a:prstGeom>
            <a:noFill/>
            <a:ln w="19050">
              <a:solidFill>
                <a:srgbClr val="14C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E2E3CA2-723C-437F-A728-AD3B706CA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2687" y="2358578"/>
              <a:ext cx="3990503" cy="3079239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A3B4B14-A45A-45F0-ADA4-49C20DC67D56}"/>
                </a:ext>
              </a:extLst>
            </p:cNvPr>
            <p:cNvSpPr/>
            <p:nvPr/>
          </p:nvSpPr>
          <p:spPr>
            <a:xfrm>
              <a:off x="1336265" y="1399759"/>
              <a:ext cx="4129548" cy="393905"/>
            </a:xfrm>
            <a:prstGeom prst="roundRect">
              <a:avLst>
                <a:gd name="adj" fmla="val 22470"/>
              </a:avLst>
            </a:prstGeom>
            <a:solidFill>
              <a:srgbClr val="01A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C1C344F-E17B-486A-828C-3385118D6802}"/>
                </a:ext>
              </a:extLst>
            </p:cNvPr>
            <p:cNvSpPr txBox="1"/>
            <p:nvPr/>
          </p:nvSpPr>
          <p:spPr>
            <a:xfrm>
              <a:off x="1308554" y="1485887"/>
              <a:ext cx="41801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Patients With 1 Prior Line of Therapy at Baseline 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1294580-3139-4361-B99C-CA42330F42E9}"/>
                </a:ext>
              </a:extLst>
            </p:cNvPr>
            <p:cNvSpPr txBox="1"/>
            <p:nvPr/>
          </p:nvSpPr>
          <p:spPr>
            <a:xfrm>
              <a:off x="1346654" y="1912607"/>
              <a:ext cx="2030911" cy="30777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D-Rd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149/286 (52%)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17FA5C-6477-4496-AE36-178522A8E84E}"/>
                </a:ext>
              </a:extLst>
            </p:cNvPr>
            <p:cNvSpPr txBox="1"/>
            <p:nvPr/>
          </p:nvSpPr>
          <p:spPr>
            <a:xfrm>
              <a:off x="3426914" y="1912607"/>
              <a:ext cx="2030911" cy="30777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Rd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146/283 (52%)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C64F33-BC9C-422E-AB18-F4F28CCD26D1}"/>
                </a:ext>
              </a:extLst>
            </p:cNvPr>
            <p:cNvSpPr txBox="1"/>
            <p:nvPr/>
          </p:nvSpPr>
          <p:spPr>
            <a:xfrm>
              <a:off x="1321254" y="5743121"/>
              <a:ext cx="4078514" cy="523220"/>
            </a:xfrm>
            <a:prstGeom prst="rect">
              <a:avLst/>
            </a:prstGeom>
            <a:solidFill>
              <a:srgbClr val="01A5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D-Rd prolonged PFS versus Rd among patients who received 1 prior line of therapy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32ABA54-7226-48F5-9F3F-C218417C6276}"/>
              </a:ext>
            </a:extLst>
          </p:cNvPr>
          <p:cNvGrpSpPr/>
          <p:nvPr/>
        </p:nvGrpSpPr>
        <p:grpSpPr>
          <a:xfrm>
            <a:off x="6522771" y="825731"/>
            <a:ext cx="4598518" cy="5015185"/>
            <a:chOff x="6555351" y="1251156"/>
            <a:chExt cx="4598518" cy="501518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55E3962-2418-44D4-8BDD-907612833A34}"/>
                </a:ext>
              </a:extLst>
            </p:cNvPr>
            <p:cNvSpPr/>
            <p:nvPr/>
          </p:nvSpPr>
          <p:spPr>
            <a:xfrm>
              <a:off x="6555351" y="1251156"/>
              <a:ext cx="4497029" cy="4365171"/>
            </a:xfrm>
            <a:prstGeom prst="roundRect">
              <a:avLst>
                <a:gd name="adj" fmla="val 4660"/>
              </a:avLst>
            </a:prstGeom>
            <a:noFill/>
            <a:ln w="19050">
              <a:solidFill>
                <a:srgbClr val="14C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287045-85E4-437B-95DE-02EC6DC2C5DC}"/>
                </a:ext>
              </a:extLst>
            </p:cNvPr>
            <p:cNvSpPr txBox="1"/>
            <p:nvPr/>
          </p:nvSpPr>
          <p:spPr>
            <a:xfrm>
              <a:off x="6711380" y="1488427"/>
              <a:ext cx="4180114" cy="307777"/>
            </a:xfrm>
            <a:prstGeom prst="rect">
              <a:avLst/>
            </a:prstGeom>
            <a:solidFill>
              <a:srgbClr val="01A59D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Patients Refractory to Bortezomib 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D82E37-3979-435D-8216-957A0318BB4D}"/>
                </a:ext>
              </a:extLst>
            </p:cNvPr>
            <p:cNvSpPr txBox="1"/>
            <p:nvPr/>
          </p:nvSpPr>
          <p:spPr>
            <a:xfrm>
              <a:off x="6749480" y="1912607"/>
              <a:ext cx="2030911" cy="30777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D-Rd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241/286 (84%)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D388B2-0BC9-4537-94D1-6DBBA20D6F02}"/>
                </a:ext>
              </a:extLst>
            </p:cNvPr>
            <p:cNvSpPr txBox="1"/>
            <p:nvPr/>
          </p:nvSpPr>
          <p:spPr>
            <a:xfrm>
              <a:off x="8904740" y="1909964"/>
              <a:ext cx="2030911" cy="30777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Rd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238/283 (84%)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AC6AA76-2B1C-40A3-B357-88BBF7D72C95}"/>
                </a:ext>
              </a:extLst>
            </p:cNvPr>
            <p:cNvSpPr txBox="1"/>
            <p:nvPr/>
          </p:nvSpPr>
          <p:spPr>
            <a:xfrm>
              <a:off x="6655611" y="5743121"/>
              <a:ext cx="4498258" cy="523220"/>
            </a:xfrm>
            <a:prstGeom prst="rect">
              <a:avLst/>
            </a:prstGeom>
            <a:solidFill>
              <a:srgbClr val="01A59D"/>
            </a:solidFill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D-Rd also prolonged PFS versus Rd among patients who were refractory to bortezomib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952D241-3E69-47E8-A024-3731688E3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6061" y="2375834"/>
              <a:ext cx="3655736" cy="3179827"/>
            </a:xfrm>
            <a:prstGeom prst="rect">
              <a:avLst/>
            </a:prstGeom>
          </p:spPr>
        </p:pic>
      </p:grpSp>
      <p:sp>
        <p:nvSpPr>
          <p:cNvPr id="36" name="ZoneTexte 9">
            <a:extLst>
              <a:ext uri="{FF2B5EF4-FFF2-40B4-BE49-F238E27FC236}">
                <a16:creationId xmlns:a16="http://schemas.microsoft.com/office/drawing/2014/main" id="{7FCA89F5-57A5-4E3D-A910-EA57FFC1365B}"/>
              </a:ext>
            </a:extLst>
          </p:cNvPr>
          <p:cNvSpPr txBox="1"/>
          <p:nvPr/>
        </p:nvSpPr>
        <p:spPr>
          <a:xfrm>
            <a:off x="3048838" y="6111129"/>
            <a:ext cx="60943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Kaufman J, et al. American Society of Hematology (ASH). 2019. Poster 1866.</a:t>
            </a:r>
          </a:p>
        </p:txBody>
      </p:sp>
    </p:spTree>
    <p:extLst>
      <p:ext uri="{BB962C8B-B14F-4D97-AF65-F5344CB8AC3E}">
        <p14:creationId xmlns:p14="http://schemas.microsoft.com/office/powerpoint/2010/main" val="3062545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71">
            <a:extLst>
              <a:ext uri="{FF2B5EF4-FFF2-40B4-BE49-F238E27FC236}">
                <a16:creationId xmlns:a16="http://schemas.microsoft.com/office/drawing/2014/main" id="{F1CF682B-8B56-B14F-A1CE-767630B0419F}"/>
              </a:ext>
            </a:extLst>
          </p:cNvPr>
          <p:cNvSpPr/>
          <p:nvPr/>
        </p:nvSpPr>
        <p:spPr>
          <a:xfrm>
            <a:off x="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014" y="180025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Meaningful responses when adding DARZALEX</a:t>
            </a:r>
            <a:r>
              <a:rPr lang="en-US" sz="3200" baseline="30000" dirty="0"/>
              <a:t>®</a:t>
            </a:r>
            <a:r>
              <a:rPr lang="en-US" sz="3200" dirty="0"/>
              <a:t> to lenalidomide/dexamethasone*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84A65C-C553-4997-A383-1822B9E6AF4F}"/>
              </a:ext>
            </a:extLst>
          </p:cNvPr>
          <p:cNvSpPr txBox="1"/>
          <p:nvPr/>
        </p:nvSpPr>
        <p:spPr>
          <a:xfrm>
            <a:off x="2143847" y="6200381"/>
            <a:ext cx="8244966" cy="461665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br>
              <a:rPr lang="en-GB" sz="600" dirty="0">
                <a:solidFill>
                  <a:srgbClr val="404040"/>
                </a:solidFill>
                <a:cs typeface="Century Gothic"/>
              </a:rPr>
            </a:br>
            <a:r>
              <a:rPr lang="en-GB" sz="600" dirty="0">
                <a:solidFill>
                  <a:srgbClr val="404040"/>
                </a:solidFill>
                <a:cs typeface="Century Gothic"/>
              </a:rPr>
              <a:t>CR, complete response; PR, partial response; sCR, stringent complete response; VGPR, very good partial response.</a:t>
            </a:r>
          </a:p>
          <a:p>
            <a:pPr marL="93663" indent="-93663">
              <a:buFont typeface="+mj-lt"/>
              <a:buAutoNum type="arabicPeriod"/>
            </a:pPr>
            <a:r>
              <a:rPr lang="en-GB" sz="600" dirty="0">
                <a:solidFill>
                  <a:srgbClr val="404040"/>
                </a:solidFill>
                <a:cs typeface="Century Gothic"/>
              </a:rPr>
              <a:t>Dimopoulos MA,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al. N Engl J Med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2016;375:1319–1331. Supplementary appendix.</a:t>
            </a:r>
          </a:p>
          <a:p>
            <a:r>
              <a:rPr lang="fr-FR" sz="600" dirty="0">
                <a:solidFill>
                  <a:srgbClr val="404040"/>
                </a:solidFill>
                <a:cs typeface="Century Gothic"/>
              </a:rPr>
              <a:t>2.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 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5613A194-E1DD-4103-920F-9BF5E991EE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289" y="1296848"/>
            <a:ext cx="11074849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Rapid and deep responses</a:t>
            </a:r>
            <a:r>
              <a:rPr lang="en-US" baseline="30000" dirty="0">
                <a:solidFill>
                  <a:srgbClr val="01A59D"/>
                </a:solidFill>
              </a:rPr>
              <a:t>1,2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789C62-4CBD-429F-A46E-7C1CBB7B707F}"/>
              </a:ext>
            </a:extLst>
          </p:cNvPr>
          <p:cNvSpPr txBox="1"/>
          <p:nvPr/>
        </p:nvSpPr>
        <p:spPr>
          <a:xfrm>
            <a:off x="568486" y="5638044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800" dirty="0">
                <a:solidFill>
                  <a:srgbClr val="404040"/>
                </a:solidFill>
              </a:rPr>
              <a:t>Data from </a:t>
            </a:r>
            <a:r>
              <a:rPr lang="en-GB" sz="8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8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800" dirty="0">
                <a:solidFill>
                  <a:srgbClr val="404040"/>
                </a:solidFill>
                <a:cs typeface="Century Gothic"/>
              </a:rPr>
              <a:t>. 2019.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75CAC9-C975-4D3C-81D3-31C37E91426F}"/>
              </a:ext>
            </a:extLst>
          </p:cNvPr>
          <p:cNvGrpSpPr/>
          <p:nvPr/>
        </p:nvGrpSpPr>
        <p:grpSpPr>
          <a:xfrm>
            <a:off x="1827012" y="2054501"/>
            <a:ext cx="4271489" cy="3426194"/>
            <a:chOff x="1827012" y="2054501"/>
            <a:chExt cx="4271489" cy="3426194"/>
          </a:xfrm>
        </p:grpSpPr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082C9FD-1C00-4982-8D85-AEB5B693C754}"/>
                </a:ext>
              </a:extLst>
            </p:cNvPr>
            <p:cNvSpPr/>
            <p:nvPr/>
          </p:nvSpPr>
          <p:spPr>
            <a:xfrm>
              <a:off x="3085451" y="5234609"/>
              <a:ext cx="80028" cy="90031"/>
            </a:xfrm>
            <a:custGeom>
              <a:avLst/>
              <a:gdLst>
                <a:gd name="connsiteX0" fmla="*/ 7503 w 80027"/>
                <a:gd name="connsiteY0" fmla="*/ 90532 h 90031"/>
                <a:gd name="connsiteX1" fmla="*/ 7503 w 80027"/>
                <a:gd name="connsiteY1" fmla="*/ 7503 h 90031"/>
                <a:gd name="connsiteX2" fmla="*/ 23508 w 80027"/>
                <a:gd name="connsiteY2" fmla="*/ 7503 h 90031"/>
                <a:gd name="connsiteX3" fmla="*/ 49517 w 80027"/>
                <a:gd name="connsiteY3" fmla="*/ 10504 h 90031"/>
                <a:gd name="connsiteX4" fmla="*/ 67524 w 80027"/>
                <a:gd name="connsiteY4" fmla="*/ 25509 h 90031"/>
                <a:gd name="connsiteX5" fmla="*/ 73526 w 80027"/>
                <a:gd name="connsiteY5" fmla="*/ 50518 h 90031"/>
                <a:gd name="connsiteX6" fmla="*/ 68524 w 80027"/>
                <a:gd name="connsiteY6" fmla="*/ 72525 h 90031"/>
                <a:gd name="connsiteX7" fmla="*/ 55519 w 80027"/>
                <a:gd name="connsiteY7" fmla="*/ 86530 h 90031"/>
                <a:gd name="connsiteX8" fmla="*/ 32511 w 80027"/>
                <a:gd name="connsiteY8" fmla="*/ 91532 h 90031"/>
                <a:gd name="connsiteX9" fmla="*/ 7503 w 80027"/>
                <a:gd name="connsiteY9" fmla="*/ 91532 h 90031"/>
                <a:gd name="connsiteX10" fmla="*/ 15505 w 80027"/>
                <a:gd name="connsiteY10" fmla="*/ 82529 h 90031"/>
                <a:gd name="connsiteX11" fmla="*/ 24509 w 80027"/>
                <a:gd name="connsiteY11" fmla="*/ 82529 h 90031"/>
                <a:gd name="connsiteX12" fmla="*/ 47517 w 80027"/>
                <a:gd name="connsiteY12" fmla="*/ 80528 h 90031"/>
                <a:gd name="connsiteX13" fmla="*/ 61521 w 80027"/>
                <a:gd name="connsiteY13" fmla="*/ 69524 h 90031"/>
                <a:gd name="connsiteX14" fmla="*/ 66523 w 80027"/>
                <a:gd name="connsiteY14" fmla="*/ 50518 h 90031"/>
                <a:gd name="connsiteX15" fmla="*/ 60521 w 80027"/>
                <a:gd name="connsiteY15" fmla="*/ 29510 h 90031"/>
                <a:gd name="connsiteX16" fmla="*/ 45516 w 80027"/>
                <a:gd name="connsiteY16" fmla="*/ 17506 h 90031"/>
                <a:gd name="connsiteX17" fmla="*/ 21507 w 80027"/>
                <a:gd name="connsiteY17" fmla="*/ 15506 h 90031"/>
                <a:gd name="connsiteX18" fmla="*/ 15505 w 80027"/>
                <a:gd name="connsiteY18" fmla="*/ 15506 h 90031"/>
                <a:gd name="connsiteX19" fmla="*/ 15505 w 80027"/>
                <a:gd name="connsiteY19" fmla="*/ 82529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0027" h="90031">
                  <a:moveTo>
                    <a:pt x="7503" y="90532"/>
                  </a:moveTo>
                  <a:lnTo>
                    <a:pt x="7503" y="7503"/>
                  </a:lnTo>
                  <a:lnTo>
                    <a:pt x="23508" y="7503"/>
                  </a:lnTo>
                  <a:cubicBezTo>
                    <a:pt x="35512" y="7503"/>
                    <a:pt x="43515" y="8503"/>
                    <a:pt x="49517" y="10504"/>
                  </a:cubicBezTo>
                  <a:cubicBezTo>
                    <a:pt x="57520" y="13505"/>
                    <a:pt x="63522" y="18507"/>
                    <a:pt x="67524" y="25509"/>
                  </a:cubicBezTo>
                  <a:cubicBezTo>
                    <a:pt x="71525" y="32511"/>
                    <a:pt x="73526" y="40514"/>
                    <a:pt x="73526" y="50518"/>
                  </a:cubicBezTo>
                  <a:cubicBezTo>
                    <a:pt x="73526" y="58520"/>
                    <a:pt x="71525" y="66523"/>
                    <a:pt x="68524" y="72525"/>
                  </a:cubicBezTo>
                  <a:cubicBezTo>
                    <a:pt x="65523" y="78527"/>
                    <a:pt x="60521" y="83529"/>
                    <a:pt x="55519" y="86530"/>
                  </a:cubicBezTo>
                  <a:cubicBezTo>
                    <a:pt x="50518" y="89531"/>
                    <a:pt x="42515" y="91532"/>
                    <a:pt x="32511" y="91532"/>
                  </a:cubicBezTo>
                  <a:lnTo>
                    <a:pt x="7503" y="91532"/>
                  </a:lnTo>
                  <a:close/>
                  <a:moveTo>
                    <a:pt x="15505" y="82529"/>
                  </a:moveTo>
                  <a:lnTo>
                    <a:pt x="24509" y="82529"/>
                  </a:lnTo>
                  <a:cubicBezTo>
                    <a:pt x="35512" y="82529"/>
                    <a:pt x="42515" y="81528"/>
                    <a:pt x="47517" y="80528"/>
                  </a:cubicBezTo>
                  <a:cubicBezTo>
                    <a:pt x="53519" y="78527"/>
                    <a:pt x="58520" y="74526"/>
                    <a:pt x="61521" y="69524"/>
                  </a:cubicBezTo>
                  <a:cubicBezTo>
                    <a:pt x="64522" y="64523"/>
                    <a:pt x="66523" y="57520"/>
                    <a:pt x="66523" y="50518"/>
                  </a:cubicBezTo>
                  <a:cubicBezTo>
                    <a:pt x="66523" y="42515"/>
                    <a:pt x="64522" y="35513"/>
                    <a:pt x="60521" y="29510"/>
                  </a:cubicBezTo>
                  <a:cubicBezTo>
                    <a:pt x="56520" y="23508"/>
                    <a:pt x="51518" y="19507"/>
                    <a:pt x="45516" y="17506"/>
                  </a:cubicBezTo>
                  <a:cubicBezTo>
                    <a:pt x="40514" y="15506"/>
                    <a:pt x="32511" y="15506"/>
                    <a:pt x="21507" y="15506"/>
                  </a:cubicBezTo>
                  <a:lnTo>
                    <a:pt x="15505" y="15506"/>
                  </a:lnTo>
                  <a:lnTo>
                    <a:pt x="15505" y="82529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E2F04617-DB48-4C75-865E-6250412743CB}"/>
                </a:ext>
              </a:extLst>
            </p:cNvPr>
            <p:cNvSpPr/>
            <p:nvPr/>
          </p:nvSpPr>
          <p:spPr>
            <a:xfrm>
              <a:off x="3167479" y="5234609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6 h 90031"/>
                <a:gd name="connsiteX4" fmla="*/ 57520 w 60020"/>
                <a:gd name="connsiteY4" fmla="*/ 29510 h 90031"/>
                <a:gd name="connsiteX5" fmla="*/ 54519 w 60020"/>
                <a:gd name="connsiteY5" fmla="*/ 41514 h 90031"/>
                <a:gd name="connsiteX6" fmla="*/ 45516 w 60020"/>
                <a:gd name="connsiteY6" fmla="*/ 49517 h 90031"/>
                <a:gd name="connsiteX7" fmla="*/ 29510 w 60020"/>
                <a:gd name="connsiteY7" fmla="*/ 52518 h 90031"/>
                <a:gd name="connsiteX8" fmla="*/ 57520 w 60020"/>
                <a:gd name="connsiteY8" fmla="*/ 91532 h 90031"/>
                <a:gd name="connsiteX9" fmla="*/ 47517 w 60020"/>
                <a:gd name="connsiteY9" fmla="*/ 91532 h 90031"/>
                <a:gd name="connsiteX10" fmla="*/ 19507 w 60020"/>
                <a:gd name="connsiteY10" fmla="*/ 52518 h 90031"/>
                <a:gd name="connsiteX11" fmla="*/ 15505 w 60020"/>
                <a:gd name="connsiteY11" fmla="*/ 52518 h 90031"/>
                <a:gd name="connsiteX12" fmla="*/ 15505 w 60020"/>
                <a:gd name="connsiteY12" fmla="*/ 91532 h 90031"/>
                <a:gd name="connsiteX13" fmla="*/ 7503 w 60020"/>
                <a:gd name="connsiteY13" fmla="*/ 91532 h 90031"/>
                <a:gd name="connsiteX14" fmla="*/ 7503 w 60020"/>
                <a:gd name="connsiteY14" fmla="*/ 7503 h 90031"/>
                <a:gd name="connsiteX15" fmla="*/ 16506 w 60020"/>
                <a:gd name="connsiteY15" fmla="*/ 15506 h 90031"/>
                <a:gd name="connsiteX16" fmla="*/ 16506 w 60020"/>
                <a:gd name="connsiteY16" fmla="*/ 43515 h 90031"/>
                <a:gd name="connsiteX17" fmla="*/ 30511 w 60020"/>
                <a:gd name="connsiteY17" fmla="*/ 43515 h 90031"/>
                <a:gd name="connsiteX18" fmla="*/ 42515 w 60020"/>
                <a:gd name="connsiteY18" fmla="*/ 41514 h 90031"/>
                <a:gd name="connsiteX19" fmla="*/ 48517 w 60020"/>
                <a:gd name="connsiteY19" fmla="*/ 36513 h 90031"/>
                <a:gd name="connsiteX20" fmla="*/ 50518 w 60020"/>
                <a:gd name="connsiteY20" fmla="*/ 28510 h 90031"/>
                <a:gd name="connsiteX21" fmla="*/ 48517 w 60020"/>
                <a:gd name="connsiteY21" fmla="*/ 20507 h 90031"/>
                <a:gd name="connsiteX22" fmla="*/ 42515 w 60020"/>
                <a:gd name="connsiteY22" fmla="*/ 15506 h 90031"/>
                <a:gd name="connsiteX23" fmla="*/ 30511 w 60020"/>
                <a:gd name="connsiteY23" fmla="*/ 14505 h 90031"/>
                <a:gd name="connsiteX24" fmla="*/ 16506 w 60020"/>
                <a:gd name="connsiteY24" fmla="*/ 14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2504"/>
                    <a:pt x="53519" y="15506"/>
                  </a:cubicBezTo>
                  <a:cubicBezTo>
                    <a:pt x="56520" y="19507"/>
                    <a:pt x="57520" y="23508"/>
                    <a:pt x="57520" y="29510"/>
                  </a:cubicBezTo>
                  <a:cubicBezTo>
                    <a:pt x="57520" y="34512"/>
                    <a:pt x="56520" y="38513"/>
                    <a:pt x="54519" y="41514"/>
                  </a:cubicBezTo>
                  <a:cubicBezTo>
                    <a:pt x="52518" y="44516"/>
                    <a:pt x="49517" y="47517"/>
                    <a:pt x="45516" y="49517"/>
                  </a:cubicBezTo>
                  <a:cubicBezTo>
                    <a:pt x="41514" y="51518"/>
                    <a:pt x="36513" y="52518"/>
                    <a:pt x="29510" y="52518"/>
                  </a:cubicBezTo>
                  <a:lnTo>
                    <a:pt x="57520" y="91532"/>
                  </a:lnTo>
                  <a:lnTo>
                    <a:pt x="47517" y="91532"/>
                  </a:lnTo>
                  <a:lnTo>
                    <a:pt x="19507" y="52518"/>
                  </a:lnTo>
                  <a:lnTo>
                    <a:pt x="15505" y="52518"/>
                  </a:lnTo>
                  <a:lnTo>
                    <a:pt x="15505" y="91532"/>
                  </a:lnTo>
                  <a:lnTo>
                    <a:pt x="7503" y="91532"/>
                  </a:lnTo>
                  <a:lnTo>
                    <a:pt x="7503" y="7503"/>
                  </a:lnTo>
                  <a:close/>
                  <a:moveTo>
                    <a:pt x="16506" y="15506"/>
                  </a:moveTo>
                  <a:lnTo>
                    <a:pt x="16506" y="43515"/>
                  </a:lnTo>
                  <a:lnTo>
                    <a:pt x="30511" y="43515"/>
                  </a:lnTo>
                  <a:cubicBezTo>
                    <a:pt x="35512" y="43515"/>
                    <a:pt x="39514" y="42515"/>
                    <a:pt x="42515" y="41514"/>
                  </a:cubicBezTo>
                  <a:cubicBezTo>
                    <a:pt x="45516" y="40514"/>
                    <a:pt x="47517" y="38513"/>
                    <a:pt x="48517" y="36513"/>
                  </a:cubicBezTo>
                  <a:cubicBezTo>
                    <a:pt x="49517" y="34512"/>
                    <a:pt x="50518" y="31511"/>
                    <a:pt x="50518" y="28510"/>
                  </a:cubicBezTo>
                  <a:cubicBezTo>
                    <a:pt x="50518" y="25509"/>
                    <a:pt x="49517" y="23508"/>
                    <a:pt x="48517" y="20507"/>
                  </a:cubicBezTo>
                  <a:cubicBezTo>
                    <a:pt x="47517" y="18507"/>
                    <a:pt x="45516" y="16506"/>
                    <a:pt x="42515" y="15506"/>
                  </a:cubicBezTo>
                  <a:cubicBezTo>
                    <a:pt x="40514" y="14505"/>
                    <a:pt x="36513" y="14505"/>
                    <a:pt x="30511" y="14505"/>
                  </a:cubicBezTo>
                  <a:lnTo>
                    <a:pt x="16506" y="14505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C5333314-3DB6-4E19-846C-9F81CBBE8769}"/>
                </a:ext>
              </a:extLst>
            </p:cNvPr>
            <p:cNvSpPr/>
            <p:nvPr/>
          </p:nvSpPr>
          <p:spPr>
            <a:xfrm>
              <a:off x="3230501" y="5232609"/>
              <a:ext cx="70024" cy="100035"/>
            </a:xfrm>
            <a:custGeom>
              <a:avLst/>
              <a:gdLst>
                <a:gd name="connsiteX0" fmla="*/ 68524 w 70024"/>
                <a:gd name="connsiteY0" fmla="*/ 7503 h 100034"/>
                <a:gd name="connsiteX1" fmla="*/ 68524 w 70024"/>
                <a:gd name="connsiteY1" fmla="*/ 92532 h 100034"/>
                <a:gd name="connsiteX2" fmla="*/ 61521 w 70024"/>
                <a:gd name="connsiteY2" fmla="*/ 92532 h 100034"/>
                <a:gd name="connsiteX3" fmla="*/ 61521 w 70024"/>
                <a:gd name="connsiteY3" fmla="*/ 81528 h 100034"/>
                <a:gd name="connsiteX4" fmla="*/ 50518 w 70024"/>
                <a:gd name="connsiteY4" fmla="*/ 90531 h 100034"/>
                <a:gd name="connsiteX5" fmla="*/ 37513 w 70024"/>
                <a:gd name="connsiteY5" fmla="*/ 93532 h 100034"/>
                <a:gd name="connsiteX6" fmla="*/ 16506 w 70024"/>
                <a:gd name="connsiteY6" fmla="*/ 84529 h 100034"/>
                <a:gd name="connsiteX7" fmla="*/ 7503 w 70024"/>
                <a:gd name="connsiteY7" fmla="*/ 61521 h 100034"/>
                <a:gd name="connsiteX8" fmla="*/ 16506 w 70024"/>
                <a:gd name="connsiteY8" fmla="*/ 38513 h 100034"/>
                <a:gd name="connsiteX9" fmla="*/ 37513 w 70024"/>
                <a:gd name="connsiteY9" fmla="*/ 29510 h 100034"/>
                <a:gd name="connsiteX10" fmla="*/ 50518 w 70024"/>
                <a:gd name="connsiteY10" fmla="*/ 32511 h 100034"/>
                <a:gd name="connsiteX11" fmla="*/ 60521 w 70024"/>
                <a:gd name="connsiteY11" fmla="*/ 42515 h 100034"/>
                <a:gd name="connsiteX12" fmla="*/ 60521 w 70024"/>
                <a:gd name="connsiteY12" fmla="*/ 7503 h 100034"/>
                <a:gd name="connsiteX13" fmla="*/ 68524 w 70024"/>
                <a:gd name="connsiteY13" fmla="*/ 7503 h 100034"/>
                <a:gd name="connsiteX14" fmla="*/ 38513 w 70024"/>
                <a:gd name="connsiteY14" fmla="*/ 36513 h 100034"/>
                <a:gd name="connsiteX15" fmla="*/ 26509 w 70024"/>
                <a:gd name="connsiteY15" fmla="*/ 39514 h 100034"/>
                <a:gd name="connsiteX16" fmla="*/ 18506 w 70024"/>
                <a:gd name="connsiteY16" fmla="*/ 48517 h 100034"/>
                <a:gd name="connsiteX17" fmla="*/ 15505 w 70024"/>
                <a:gd name="connsiteY17" fmla="*/ 60521 h 100034"/>
                <a:gd name="connsiteX18" fmla="*/ 18506 w 70024"/>
                <a:gd name="connsiteY18" fmla="*/ 72525 h 100034"/>
                <a:gd name="connsiteX19" fmla="*/ 27510 w 70024"/>
                <a:gd name="connsiteY19" fmla="*/ 81528 h 100034"/>
                <a:gd name="connsiteX20" fmla="*/ 38513 w 70024"/>
                <a:gd name="connsiteY20" fmla="*/ 84529 h 100034"/>
                <a:gd name="connsiteX21" fmla="*/ 50518 w 70024"/>
                <a:gd name="connsiteY21" fmla="*/ 81528 h 100034"/>
                <a:gd name="connsiteX22" fmla="*/ 59521 w 70024"/>
                <a:gd name="connsiteY22" fmla="*/ 72525 h 100034"/>
                <a:gd name="connsiteX23" fmla="*/ 62522 w 70024"/>
                <a:gd name="connsiteY23" fmla="*/ 59521 h 100034"/>
                <a:gd name="connsiteX24" fmla="*/ 55519 w 70024"/>
                <a:gd name="connsiteY24" fmla="*/ 41514 h 100034"/>
                <a:gd name="connsiteX25" fmla="*/ 38513 w 70024"/>
                <a:gd name="connsiteY25" fmla="*/ 3651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00034">
                  <a:moveTo>
                    <a:pt x="68524" y="7503"/>
                  </a:moveTo>
                  <a:lnTo>
                    <a:pt x="68524" y="92532"/>
                  </a:lnTo>
                  <a:lnTo>
                    <a:pt x="61521" y="92532"/>
                  </a:lnTo>
                  <a:lnTo>
                    <a:pt x="61521" y="81528"/>
                  </a:lnTo>
                  <a:cubicBezTo>
                    <a:pt x="58520" y="85530"/>
                    <a:pt x="54519" y="88531"/>
                    <a:pt x="50518" y="90531"/>
                  </a:cubicBezTo>
                  <a:cubicBezTo>
                    <a:pt x="46516" y="92532"/>
                    <a:pt x="42515" y="93532"/>
                    <a:pt x="37513" y="93532"/>
                  </a:cubicBezTo>
                  <a:cubicBezTo>
                    <a:pt x="29510" y="93532"/>
                    <a:pt x="22508" y="90531"/>
                    <a:pt x="16506" y="84529"/>
                  </a:cubicBezTo>
                  <a:cubicBezTo>
                    <a:pt x="10504" y="78527"/>
                    <a:pt x="7503" y="70524"/>
                    <a:pt x="7503" y="61521"/>
                  </a:cubicBezTo>
                  <a:cubicBezTo>
                    <a:pt x="7503" y="52518"/>
                    <a:pt x="10504" y="45516"/>
                    <a:pt x="16506" y="38513"/>
                  </a:cubicBezTo>
                  <a:cubicBezTo>
                    <a:pt x="22508" y="32511"/>
                    <a:pt x="29510" y="29510"/>
                    <a:pt x="37513" y="29510"/>
                  </a:cubicBezTo>
                  <a:cubicBezTo>
                    <a:pt x="42515" y="29510"/>
                    <a:pt x="46516" y="30511"/>
                    <a:pt x="50518" y="32511"/>
                  </a:cubicBezTo>
                  <a:cubicBezTo>
                    <a:pt x="54519" y="34512"/>
                    <a:pt x="57520" y="37513"/>
                    <a:pt x="60521" y="42515"/>
                  </a:cubicBezTo>
                  <a:lnTo>
                    <a:pt x="60521" y="7503"/>
                  </a:lnTo>
                  <a:lnTo>
                    <a:pt x="68524" y="7503"/>
                  </a:lnTo>
                  <a:close/>
                  <a:moveTo>
                    <a:pt x="38513" y="36513"/>
                  </a:moveTo>
                  <a:cubicBezTo>
                    <a:pt x="34512" y="36513"/>
                    <a:pt x="30511" y="37513"/>
                    <a:pt x="26509" y="39514"/>
                  </a:cubicBezTo>
                  <a:cubicBezTo>
                    <a:pt x="22508" y="41514"/>
                    <a:pt x="20507" y="44515"/>
                    <a:pt x="18506" y="48517"/>
                  </a:cubicBezTo>
                  <a:cubicBezTo>
                    <a:pt x="16506" y="52518"/>
                    <a:pt x="15505" y="56520"/>
                    <a:pt x="15505" y="60521"/>
                  </a:cubicBezTo>
                  <a:cubicBezTo>
                    <a:pt x="15505" y="64522"/>
                    <a:pt x="16506" y="68524"/>
                    <a:pt x="18506" y="72525"/>
                  </a:cubicBezTo>
                  <a:cubicBezTo>
                    <a:pt x="20507" y="76527"/>
                    <a:pt x="23508" y="79528"/>
                    <a:pt x="27510" y="81528"/>
                  </a:cubicBezTo>
                  <a:cubicBezTo>
                    <a:pt x="31511" y="83529"/>
                    <a:pt x="34512" y="84529"/>
                    <a:pt x="38513" y="84529"/>
                  </a:cubicBezTo>
                  <a:cubicBezTo>
                    <a:pt x="42515" y="84529"/>
                    <a:pt x="46516" y="83529"/>
                    <a:pt x="50518" y="81528"/>
                  </a:cubicBezTo>
                  <a:cubicBezTo>
                    <a:pt x="54519" y="79528"/>
                    <a:pt x="57520" y="76527"/>
                    <a:pt x="59521" y="72525"/>
                  </a:cubicBezTo>
                  <a:cubicBezTo>
                    <a:pt x="61521" y="68524"/>
                    <a:pt x="62522" y="64522"/>
                    <a:pt x="62522" y="59521"/>
                  </a:cubicBezTo>
                  <a:cubicBezTo>
                    <a:pt x="62522" y="52518"/>
                    <a:pt x="60521" y="46516"/>
                    <a:pt x="55519" y="41514"/>
                  </a:cubicBezTo>
                  <a:cubicBezTo>
                    <a:pt x="50518" y="36513"/>
                    <a:pt x="44515" y="36513"/>
                    <a:pt x="38513" y="36513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7AEEE64-7F97-444A-B056-0BA7F41277E6}"/>
                </a:ext>
              </a:extLst>
            </p:cNvPr>
            <p:cNvSpPr/>
            <p:nvPr/>
          </p:nvSpPr>
          <p:spPr>
            <a:xfrm>
              <a:off x="3009424" y="5360653"/>
              <a:ext cx="30010" cy="120042"/>
            </a:xfrm>
            <a:custGeom>
              <a:avLst/>
              <a:gdLst>
                <a:gd name="connsiteX0" fmla="*/ 17506 w 30010"/>
                <a:gd name="connsiteY0" fmla="*/ 7503 h 120041"/>
                <a:gd name="connsiteX1" fmla="*/ 26509 w 30010"/>
                <a:gd name="connsiteY1" fmla="*/ 7503 h 120041"/>
                <a:gd name="connsiteX2" fmla="*/ 18507 w 30010"/>
                <a:gd name="connsiteY2" fmla="*/ 34512 h 120041"/>
                <a:gd name="connsiteX3" fmla="*/ 15505 w 30010"/>
                <a:gd name="connsiteY3" fmla="*/ 65523 h 120041"/>
                <a:gd name="connsiteX4" fmla="*/ 17506 w 30010"/>
                <a:gd name="connsiteY4" fmla="*/ 94533 h 120041"/>
                <a:gd name="connsiteX5" fmla="*/ 24509 w 30010"/>
                <a:gd name="connsiteY5" fmla="*/ 118541 h 120041"/>
                <a:gd name="connsiteX6" fmla="*/ 15505 w 30010"/>
                <a:gd name="connsiteY6" fmla="*/ 118541 h 120041"/>
                <a:gd name="connsiteX7" fmla="*/ 9503 w 30010"/>
                <a:gd name="connsiteY7" fmla="*/ 94533 h 120041"/>
                <a:gd name="connsiteX8" fmla="*/ 7503 w 30010"/>
                <a:gd name="connsiteY8" fmla="*/ 66523 h 120041"/>
                <a:gd name="connsiteX9" fmla="*/ 10504 w 30010"/>
                <a:gd name="connsiteY9" fmla="*/ 35512 h 120041"/>
                <a:gd name="connsiteX10" fmla="*/ 17506 w 30010"/>
                <a:gd name="connsiteY10" fmla="*/ 7503 h 12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010" h="120041">
                  <a:moveTo>
                    <a:pt x="17506" y="7503"/>
                  </a:moveTo>
                  <a:lnTo>
                    <a:pt x="26509" y="7503"/>
                  </a:lnTo>
                  <a:cubicBezTo>
                    <a:pt x="22508" y="15505"/>
                    <a:pt x="20507" y="23508"/>
                    <a:pt x="18507" y="34512"/>
                  </a:cubicBezTo>
                  <a:cubicBezTo>
                    <a:pt x="16506" y="44516"/>
                    <a:pt x="15505" y="55519"/>
                    <a:pt x="15505" y="65523"/>
                  </a:cubicBezTo>
                  <a:cubicBezTo>
                    <a:pt x="15505" y="75526"/>
                    <a:pt x="16506" y="85530"/>
                    <a:pt x="17506" y="94533"/>
                  </a:cubicBezTo>
                  <a:cubicBezTo>
                    <a:pt x="19507" y="103536"/>
                    <a:pt x="21508" y="111539"/>
                    <a:pt x="24509" y="118541"/>
                  </a:cubicBezTo>
                  <a:lnTo>
                    <a:pt x="15505" y="118541"/>
                  </a:lnTo>
                  <a:cubicBezTo>
                    <a:pt x="12504" y="111539"/>
                    <a:pt x="10504" y="103536"/>
                    <a:pt x="9503" y="94533"/>
                  </a:cubicBezTo>
                  <a:cubicBezTo>
                    <a:pt x="7503" y="85530"/>
                    <a:pt x="7503" y="75526"/>
                    <a:pt x="7503" y="66523"/>
                  </a:cubicBezTo>
                  <a:cubicBezTo>
                    <a:pt x="7503" y="55519"/>
                    <a:pt x="8503" y="45516"/>
                    <a:pt x="10504" y="35512"/>
                  </a:cubicBezTo>
                  <a:cubicBezTo>
                    <a:pt x="11504" y="25509"/>
                    <a:pt x="14505" y="16506"/>
                    <a:pt x="17506" y="7503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29AEDAA0-9AEE-4A32-96EB-FCB0C22A999E}"/>
                </a:ext>
              </a:extLst>
            </p:cNvPr>
            <p:cNvSpPr/>
            <p:nvPr/>
          </p:nvSpPr>
          <p:spPr>
            <a:xfrm>
              <a:off x="3043436" y="5384662"/>
              <a:ext cx="60021" cy="80028"/>
            </a:xfrm>
            <a:custGeom>
              <a:avLst/>
              <a:gdLst>
                <a:gd name="connsiteX0" fmla="*/ 7503 w 60020"/>
                <a:gd name="connsiteY0" fmla="*/ 8503 h 80027"/>
                <a:gd name="connsiteX1" fmla="*/ 15505 w 60020"/>
                <a:gd name="connsiteY1" fmla="*/ 8503 h 80027"/>
                <a:gd name="connsiteX2" fmla="*/ 15505 w 60020"/>
                <a:gd name="connsiteY2" fmla="*/ 19507 h 80027"/>
                <a:gd name="connsiteX3" fmla="*/ 25509 w 60020"/>
                <a:gd name="connsiteY3" fmla="*/ 10504 h 80027"/>
                <a:gd name="connsiteX4" fmla="*/ 37513 w 60020"/>
                <a:gd name="connsiteY4" fmla="*/ 7503 h 80027"/>
                <a:gd name="connsiteX5" fmla="*/ 49517 w 60020"/>
                <a:gd name="connsiteY5" fmla="*/ 11504 h 80027"/>
                <a:gd name="connsiteX6" fmla="*/ 56520 w 60020"/>
                <a:gd name="connsiteY6" fmla="*/ 20507 h 80027"/>
                <a:gd name="connsiteX7" fmla="*/ 58520 w 60020"/>
                <a:gd name="connsiteY7" fmla="*/ 38513 h 80027"/>
                <a:gd name="connsiteX8" fmla="*/ 58520 w 60020"/>
                <a:gd name="connsiteY8" fmla="*/ 70525 h 80027"/>
                <a:gd name="connsiteX9" fmla="*/ 51518 w 60020"/>
                <a:gd name="connsiteY9" fmla="*/ 70525 h 80027"/>
                <a:gd name="connsiteX10" fmla="*/ 51518 w 60020"/>
                <a:gd name="connsiteY10" fmla="*/ 41514 h 80027"/>
                <a:gd name="connsiteX11" fmla="*/ 50518 w 60020"/>
                <a:gd name="connsiteY11" fmla="*/ 27510 h 80027"/>
                <a:gd name="connsiteX12" fmla="*/ 45516 w 60020"/>
                <a:gd name="connsiteY12" fmla="*/ 18507 h 80027"/>
                <a:gd name="connsiteX13" fmla="*/ 35512 w 60020"/>
                <a:gd name="connsiteY13" fmla="*/ 15506 h 80027"/>
                <a:gd name="connsiteX14" fmla="*/ 23508 w 60020"/>
                <a:gd name="connsiteY14" fmla="*/ 20507 h 80027"/>
                <a:gd name="connsiteX15" fmla="*/ 16506 w 60020"/>
                <a:gd name="connsiteY15" fmla="*/ 32511 h 80027"/>
                <a:gd name="connsiteX16" fmla="*/ 15505 w 60020"/>
                <a:gd name="connsiteY16" fmla="*/ 49517 h 80027"/>
                <a:gd name="connsiteX17" fmla="*/ 15505 w 60020"/>
                <a:gd name="connsiteY17" fmla="*/ 72525 h 80027"/>
                <a:gd name="connsiteX18" fmla="*/ 7503 w 60020"/>
                <a:gd name="connsiteY18" fmla="*/ 72525 h 80027"/>
                <a:gd name="connsiteX19" fmla="*/ 7503 w 60020"/>
                <a:gd name="connsiteY19" fmla="*/ 8503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020" h="80027">
                  <a:moveTo>
                    <a:pt x="7503" y="8503"/>
                  </a:moveTo>
                  <a:lnTo>
                    <a:pt x="15505" y="8503"/>
                  </a:lnTo>
                  <a:lnTo>
                    <a:pt x="15505" y="19507"/>
                  </a:lnTo>
                  <a:cubicBezTo>
                    <a:pt x="18506" y="15506"/>
                    <a:pt x="21508" y="12504"/>
                    <a:pt x="25509" y="10504"/>
                  </a:cubicBezTo>
                  <a:cubicBezTo>
                    <a:pt x="29510" y="8503"/>
                    <a:pt x="33512" y="7503"/>
                    <a:pt x="37513" y="7503"/>
                  </a:cubicBezTo>
                  <a:cubicBezTo>
                    <a:pt x="41514" y="7503"/>
                    <a:pt x="45516" y="8503"/>
                    <a:pt x="49517" y="11504"/>
                  </a:cubicBezTo>
                  <a:cubicBezTo>
                    <a:pt x="52518" y="13505"/>
                    <a:pt x="55519" y="16506"/>
                    <a:pt x="56520" y="20507"/>
                  </a:cubicBezTo>
                  <a:cubicBezTo>
                    <a:pt x="58520" y="24509"/>
                    <a:pt x="58520" y="30511"/>
                    <a:pt x="58520" y="38513"/>
                  </a:cubicBezTo>
                  <a:lnTo>
                    <a:pt x="58520" y="70525"/>
                  </a:lnTo>
                  <a:lnTo>
                    <a:pt x="51518" y="70525"/>
                  </a:lnTo>
                  <a:lnTo>
                    <a:pt x="51518" y="41514"/>
                  </a:lnTo>
                  <a:cubicBezTo>
                    <a:pt x="51518" y="34512"/>
                    <a:pt x="51518" y="29510"/>
                    <a:pt x="50518" y="27510"/>
                  </a:cubicBezTo>
                  <a:cubicBezTo>
                    <a:pt x="49517" y="23508"/>
                    <a:pt x="47517" y="20507"/>
                    <a:pt x="45516" y="18507"/>
                  </a:cubicBezTo>
                  <a:cubicBezTo>
                    <a:pt x="43515" y="16506"/>
                    <a:pt x="39514" y="15506"/>
                    <a:pt x="35512" y="15506"/>
                  </a:cubicBezTo>
                  <a:cubicBezTo>
                    <a:pt x="30511" y="15506"/>
                    <a:pt x="26509" y="17506"/>
                    <a:pt x="23508" y="20507"/>
                  </a:cubicBezTo>
                  <a:cubicBezTo>
                    <a:pt x="19507" y="23508"/>
                    <a:pt x="17506" y="27510"/>
                    <a:pt x="16506" y="32511"/>
                  </a:cubicBezTo>
                  <a:cubicBezTo>
                    <a:pt x="15505" y="35513"/>
                    <a:pt x="15505" y="41514"/>
                    <a:pt x="15505" y="49517"/>
                  </a:cubicBezTo>
                  <a:lnTo>
                    <a:pt x="15505" y="72525"/>
                  </a:lnTo>
                  <a:lnTo>
                    <a:pt x="7503" y="72525"/>
                  </a:lnTo>
                  <a:lnTo>
                    <a:pt x="7503" y="8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A5D3C006-B4F9-4C97-B931-D79966AEC8B3}"/>
                </a:ext>
              </a:extLst>
            </p:cNvPr>
            <p:cNvSpPr/>
            <p:nvPr/>
          </p:nvSpPr>
          <p:spPr>
            <a:xfrm>
              <a:off x="3108459" y="5389663"/>
              <a:ext cx="60021" cy="40014"/>
            </a:xfrm>
            <a:custGeom>
              <a:avLst/>
              <a:gdLst>
                <a:gd name="connsiteX0" fmla="*/ 61521 w 60020"/>
                <a:gd name="connsiteY0" fmla="*/ 7503 h 40013"/>
                <a:gd name="connsiteX1" fmla="*/ 61521 w 60020"/>
                <a:gd name="connsiteY1" fmla="*/ 15506 h 40013"/>
                <a:gd name="connsiteX2" fmla="*/ 7503 w 60020"/>
                <a:gd name="connsiteY2" fmla="*/ 15506 h 40013"/>
                <a:gd name="connsiteX3" fmla="*/ 7503 w 60020"/>
                <a:gd name="connsiteY3" fmla="*/ 7503 h 40013"/>
                <a:gd name="connsiteX4" fmla="*/ 61521 w 60020"/>
                <a:gd name="connsiteY4" fmla="*/ 7503 h 40013"/>
                <a:gd name="connsiteX5" fmla="*/ 61521 w 60020"/>
                <a:gd name="connsiteY5" fmla="*/ 32511 h 40013"/>
                <a:gd name="connsiteX6" fmla="*/ 61521 w 60020"/>
                <a:gd name="connsiteY6" fmla="*/ 40514 h 40013"/>
                <a:gd name="connsiteX7" fmla="*/ 7503 w 60020"/>
                <a:gd name="connsiteY7" fmla="*/ 40514 h 40013"/>
                <a:gd name="connsiteX8" fmla="*/ 7503 w 60020"/>
                <a:gd name="connsiteY8" fmla="*/ 32511 h 40013"/>
                <a:gd name="connsiteX9" fmla="*/ 61521 w 60020"/>
                <a:gd name="connsiteY9" fmla="*/ 32511 h 4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20" h="40013">
                  <a:moveTo>
                    <a:pt x="61521" y="7503"/>
                  </a:moveTo>
                  <a:lnTo>
                    <a:pt x="61521" y="15506"/>
                  </a:lnTo>
                  <a:lnTo>
                    <a:pt x="7503" y="15506"/>
                  </a:lnTo>
                  <a:lnTo>
                    <a:pt x="7503" y="7503"/>
                  </a:lnTo>
                  <a:lnTo>
                    <a:pt x="61521" y="7503"/>
                  </a:lnTo>
                  <a:close/>
                  <a:moveTo>
                    <a:pt x="61521" y="32511"/>
                  </a:moveTo>
                  <a:lnTo>
                    <a:pt x="61521" y="40514"/>
                  </a:lnTo>
                  <a:lnTo>
                    <a:pt x="7503" y="40514"/>
                  </a:lnTo>
                  <a:lnTo>
                    <a:pt x="7503" y="32511"/>
                  </a:lnTo>
                  <a:lnTo>
                    <a:pt x="61521" y="32511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804DB7E-B6AA-455C-A745-2D5741E4F62E}"/>
                </a:ext>
              </a:extLst>
            </p:cNvPr>
            <p:cNvSpPr/>
            <p:nvPr/>
          </p:nvSpPr>
          <p:spPr>
            <a:xfrm>
              <a:off x="3172481" y="5362654"/>
              <a:ext cx="60021" cy="90031"/>
            </a:xfrm>
            <a:custGeom>
              <a:avLst/>
              <a:gdLst>
                <a:gd name="connsiteX0" fmla="*/ 16506 w 60020"/>
                <a:gd name="connsiteY0" fmla="*/ 35512 h 90031"/>
                <a:gd name="connsiteX1" fmla="*/ 8503 w 60020"/>
                <a:gd name="connsiteY1" fmla="*/ 35512 h 90031"/>
                <a:gd name="connsiteX2" fmla="*/ 16506 w 60020"/>
                <a:gd name="connsiteY2" fmla="*/ 15505 h 90031"/>
                <a:gd name="connsiteX3" fmla="*/ 35512 w 60020"/>
                <a:gd name="connsiteY3" fmla="*/ 7503 h 90031"/>
                <a:gd name="connsiteX4" fmla="*/ 53519 w 60020"/>
                <a:gd name="connsiteY4" fmla="*/ 14505 h 90031"/>
                <a:gd name="connsiteX5" fmla="*/ 60521 w 60020"/>
                <a:gd name="connsiteY5" fmla="*/ 31511 h 90031"/>
                <a:gd name="connsiteX6" fmla="*/ 57520 w 60020"/>
                <a:gd name="connsiteY6" fmla="*/ 44515 h 90031"/>
                <a:gd name="connsiteX7" fmla="*/ 45516 w 60020"/>
                <a:gd name="connsiteY7" fmla="*/ 61521 h 90031"/>
                <a:gd name="connsiteX8" fmla="*/ 25509 w 60020"/>
                <a:gd name="connsiteY8" fmla="*/ 83529 h 90031"/>
                <a:gd name="connsiteX9" fmla="*/ 61521 w 60020"/>
                <a:gd name="connsiteY9" fmla="*/ 83529 h 90031"/>
                <a:gd name="connsiteX10" fmla="*/ 61521 w 60020"/>
                <a:gd name="connsiteY10" fmla="*/ 91532 h 90031"/>
                <a:gd name="connsiteX11" fmla="*/ 7503 w 60020"/>
                <a:gd name="connsiteY11" fmla="*/ 91532 h 90031"/>
                <a:gd name="connsiteX12" fmla="*/ 37513 w 60020"/>
                <a:gd name="connsiteY12" fmla="*/ 57520 h 90031"/>
                <a:gd name="connsiteX13" fmla="*/ 49517 w 60020"/>
                <a:gd name="connsiteY13" fmla="*/ 42515 h 90031"/>
                <a:gd name="connsiteX14" fmla="*/ 52518 w 60020"/>
                <a:gd name="connsiteY14" fmla="*/ 31511 h 90031"/>
                <a:gd name="connsiteX15" fmla="*/ 47517 w 60020"/>
                <a:gd name="connsiteY15" fmla="*/ 19507 h 90031"/>
                <a:gd name="connsiteX16" fmla="*/ 35512 w 60020"/>
                <a:gd name="connsiteY16" fmla="*/ 14505 h 90031"/>
                <a:gd name="connsiteX17" fmla="*/ 22508 w 60020"/>
                <a:gd name="connsiteY17" fmla="*/ 19507 h 90031"/>
                <a:gd name="connsiteX18" fmla="*/ 16506 w 60020"/>
                <a:gd name="connsiteY18" fmla="*/ 35512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020" h="90031">
                  <a:moveTo>
                    <a:pt x="16506" y="35512"/>
                  </a:moveTo>
                  <a:lnTo>
                    <a:pt x="8503" y="35512"/>
                  </a:lnTo>
                  <a:cubicBezTo>
                    <a:pt x="8503" y="27510"/>
                    <a:pt x="11504" y="20507"/>
                    <a:pt x="16506" y="15505"/>
                  </a:cubicBezTo>
                  <a:cubicBezTo>
                    <a:pt x="21507" y="10504"/>
                    <a:pt x="27510" y="7503"/>
                    <a:pt x="35512" y="7503"/>
                  </a:cubicBezTo>
                  <a:cubicBezTo>
                    <a:pt x="42515" y="7503"/>
                    <a:pt x="48517" y="9503"/>
                    <a:pt x="53519" y="14505"/>
                  </a:cubicBezTo>
                  <a:cubicBezTo>
                    <a:pt x="57520" y="19507"/>
                    <a:pt x="60521" y="25509"/>
                    <a:pt x="60521" y="31511"/>
                  </a:cubicBezTo>
                  <a:cubicBezTo>
                    <a:pt x="60521" y="36513"/>
                    <a:pt x="59521" y="40514"/>
                    <a:pt x="57520" y="44515"/>
                  </a:cubicBezTo>
                  <a:cubicBezTo>
                    <a:pt x="55519" y="48517"/>
                    <a:pt x="51518" y="54519"/>
                    <a:pt x="45516" y="61521"/>
                  </a:cubicBezTo>
                  <a:lnTo>
                    <a:pt x="25509" y="83529"/>
                  </a:lnTo>
                  <a:lnTo>
                    <a:pt x="61521" y="83529"/>
                  </a:lnTo>
                  <a:lnTo>
                    <a:pt x="61521" y="91532"/>
                  </a:lnTo>
                  <a:lnTo>
                    <a:pt x="7503" y="91532"/>
                  </a:lnTo>
                  <a:lnTo>
                    <a:pt x="37513" y="57520"/>
                  </a:lnTo>
                  <a:cubicBezTo>
                    <a:pt x="43515" y="50517"/>
                    <a:pt x="47517" y="45516"/>
                    <a:pt x="49517" y="42515"/>
                  </a:cubicBezTo>
                  <a:cubicBezTo>
                    <a:pt x="51518" y="39514"/>
                    <a:pt x="52518" y="35512"/>
                    <a:pt x="52518" y="31511"/>
                  </a:cubicBezTo>
                  <a:cubicBezTo>
                    <a:pt x="52518" y="26509"/>
                    <a:pt x="50518" y="22508"/>
                    <a:pt x="47517" y="19507"/>
                  </a:cubicBezTo>
                  <a:cubicBezTo>
                    <a:pt x="44515" y="16506"/>
                    <a:pt x="40514" y="14505"/>
                    <a:pt x="35512" y="14505"/>
                  </a:cubicBezTo>
                  <a:cubicBezTo>
                    <a:pt x="30511" y="14505"/>
                    <a:pt x="26509" y="16506"/>
                    <a:pt x="22508" y="19507"/>
                  </a:cubicBezTo>
                  <a:cubicBezTo>
                    <a:pt x="18507" y="23508"/>
                    <a:pt x="16506" y="28510"/>
                    <a:pt x="16506" y="35512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ACE6BDAB-CC13-4A65-B7C7-96E1F114C5CE}"/>
                </a:ext>
              </a:extLst>
            </p:cNvPr>
            <p:cNvSpPr/>
            <p:nvPr/>
          </p:nvSpPr>
          <p:spPr>
            <a:xfrm>
              <a:off x="3231502" y="5361654"/>
              <a:ext cx="60021" cy="100035"/>
            </a:xfrm>
            <a:custGeom>
              <a:avLst/>
              <a:gdLst>
                <a:gd name="connsiteX0" fmla="*/ 47517 w 60020"/>
                <a:gd name="connsiteY0" fmla="*/ 47517 h 100034"/>
                <a:gd name="connsiteX1" fmla="*/ 58520 w 60020"/>
                <a:gd name="connsiteY1" fmla="*/ 57520 h 100034"/>
                <a:gd name="connsiteX2" fmla="*/ 61522 w 60020"/>
                <a:gd name="connsiteY2" fmla="*/ 69524 h 100034"/>
                <a:gd name="connsiteX3" fmla="*/ 55519 w 60020"/>
                <a:gd name="connsiteY3" fmla="*/ 86530 h 100034"/>
                <a:gd name="connsiteX4" fmla="*/ 34512 w 60020"/>
                <a:gd name="connsiteY4" fmla="*/ 95533 h 100034"/>
                <a:gd name="connsiteX5" fmla="*/ 14505 w 60020"/>
                <a:gd name="connsiteY5" fmla="*/ 87531 h 100034"/>
                <a:gd name="connsiteX6" fmla="*/ 7503 w 60020"/>
                <a:gd name="connsiteY6" fmla="*/ 70524 h 100034"/>
                <a:gd name="connsiteX7" fmla="*/ 11504 w 60020"/>
                <a:gd name="connsiteY7" fmla="*/ 57520 h 100034"/>
                <a:gd name="connsiteX8" fmla="*/ 23508 w 60020"/>
                <a:gd name="connsiteY8" fmla="*/ 47517 h 100034"/>
                <a:gd name="connsiteX9" fmla="*/ 14505 w 60020"/>
                <a:gd name="connsiteY9" fmla="*/ 39514 h 100034"/>
                <a:gd name="connsiteX10" fmla="*/ 11504 w 60020"/>
                <a:gd name="connsiteY10" fmla="*/ 29510 h 100034"/>
                <a:gd name="connsiteX11" fmla="*/ 14505 w 60020"/>
                <a:gd name="connsiteY11" fmla="*/ 18507 h 100034"/>
                <a:gd name="connsiteX12" fmla="*/ 23508 w 60020"/>
                <a:gd name="connsiteY12" fmla="*/ 10504 h 100034"/>
                <a:gd name="connsiteX13" fmla="*/ 35512 w 60020"/>
                <a:gd name="connsiteY13" fmla="*/ 7503 h 100034"/>
                <a:gd name="connsiteX14" fmla="*/ 46516 w 60020"/>
                <a:gd name="connsiteY14" fmla="*/ 10504 h 100034"/>
                <a:gd name="connsiteX15" fmla="*/ 54519 w 60020"/>
                <a:gd name="connsiteY15" fmla="*/ 18507 h 100034"/>
                <a:gd name="connsiteX16" fmla="*/ 57520 w 60020"/>
                <a:gd name="connsiteY16" fmla="*/ 29510 h 100034"/>
                <a:gd name="connsiteX17" fmla="*/ 54519 w 60020"/>
                <a:gd name="connsiteY17" fmla="*/ 39514 h 100034"/>
                <a:gd name="connsiteX18" fmla="*/ 47517 w 60020"/>
                <a:gd name="connsiteY18" fmla="*/ 47517 h 100034"/>
                <a:gd name="connsiteX19" fmla="*/ 36513 w 60020"/>
                <a:gd name="connsiteY19" fmla="*/ 51518 h 100034"/>
                <a:gd name="connsiteX20" fmla="*/ 22508 w 60020"/>
                <a:gd name="connsiteY20" fmla="*/ 57520 h 100034"/>
                <a:gd name="connsiteX21" fmla="*/ 16506 w 60020"/>
                <a:gd name="connsiteY21" fmla="*/ 70524 h 100034"/>
                <a:gd name="connsiteX22" fmla="*/ 18507 w 60020"/>
                <a:gd name="connsiteY22" fmla="*/ 79528 h 100034"/>
                <a:gd name="connsiteX23" fmla="*/ 25509 w 60020"/>
                <a:gd name="connsiteY23" fmla="*/ 85530 h 100034"/>
                <a:gd name="connsiteX24" fmla="*/ 35512 w 60020"/>
                <a:gd name="connsiteY24" fmla="*/ 87531 h 100034"/>
                <a:gd name="connsiteX25" fmla="*/ 49517 w 60020"/>
                <a:gd name="connsiteY25" fmla="*/ 82529 h 100034"/>
                <a:gd name="connsiteX26" fmla="*/ 54519 w 60020"/>
                <a:gd name="connsiteY26" fmla="*/ 69524 h 100034"/>
                <a:gd name="connsiteX27" fmla="*/ 49517 w 60020"/>
                <a:gd name="connsiteY27" fmla="*/ 57520 h 100034"/>
                <a:gd name="connsiteX28" fmla="*/ 36513 w 60020"/>
                <a:gd name="connsiteY28" fmla="*/ 51518 h 100034"/>
                <a:gd name="connsiteX29" fmla="*/ 36513 w 60020"/>
                <a:gd name="connsiteY29" fmla="*/ 16506 h 100034"/>
                <a:gd name="connsiteX30" fmla="*/ 25509 w 60020"/>
                <a:gd name="connsiteY30" fmla="*/ 20507 h 100034"/>
                <a:gd name="connsiteX31" fmla="*/ 21508 w 60020"/>
                <a:gd name="connsiteY31" fmla="*/ 30511 h 100034"/>
                <a:gd name="connsiteX32" fmla="*/ 26509 w 60020"/>
                <a:gd name="connsiteY32" fmla="*/ 40514 h 100034"/>
                <a:gd name="connsiteX33" fmla="*/ 37513 w 60020"/>
                <a:gd name="connsiteY33" fmla="*/ 44515 h 100034"/>
                <a:gd name="connsiteX34" fmla="*/ 44516 w 60020"/>
                <a:gd name="connsiteY34" fmla="*/ 42515 h 100034"/>
                <a:gd name="connsiteX35" fmla="*/ 49517 w 60020"/>
                <a:gd name="connsiteY35" fmla="*/ 36513 h 100034"/>
                <a:gd name="connsiteX36" fmla="*/ 51518 w 60020"/>
                <a:gd name="connsiteY36" fmla="*/ 29510 h 100034"/>
                <a:gd name="connsiteX37" fmla="*/ 47517 w 60020"/>
                <a:gd name="connsiteY37" fmla="*/ 20507 h 100034"/>
                <a:gd name="connsiteX38" fmla="*/ 36513 w 60020"/>
                <a:gd name="connsiteY38" fmla="*/ 16506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20" h="100034">
                  <a:moveTo>
                    <a:pt x="47517" y="47517"/>
                  </a:moveTo>
                  <a:cubicBezTo>
                    <a:pt x="52518" y="50517"/>
                    <a:pt x="56520" y="53519"/>
                    <a:pt x="58520" y="57520"/>
                  </a:cubicBezTo>
                  <a:cubicBezTo>
                    <a:pt x="60521" y="61521"/>
                    <a:pt x="61522" y="65523"/>
                    <a:pt x="61522" y="69524"/>
                  </a:cubicBezTo>
                  <a:cubicBezTo>
                    <a:pt x="61522" y="75526"/>
                    <a:pt x="59521" y="81528"/>
                    <a:pt x="55519" y="86530"/>
                  </a:cubicBezTo>
                  <a:cubicBezTo>
                    <a:pt x="50518" y="92532"/>
                    <a:pt x="43515" y="95533"/>
                    <a:pt x="34512" y="95533"/>
                  </a:cubicBezTo>
                  <a:cubicBezTo>
                    <a:pt x="25509" y="95533"/>
                    <a:pt x="19507" y="92532"/>
                    <a:pt x="14505" y="87531"/>
                  </a:cubicBezTo>
                  <a:cubicBezTo>
                    <a:pt x="9503" y="82529"/>
                    <a:pt x="7503" y="76527"/>
                    <a:pt x="7503" y="70524"/>
                  </a:cubicBezTo>
                  <a:cubicBezTo>
                    <a:pt x="7503" y="65523"/>
                    <a:pt x="8503" y="61521"/>
                    <a:pt x="11504" y="57520"/>
                  </a:cubicBezTo>
                  <a:cubicBezTo>
                    <a:pt x="14505" y="53519"/>
                    <a:pt x="17506" y="50517"/>
                    <a:pt x="23508" y="47517"/>
                  </a:cubicBezTo>
                  <a:cubicBezTo>
                    <a:pt x="19507" y="45516"/>
                    <a:pt x="16506" y="42515"/>
                    <a:pt x="14505" y="39514"/>
                  </a:cubicBezTo>
                  <a:cubicBezTo>
                    <a:pt x="12504" y="36513"/>
                    <a:pt x="11504" y="33512"/>
                    <a:pt x="11504" y="29510"/>
                  </a:cubicBezTo>
                  <a:cubicBezTo>
                    <a:pt x="11504" y="25509"/>
                    <a:pt x="12504" y="22508"/>
                    <a:pt x="14505" y="18507"/>
                  </a:cubicBezTo>
                  <a:cubicBezTo>
                    <a:pt x="16506" y="15505"/>
                    <a:pt x="19507" y="12504"/>
                    <a:pt x="23508" y="10504"/>
                  </a:cubicBezTo>
                  <a:cubicBezTo>
                    <a:pt x="27510" y="8503"/>
                    <a:pt x="31511" y="7503"/>
                    <a:pt x="35512" y="7503"/>
                  </a:cubicBezTo>
                  <a:cubicBezTo>
                    <a:pt x="39514" y="7503"/>
                    <a:pt x="43515" y="8503"/>
                    <a:pt x="46516" y="10504"/>
                  </a:cubicBezTo>
                  <a:cubicBezTo>
                    <a:pt x="50518" y="12504"/>
                    <a:pt x="52518" y="15505"/>
                    <a:pt x="54519" y="18507"/>
                  </a:cubicBezTo>
                  <a:cubicBezTo>
                    <a:pt x="56520" y="21507"/>
                    <a:pt x="57520" y="25509"/>
                    <a:pt x="57520" y="29510"/>
                  </a:cubicBezTo>
                  <a:cubicBezTo>
                    <a:pt x="57520" y="33512"/>
                    <a:pt x="56520" y="36513"/>
                    <a:pt x="54519" y="39514"/>
                  </a:cubicBezTo>
                  <a:cubicBezTo>
                    <a:pt x="54519" y="43515"/>
                    <a:pt x="51518" y="45516"/>
                    <a:pt x="47517" y="47517"/>
                  </a:cubicBezTo>
                  <a:close/>
                  <a:moveTo>
                    <a:pt x="36513" y="51518"/>
                  </a:moveTo>
                  <a:cubicBezTo>
                    <a:pt x="31511" y="51518"/>
                    <a:pt x="26509" y="53519"/>
                    <a:pt x="22508" y="57520"/>
                  </a:cubicBezTo>
                  <a:cubicBezTo>
                    <a:pt x="18507" y="61521"/>
                    <a:pt x="16506" y="65523"/>
                    <a:pt x="16506" y="70524"/>
                  </a:cubicBezTo>
                  <a:cubicBezTo>
                    <a:pt x="16506" y="73526"/>
                    <a:pt x="17506" y="76527"/>
                    <a:pt x="18507" y="79528"/>
                  </a:cubicBezTo>
                  <a:cubicBezTo>
                    <a:pt x="19507" y="82529"/>
                    <a:pt x="22508" y="84529"/>
                    <a:pt x="25509" y="85530"/>
                  </a:cubicBezTo>
                  <a:cubicBezTo>
                    <a:pt x="28510" y="86530"/>
                    <a:pt x="31511" y="87531"/>
                    <a:pt x="35512" y="87531"/>
                  </a:cubicBezTo>
                  <a:cubicBezTo>
                    <a:pt x="41515" y="87531"/>
                    <a:pt x="45516" y="85530"/>
                    <a:pt x="49517" y="82529"/>
                  </a:cubicBezTo>
                  <a:cubicBezTo>
                    <a:pt x="52518" y="78527"/>
                    <a:pt x="54519" y="74526"/>
                    <a:pt x="54519" y="69524"/>
                  </a:cubicBezTo>
                  <a:cubicBezTo>
                    <a:pt x="54519" y="64522"/>
                    <a:pt x="52518" y="60521"/>
                    <a:pt x="49517" y="57520"/>
                  </a:cubicBezTo>
                  <a:cubicBezTo>
                    <a:pt x="45516" y="53519"/>
                    <a:pt x="41515" y="51518"/>
                    <a:pt x="36513" y="51518"/>
                  </a:cubicBezTo>
                  <a:close/>
                  <a:moveTo>
                    <a:pt x="36513" y="16506"/>
                  </a:moveTo>
                  <a:cubicBezTo>
                    <a:pt x="32511" y="16506"/>
                    <a:pt x="28510" y="17506"/>
                    <a:pt x="25509" y="20507"/>
                  </a:cubicBezTo>
                  <a:cubicBezTo>
                    <a:pt x="22508" y="23508"/>
                    <a:pt x="21508" y="26509"/>
                    <a:pt x="21508" y="30511"/>
                  </a:cubicBezTo>
                  <a:cubicBezTo>
                    <a:pt x="21508" y="34512"/>
                    <a:pt x="23508" y="37513"/>
                    <a:pt x="26509" y="40514"/>
                  </a:cubicBezTo>
                  <a:cubicBezTo>
                    <a:pt x="29510" y="43515"/>
                    <a:pt x="33512" y="44515"/>
                    <a:pt x="37513" y="44515"/>
                  </a:cubicBezTo>
                  <a:cubicBezTo>
                    <a:pt x="40514" y="44515"/>
                    <a:pt x="42515" y="43515"/>
                    <a:pt x="44516" y="42515"/>
                  </a:cubicBezTo>
                  <a:cubicBezTo>
                    <a:pt x="46516" y="41514"/>
                    <a:pt x="48517" y="39514"/>
                    <a:pt x="49517" y="36513"/>
                  </a:cubicBezTo>
                  <a:cubicBezTo>
                    <a:pt x="50518" y="34512"/>
                    <a:pt x="51518" y="31511"/>
                    <a:pt x="51518" y="29510"/>
                  </a:cubicBezTo>
                  <a:cubicBezTo>
                    <a:pt x="51518" y="26509"/>
                    <a:pt x="50518" y="23508"/>
                    <a:pt x="47517" y="20507"/>
                  </a:cubicBezTo>
                  <a:cubicBezTo>
                    <a:pt x="44516" y="17506"/>
                    <a:pt x="41515" y="16506"/>
                    <a:pt x="36513" y="16506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F7F49F0-C612-4BCC-B42F-07976BB99BC2}"/>
                </a:ext>
              </a:extLst>
            </p:cNvPr>
            <p:cNvSpPr/>
            <p:nvPr/>
          </p:nvSpPr>
          <p:spPr>
            <a:xfrm>
              <a:off x="3306528" y="5364655"/>
              <a:ext cx="30010" cy="90031"/>
            </a:xfrm>
            <a:custGeom>
              <a:avLst/>
              <a:gdLst>
                <a:gd name="connsiteX0" fmla="*/ 11504 w 30010"/>
                <a:gd name="connsiteY0" fmla="*/ 7503 h 90031"/>
                <a:gd name="connsiteX1" fmla="*/ 27510 w 30010"/>
                <a:gd name="connsiteY1" fmla="*/ 7503 h 90031"/>
                <a:gd name="connsiteX2" fmla="*/ 27510 w 30010"/>
                <a:gd name="connsiteY2" fmla="*/ 90532 h 90031"/>
                <a:gd name="connsiteX3" fmla="*/ 19507 w 30010"/>
                <a:gd name="connsiteY3" fmla="*/ 90532 h 90031"/>
                <a:gd name="connsiteX4" fmla="*/ 19507 w 30010"/>
                <a:gd name="connsiteY4" fmla="*/ 15506 h 90031"/>
                <a:gd name="connsiteX5" fmla="*/ 7503 w 30010"/>
                <a:gd name="connsiteY5" fmla="*/ 15506 h 90031"/>
                <a:gd name="connsiteX6" fmla="*/ 11504 w 30010"/>
                <a:gd name="connsiteY6" fmla="*/ 7503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90031">
                  <a:moveTo>
                    <a:pt x="11504" y="7503"/>
                  </a:moveTo>
                  <a:lnTo>
                    <a:pt x="27510" y="7503"/>
                  </a:lnTo>
                  <a:lnTo>
                    <a:pt x="27510" y="90532"/>
                  </a:lnTo>
                  <a:lnTo>
                    <a:pt x="19507" y="90532"/>
                  </a:lnTo>
                  <a:lnTo>
                    <a:pt x="19507" y="15506"/>
                  </a:lnTo>
                  <a:lnTo>
                    <a:pt x="7503" y="15506"/>
                  </a:lnTo>
                  <a:lnTo>
                    <a:pt x="11504" y="7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075D6C9C-6DE5-49A0-9576-FA3035294A2F}"/>
                </a:ext>
              </a:extLst>
            </p:cNvPr>
            <p:cNvSpPr/>
            <p:nvPr/>
          </p:nvSpPr>
          <p:spPr>
            <a:xfrm>
              <a:off x="3357546" y="5360653"/>
              <a:ext cx="30010" cy="120042"/>
            </a:xfrm>
            <a:custGeom>
              <a:avLst/>
              <a:gdLst>
                <a:gd name="connsiteX0" fmla="*/ 16506 w 30010"/>
                <a:gd name="connsiteY0" fmla="*/ 118541 h 120041"/>
                <a:gd name="connsiteX1" fmla="*/ 7503 w 30010"/>
                <a:gd name="connsiteY1" fmla="*/ 118541 h 120041"/>
                <a:gd name="connsiteX2" fmla="*/ 15505 w 30010"/>
                <a:gd name="connsiteY2" fmla="*/ 91532 h 120041"/>
                <a:gd name="connsiteX3" fmla="*/ 18507 w 30010"/>
                <a:gd name="connsiteY3" fmla="*/ 60521 h 120041"/>
                <a:gd name="connsiteX4" fmla="*/ 16506 w 30010"/>
                <a:gd name="connsiteY4" fmla="*/ 31511 h 120041"/>
                <a:gd name="connsiteX5" fmla="*/ 9503 w 30010"/>
                <a:gd name="connsiteY5" fmla="*/ 7503 h 120041"/>
                <a:gd name="connsiteX6" fmla="*/ 17506 w 30010"/>
                <a:gd name="connsiteY6" fmla="*/ 7503 h 120041"/>
                <a:gd name="connsiteX7" fmla="*/ 23508 w 30010"/>
                <a:gd name="connsiteY7" fmla="*/ 31511 h 120041"/>
                <a:gd name="connsiteX8" fmla="*/ 25509 w 30010"/>
                <a:gd name="connsiteY8" fmla="*/ 59521 h 120041"/>
                <a:gd name="connsiteX9" fmla="*/ 22508 w 30010"/>
                <a:gd name="connsiteY9" fmla="*/ 90531 h 120041"/>
                <a:gd name="connsiteX10" fmla="*/ 16506 w 30010"/>
                <a:gd name="connsiteY10" fmla="*/ 118541 h 12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010" h="120041">
                  <a:moveTo>
                    <a:pt x="16506" y="118541"/>
                  </a:moveTo>
                  <a:lnTo>
                    <a:pt x="7503" y="118541"/>
                  </a:lnTo>
                  <a:cubicBezTo>
                    <a:pt x="11504" y="110538"/>
                    <a:pt x="13505" y="102536"/>
                    <a:pt x="15505" y="91532"/>
                  </a:cubicBezTo>
                  <a:cubicBezTo>
                    <a:pt x="17506" y="81528"/>
                    <a:pt x="18507" y="70524"/>
                    <a:pt x="18507" y="60521"/>
                  </a:cubicBezTo>
                  <a:cubicBezTo>
                    <a:pt x="18507" y="50517"/>
                    <a:pt x="17506" y="40514"/>
                    <a:pt x="16506" y="31511"/>
                  </a:cubicBezTo>
                  <a:cubicBezTo>
                    <a:pt x="14505" y="22508"/>
                    <a:pt x="12504" y="14505"/>
                    <a:pt x="9503" y="7503"/>
                  </a:cubicBezTo>
                  <a:lnTo>
                    <a:pt x="17506" y="7503"/>
                  </a:lnTo>
                  <a:cubicBezTo>
                    <a:pt x="20507" y="14505"/>
                    <a:pt x="22508" y="22508"/>
                    <a:pt x="23508" y="31511"/>
                  </a:cubicBezTo>
                  <a:cubicBezTo>
                    <a:pt x="25509" y="40514"/>
                    <a:pt x="25509" y="50517"/>
                    <a:pt x="25509" y="59521"/>
                  </a:cubicBezTo>
                  <a:cubicBezTo>
                    <a:pt x="25509" y="70524"/>
                    <a:pt x="24509" y="80528"/>
                    <a:pt x="22508" y="90531"/>
                  </a:cubicBezTo>
                  <a:cubicBezTo>
                    <a:pt x="23508" y="100535"/>
                    <a:pt x="20507" y="109538"/>
                    <a:pt x="16506" y="118541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315B3B0-772F-4DD2-B3CF-3293F6933B3E}"/>
                </a:ext>
              </a:extLst>
            </p:cNvPr>
            <p:cNvSpPr/>
            <p:nvPr/>
          </p:nvSpPr>
          <p:spPr>
            <a:xfrm>
              <a:off x="4951101" y="5234609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6 h 90031"/>
                <a:gd name="connsiteX4" fmla="*/ 57520 w 60020"/>
                <a:gd name="connsiteY4" fmla="*/ 29510 h 90031"/>
                <a:gd name="connsiteX5" fmla="*/ 54519 w 60020"/>
                <a:gd name="connsiteY5" fmla="*/ 41514 h 90031"/>
                <a:gd name="connsiteX6" fmla="*/ 45516 w 60020"/>
                <a:gd name="connsiteY6" fmla="*/ 49517 h 90031"/>
                <a:gd name="connsiteX7" fmla="*/ 29510 w 60020"/>
                <a:gd name="connsiteY7" fmla="*/ 52518 h 90031"/>
                <a:gd name="connsiteX8" fmla="*/ 57520 w 60020"/>
                <a:gd name="connsiteY8" fmla="*/ 91532 h 90031"/>
                <a:gd name="connsiteX9" fmla="*/ 47517 w 60020"/>
                <a:gd name="connsiteY9" fmla="*/ 91532 h 90031"/>
                <a:gd name="connsiteX10" fmla="*/ 19507 w 60020"/>
                <a:gd name="connsiteY10" fmla="*/ 52518 h 90031"/>
                <a:gd name="connsiteX11" fmla="*/ 15506 w 60020"/>
                <a:gd name="connsiteY11" fmla="*/ 52518 h 90031"/>
                <a:gd name="connsiteX12" fmla="*/ 15506 w 60020"/>
                <a:gd name="connsiteY12" fmla="*/ 91532 h 90031"/>
                <a:gd name="connsiteX13" fmla="*/ 7503 w 60020"/>
                <a:gd name="connsiteY13" fmla="*/ 91532 h 90031"/>
                <a:gd name="connsiteX14" fmla="*/ 7503 w 60020"/>
                <a:gd name="connsiteY14" fmla="*/ 7503 h 90031"/>
                <a:gd name="connsiteX15" fmla="*/ 16506 w 60020"/>
                <a:gd name="connsiteY15" fmla="*/ 15506 h 90031"/>
                <a:gd name="connsiteX16" fmla="*/ 16506 w 60020"/>
                <a:gd name="connsiteY16" fmla="*/ 43515 h 90031"/>
                <a:gd name="connsiteX17" fmla="*/ 30511 w 60020"/>
                <a:gd name="connsiteY17" fmla="*/ 43515 h 90031"/>
                <a:gd name="connsiteX18" fmla="*/ 42515 w 60020"/>
                <a:gd name="connsiteY18" fmla="*/ 41514 h 90031"/>
                <a:gd name="connsiteX19" fmla="*/ 48517 w 60020"/>
                <a:gd name="connsiteY19" fmla="*/ 36513 h 90031"/>
                <a:gd name="connsiteX20" fmla="*/ 50518 w 60020"/>
                <a:gd name="connsiteY20" fmla="*/ 28510 h 90031"/>
                <a:gd name="connsiteX21" fmla="*/ 48517 w 60020"/>
                <a:gd name="connsiteY21" fmla="*/ 20507 h 90031"/>
                <a:gd name="connsiteX22" fmla="*/ 42515 w 60020"/>
                <a:gd name="connsiteY22" fmla="*/ 15506 h 90031"/>
                <a:gd name="connsiteX23" fmla="*/ 30511 w 60020"/>
                <a:gd name="connsiteY23" fmla="*/ 14505 h 90031"/>
                <a:gd name="connsiteX24" fmla="*/ 16506 w 60020"/>
                <a:gd name="connsiteY24" fmla="*/ 14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2504"/>
                    <a:pt x="53519" y="15506"/>
                  </a:cubicBezTo>
                  <a:cubicBezTo>
                    <a:pt x="56520" y="19507"/>
                    <a:pt x="57520" y="23508"/>
                    <a:pt x="57520" y="29510"/>
                  </a:cubicBezTo>
                  <a:cubicBezTo>
                    <a:pt x="57520" y="34512"/>
                    <a:pt x="56520" y="38513"/>
                    <a:pt x="54519" y="41514"/>
                  </a:cubicBezTo>
                  <a:cubicBezTo>
                    <a:pt x="52518" y="44516"/>
                    <a:pt x="49517" y="47517"/>
                    <a:pt x="45516" y="49517"/>
                  </a:cubicBezTo>
                  <a:cubicBezTo>
                    <a:pt x="41515" y="51518"/>
                    <a:pt x="36513" y="52518"/>
                    <a:pt x="29510" y="52518"/>
                  </a:cubicBezTo>
                  <a:lnTo>
                    <a:pt x="57520" y="91532"/>
                  </a:lnTo>
                  <a:lnTo>
                    <a:pt x="47517" y="91532"/>
                  </a:lnTo>
                  <a:lnTo>
                    <a:pt x="19507" y="52518"/>
                  </a:lnTo>
                  <a:lnTo>
                    <a:pt x="15506" y="52518"/>
                  </a:lnTo>
                  <a:lnTo>
                    <a:pt x="15506" y="91532"/>
                  </a:lnTo>
                  <a:lnTo>
                    <a:pt x="7503" y="91532"/>
                  </a:lnTo>
                  <a:lnTo>
                    <a:pt x="7503" y="7503"/>
                  </a:lnTo>
                  <a:close/>
                  <a:moveTo>
                    <a:pt x="16506" y="15506"/>
                  </a:moveTo>
                  <a:lnTo>
                    <a:pt x="16506" y="43515"/>
                  </a:lnTo>
                  <a:lnTo>
                    <a:pt x="30511" y="43515"/>
                  </a:lnTo>
                  <a:cubicBezTo>
                    <a:pt x="35513" y="43515"/>
                    <a:pt x="39514" y="42515"/>
                    <a:pt x="42515" y="41514"/>
                  </a:cubicBezTo>
                  <a:cubicBezTo>
                    <a:pt x="45516" y="40514"/>
                    <a:pt x="47517" y="38513"/>
                    <a:pt x="48517" y="36513"/>
                  </a:cubicBezTo>
                  <a:cubicBezTo>
                    <a:pt x="49517" y="34512"/>
                    <a:pt x="50518" y="31511"/>
                    <a:pt x="50518" y="28510"/>
                  </a:cubicBezTo>
                  <a:cubicBezTo>
                    <a:pt x="50518" y="25509"/>
                    <a:pt x="49517" y="23508"/>
                    <a:pt x="48517" y="20507"/>
                  </a:cubicBezTo>
                  <a:cubicBezTo>
                    <a:pt x="47517" y="18507"/>
                    <a:pt x="45516" y="16506"/>
                    <a:pt x="42515" y="15506"/>
                  </a:cubicBezTo>
                  <a:cubicBezTo>
                    <a:pt x="40514" y="14505"/>
                    <a:pt x="36513" y="14505"/>
                    <a:pt x="30511" y="14505"/>
                  </a:cubicBezTo>
                  <a:lnTo>
                    <a:pt x="16506" y="14505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31B27168-F25E-4C10-8115-C4429E9E20A7}"/>
                </a:ext>
              </a:extLst>
            </p:cNvPr>
            <p:cNvSpPr/>
            <p:nvPr/>
          </p:nvSpPr>
          <p:spPr>
            <a:xfrm>
              <a:off x="5014123" y="5232609"/>
              <a:ext cx="70024" cy="100035"/>
            </a:xfrm>
            <a:custGeom>
              <a:avLst/>
              <a:gdLst>
                <a:gd name="connsiteX0" fmla="*/ 68524 w 70024"/>
                <a:gd name="connsiteY0" fmla="*/ 7503 h 100034"/>
                <a:gd name="connsiteX1" fmla="*/ 68524 w 70024"/>
                <a:gd name="connsiteY1" fmla="*/ 92532 h 100034"/>
                <a:gd name="connsiteX2" fmla="*/ 61521 w 70024"/>
                <a:gd name="connsiteY2" fmla="*/ 92532 h 100034"/>
                <a:gd name="connsiteX3" fmla="*/ 61521 w 70024"/>
                <a:gd name="connsiteY3" fmla="*/ 81528 h 100034"/>
                <a:gd name="connsiteX4" fmla="*/ 50517 w 70024"/>
                <a:gd name="connsiteY4" fmla="*/ 90531 h 100034"/>
                <a:gd name="connsiteX5" fmla="*/ 37513 w 70024"/>
                <a:gd name="connsiteY5" fmla="*/ 93532 h 100034"/>
                <a:gd name="connsiteX6" fmla="*/ 16506 w 70024"/>
                <a:gd name="connsiteY6" fmla="*/ 84529 h 100034"/>
                <a:gd name="connsiteX7" fmla="*/ 7503 w 70024"/>
                <a:gd name="connsiteY7" fmla="*/ 61521 h 100034"/>
                <a:gd name="connsiteX8" fmla="*/ 16506 w 70024"/>
                <a:gd name="connsiteY8" fmla="*/ 38513 h 100034"/>
                <a:gd name="connsiteX9" fmla="*/ 37513 w 70024"/>
                <a:gd name="connsiteY9" fmla="*/ 29510 h 100034"/>
                <a:gd name="connsiteX10" fmla="*/ 50517 w 70024"/>
                <a:gd name="connsiteY10" fmla="*/ 32511 h 100034"/>
                <a:gd name="connsiteX11" fmla="*/ 60521 w 70024"/>
                <a:gd name="connsiteY11" fmla="*/ 42515 h 100034"/>
                <a:gd name="connsiteX12" fmla="*/ 60521 w 70024"/>
                <a:gd name="connsiteY12" fmla="*/ 7503 h 100034"/>
                <a:gd name="connsiteX13" fmla="*/ 68524 w 70024"/>
                <a:gd name="connsiteY13" fmla="*/ 7503 h 100034"/>
                <a:gd name="connsiteX14" fmla="*/ 38513 w 70024"/>
                <a:gd name="connsiteY14" fmla="*/ 36513 h 100034"/>
                <a:gd name="connsiteX15" fmla="*/ 26509 w 70024"/>
                <a:gd name="connsiteY15" fmla="*/ 39514 h 100034"/>
                <a:gd name="connsiteX16" fmla="*/ 18507 w 70024"/>
                <a:gd name="connsiteY16" fmla="*/ 48517 h 100034"/>
                <a:gd name="connsiteX17" fmla="*/ 15505 w 70024"/>
                <a:gd name="connsiteY17" fmla="*/ 60521 h 100034"/>
                <a:gd name="connsiteX18" fmla="*/ 18507 w 70024"/>
                <a:gd name="connsiteY18" fmla="*/ 72525 h 100034"/>
                <a:gd name="connsiteX19" fmla="*/ 26509 w 70024"/>
                <a:gd name="connsiteY19" fmla="*/ 81528 h 100034"/>
                <a:gd name="connsiteX20" fmla="*/ 37513 w 70024"/>
                <a:gd name="connsiteY20" fmla="*/ 84529 h 100034"/>
                <a:gd name="connsiteX21" fmla="*/ 49517 w 70024"/>
                <a:gd name="connsiteY21" fmla="*/ 81528 h 100034"/>
                <a:gd name="connsiteX22" fmla="*/ 58520 w 70024"/>
                <a:gd name="connsiteY22" fmla="*/ 72525 h 100034"/>
                <a:gd name="connsiteX23" fmla="*/ 61521 w 70024"/>
                <a:gd name="connsiteY23" fmla="*/ 59521 h 100034"/>
                <a:gd name="connsiteX24" fmla="*/ 54519 w 70024"/>
                <a:gd name="connsiteY24" fmla="*/ 41514 h 100034"/>
                <a:gd name="connsiteX25" fmla="*/ 38513 w 70024"/>
                <a:gd name="connsiteY25" fmla="*/ 3651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00034">
                  <a:moveTo>
                    <a:pt x="68524" y="7503"/>
                  </a:moveTo>
                  <a:lnTo>
                    <a:pt x="68524" y="92532"/>
                  </a:lnTo>
                  <a:lnTo>
                    <a:pt x="61521" y="92532"/>
                  </a:lnTo>
                  <a:lnTo>
                    <a:pt x="61521" y="81528"/>
                  </a:lnTo>
                  <a:cubicBezTo>
                    <a:pt x="58520" y="85530"/>
                    <a:pt x="54519" y="88531"/>
                    <a:pt x="50517" y="90531"/>
                  </a:cubicBezTo>
                  <a:cubicBezTo>
                    <a:pt x="46516" y="92532"/>
                    <a:pt x="42515" y="93532"/>
                    <a:pt x="37513" y="93532"/>
                  </a:cubicBezTo>
                  <a:cubicBezTo>
                    <a:pt x="29510" y="93532"/>
                    <a:pt x="22508" y="90531"/>
                    <a:pt x="16506" y="84529"/>
                  </a:cubicBezTo>
                  <a:cubicBezTo>
                    <a:pt x="10504" y="78527"/>
                    <a:pt x="7503" y="70524"/>
                    <a:pt x="7503" y="61521"/>
                  </a:cubicBezTo>
                  <a:cubicBezTo>
                    <a:pt x="7503" y="52518"/>
                    <a:pt x="10504" y="45516"/>
                    <a:pt x="16506" y="38513"/>
                  </a:cubicBezTo>
                  <a:cubicBezTo>
                    <a:pt x="22508" y="32511"/>
                    <a:pt x="29510" y="29510"/>
                    <a:pt x="37513" y="29510"/>
                  </a:cubicBezTo>
                  <a:cubicBezTo>
                    <a:pt x="42515" y="29510"/>
                    <a:pt x="46516" y="30511"/>
                    <a:pt x="50517" y="32511"/>
                  </a:cubicBezTo>
                  <a:cubicBezTo>
                    <a:pt x="54519" y="34512"/>
                    <a:pt x="57520" y="37513"/>
                    <a:pt x="60521" y="42515"/>
                  </a:cubicBezTo>
                  <a:lnTo>
                    <a:pt x="60521" y="7503"/>
                  </a:lnTo>
                  <a:lnTo>
                    <a:pt x="68524" y="7503"/>
                  </a:lnTo>
                  <a:close/>
                  <a:moveTo>
                    <a:pt x="38513" y="36513"/>
                  </a:moveTo>
                  <a:cubicBezTo>
                    <a:pt x="34512" y="36513"/>
                    <a:pt x="30511" y="37513"/>
                    <a:pt x="26509" y="39514"/>
                  </a:cubicBezTo>
                  <a:cubicBezTo>
                    <a:pt x="22508" y="41514"/>
                    <a:pt x="20507" y="44515"/>
                    <a:pt x="18507" y="48517"/>
                  </a:cubicBezTo>
                  <a:cubicBezTo>
                    <a:pt x="16506" y="52518"/>
                    <a:pt x="15505" y="56520"/>
                    <a:pt x="15505" y="60521"/>
                  </a:cubicBezTo>
                  <a:cubicBezTo>
                    <a:pt x="15505" y="64522"/>
                    <a:pt x="16506" y="68524"/>
                    <a:pt x="18507" y="72525"/>
                  </a:cubicBezTo>
                  <a:cubicBezTo>
                    <a:pt x="20507" y="76527"/>
                    <a:pt x="23508" y="79528"/>
                    <a:pt x="26509" y="81528"/>
                  </a:cubicBezTo>
                  <a:cubicBezTo>
                    <a:pt x="30511" y="83529"/>
                    <a:pt x="33512" y="84529"/>
                    <a:pt x="37513" y="84529"/>
                  </a:cubicBezTo>
                  <a:cubicBezTo>
                    <a:pt x="41514" y="84529"/>
                    <a:pt x="45516" y="83529"/>
                    <a:pt x="49517" y="81528"/>
                  </a:cubicBezTo>
                  <a:cubicBezTo>
                    <a:pt x="53519" y="79528"/>
                    <a:pt x="56520" y="76527"/>
                    <a:pt x="58520" y="72525"/>
                  </a:cubicBezTo>
                  <a:cubicBezTo>
                    <a:pt x="60521" y="68524"/>
                    <a:pt x="61521" y="64522"/>
                    <a:pt x="61521" y="59521"/>
                  </a:cubicBezTo>
                  <a:cubicBezTo>
                    <a:pt x="61521" y="52518"/>
                    <a:pt x="59521" y="46516"/>
                    <a:pt x="54519" y="41514"/>
                  </a:cubicBezTo>
                  <a:cubicBezTo>
                    <a:pt x="49517" y="36513"/>
                    <a:pt x="45516" y="36513"/>
                    <a:pt x="38513" y="36513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D2B28CCB-8617-4054-B50F-9452EAF3D7A6}"/>
                </a:ext>
              </a:extLst>
            </p:cNvPr>
            <p:cNvSpPr/>
            <p:nvPr/>
          </p:nvSpPr>
          <p:spPr>
            <a:xfrm>
              <a:off x="4833060" y="5360653"/>
              <a:ext cx="30010" cy="120042"/>
            </a:xfrm>
            <a:custGeom>
              <a:avLst/>
              <a:gdLst>
                <a:gd name="connsiteX0" fmla="*/ 16506 w 30010"/>
                <a:gd name="connsiteY0" fmla="*/ 7503 h 120041"/>
                <a:gd name="connsiteX1" fmla="*/ 25509 w 30010"/>
                <a:gd name="connsiteY1" fmla="*/ 7503 h 120041"/>
                <a:gd name="connsiteX2" fmla="*/ 17506 w 30010"/>
                <a:gd name="connsiteY2" fmla="*/ 34512 h 120041"/>
                <a:gd name="connsiteX3" fmla="*/ 14505 w 30010"/>
                <a:gd name="connsiteY3" fmla="*/ 65523 h 120041"/>
                <a:gd name="connsiteX4" fmla="*/ 16506 w 30010"/>
                <a:gd name="connsiteY4" fmla="*/ 94533 h 120041"/>
                <a:gd name="connsiteX5" fmla="*/ 23508 w 30010"/>
                <a:gd name="connsiteY5" fmla="*/ 118541 h 120041"/>
                <a:gd name="connsiteX6" fmla="*/ 15505 w 30010"/>
                <a:gd name="connsiteY6" fmla="*/ 118541 h 120041"/>
                <a:gd name="connsiteX7" fmla="*/ 9503 w 30010"/>
                <a:gd name="connsiteY7" fmla="*/ 94533 h 120041"/>
                <a:gd name="connsiteX8" fmla="*/ 7503 w 30010"/>
                <a:gd name="connsiteY8" fmla="*/ 66523 h 120041"/>
                <a:gd name="connsiteX9" fmla="*/ 10504 w 30010"/>
                <a:gd name="connsiteY9" fmla="*/ 35512 h 120041"/>
                <a:gd name="connsiteX10" fmla="*/ 16506 w 30010"/>
                <a:gd name="connsiteY10" fmla="*/ 7503 h 12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010" h="120041">
                  <a:moveTo>
                    <a:pt x="16506" y="7503"/>
                  </a:moveTo>
                  <a:lnTo>
                    <a:pt x="25509" y="7503"/>
                  </a:lnTo>
                  <a:cubicBezTo>
                    <a:pt x="21507" y="15505"/>
                    <a:pt x="19507" y="23508"/>
                    <a:pt x="17506" y="34512"/>
                  </a:cubicBezTo>
                  <a:cubicBezTo>
                    <a:pt x="15505" y="44516"/>
                    <a:pt x="14505" y="55519"/>
                    <a:pt x="14505" y="65523"/>
                  </a:cubicBezTo>
                  <a:cubicBezTo>
                    <a:pt x="14505" y="75526"/>
                    <a:pt x="15505" y="85530"/>
                    <a:pt x="16506" y="94533"/>
                  </a:cubicBezTo>
                  <a:cubicBezTo>
                    <a:pt x="17506" y="103536"/>
                    <a:pt x="20507" y="111539"/>
                    <a:pt x="23508" y="118541"/>
                  </a:cubicBezTo>
                  <a:lnTo>
                    <a:pt x="15505" y="118541"/>
                  </a:lnTo>
                  <a:cubicBezTo>
                    <a:pt x="12504" y="111539"/>
                    <a:pt x="10504" y="103536"/>
                    <a:pt x="9503" y="94533"/>
                  </a:cubicBezTo>
                  <a:cubicBezTo>
                    <a:pt x="7503" y="85530"/>
                    <a:pt x="7503" y="75526"/>
                    <a:pt x="7503" y="66523"/>
                  </a:cubicBezTo>
                  <a:cubicBezTo>
                    <a:pt x="7503" y="55519"/>
                    <a:pt x="8503" y="45516"/>
                    <a:pt x="10504" y="35512"/>
                  </a:cubicBezTo>
                  <a:cubicBezTo>
                    <a:pt x="10504" y="25509"/>
                    <a:pt x="13505" y="16506"/>
                    <a:pt x="16506" y="7503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FC0A6A2-6C96-4A77-8C2C-E3F3EB0568DF}"/>
                </a:ext>
              </a:extLst>
            </p:cNvPr>
            <p:cNvSpPr/>
            <p:nvPr/>
          </p:nvSpPr>
          <p:spPr>
            <a:xfrm>
              <a:off x="4865071" y="5384662"/>
              <a:ext cx="60021" cy="80028"/>
            </a:xfrm>
            <a:custGeom>
              <a:avLst/>
              <a:gdLst>
                <a:gd name="connsiteX0" fmla="*/ 8503 w 60020"/>
                <a:gd name="connsiteY0" fmla="*/ 8503 h 80027"/>
                <a:gd name="connsiteX1" fmla="*/ 16506 w 60020"/>
                <a:gd name="connsiteY1" fmla="*/ 8503 h 80027"/>
                <a:gd name="connsiteX2" fmla="*/ 16506 w 60020"/>
                <a:gd name="connsiteY2" fmla="*/ 19507 h 80027"/>
                <a:gd name="connsiteX3" fmla="*/ 26509 w 60020"/>
                <a:gd name="connsiteY3" fmla="*/ 10504 h 80027"/>
                <a:gd name="connsiteX4" fmla="*/ 38513 w 60020"/>
                <a:gd name="connsiteY4" fmla="*/ 7503 h 80027"/>
                <a:gd name="connsiteX5" fmla="*/ 50517 w 60020"/>
                <a:gd name="connsiteY5" fmla="*/ 11504 h 80027"/>
                <a:gd name="connsiteX6" fmla="*/ 57520 w 60020"/>
                <a:gd name="connsiteY6" fmla="*/ 20507 h 80027"/>
                <a:gd name="connsiteX7" fmla="*/ 59521 w 60020"/>
                <a:gd name="connsiteY7" fmla="*/ 38513 h 80027"/>
                <a:gd name="connsiteX8" fmla="*/ 59521 w 60020"/>
                <a:gd name="connsiteY8" fmla="*/ 70525 h 80027"/>
                <a:gd name="connsiteX9" fmla="*/ 51518 w 60020"/>
                <a:gd name="connsiteY9" fmla="*/ 70525 h 80027"/>
                <a:gd name="connsiteX10" fmla="*/ 51518 w 60020"/>
                <a:gd name="connsiteY10" fmla="*/ 41514 h 80027"/>
                <a:gd name="connsiteX11" fmla="*/ 50517 w 60020"/>
                <a:gd name="connsiteY11" fmla="*/ 27510 h 80027"/>
                <a:gd name="connsiteX12" fmla="*/ 45516 w 60020"/>
                <a:gd name="connsiteY12" fmla="*/ 18507 h 80027"/>
                <a:gd name="connsiteX13" fmla="*/ 35512 w 60020"/>
                <a:gd name="connsiteY13" fmla="*/ 15506 h 80027"/>
                <a:gd name="connsiteX14" fmla="*/ 23508 w 60020"/>
                <a:gd name="connsiteY14" fmla="*/ 20507 h 80027"/>
                <a:gd name="connsiteX15" fmla="*/ 16506 w 60020"/>
                <a:gd name="connsiteY15" fmla="*/ 32511 h 80027"/>
                <a:gd name="connsiteX16" fmla="*/ 15505 w 60020"/>
                <a:gd name="connsiteY16" fmla="*/ 49517 h 80027"/>
                <a:gd name="connsiteX17" fmla="*/ 15505 w 60020"/>
                <a:gd name="connsiteY17" fmla="*/ 72525 h 80027"/>
                <a:gd name="connsiteX18" fmla="*/ 7503 w 60020"/>
                <a:gd name="connsiteY18" fmla="*/ 72525 h 80027"/>
                <a:gd name="connsiteX19" fmla="*/ 7503 w 60020"/>
                <a:gd name="connsiteY19" fmla="*/ 8503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0020" h="80027">
                  <a:moveTo>
                    <a:pt x="8503" y="8503"/>
                  </a:moveTo>
                  <a:lnTo>
                    <a:pt x="16506" y="8503"/>
                  </a:lnTo>
                  <a:lnTo>
                    <a:pt x="16506" y="19507"/>
                  </a:lnTo>
                  <a:cubicBezTo>
                    <a:pt x="19507" y="15506"/>
                    <a:pt x="22508" y="12504"/>
                    <a:pt x="26509" y="10504"/>
                  </a:cubicBezTo>
                  <a:cubicBezTo>
                    <a:pt x="30511" y="8503"/>
                    <a:pt x="34512" y="7503"/>
                    <a:pt x="38513" y="7503"/>
                  </a:cubicBezTo>
                  <a:cubicBezTo>
                    <a:pt x="42515" y="7503"/>
                    <a:pt x="46516" y="8503"/>
                    <a:pt x="50517" y="11504"/>
                  </a:cubicBezTo>
                  <a:cubicBezTo>
                    <a:pt x="53518" y="13505"/>
                    <a:pt x="56520" y="16506"/>
                    <a:pt x="57520" y="20507"/>
                  </a:cubicBezTo>
                  <a:cubicBezTo>
                    <a:pt x="59521" y="24509"/>
                    <a:pt x="59521" y="30511"/>
                    <a:pt x="59521" y="38513"/>
                  </a:cubicBezTo>
                  <a:lnTo>
                    <a:pt x="59521" y="70525"/>
                  </a:lnTo>
                  <a:lnTo>
                    <a:pt x="51518" y="70525"/>
                  </a:lnTo>
                  <a:lnTo>
                    <a:pt x="51518" y="41514"/>
                  </a:lnTo>
                  <a:cubicBezTo>
                    <a:pt x="51518" y="34512"/>
                    <a:pt x="51518" y="29510"/>
                    <a:pt x="50517" y="27510"/>
                  </a:cubicBezTo>
                  <a:cubicBezTo>
                    <a:pt x="49517" y="23508"/>
                    <a:pt x="47517" y="20507"/>
                    <a:pt x="45516" y="18507"/>
                  </a:cubicBezTo>
                  <a:cubicBezTo>
                    <a:pt x="43515" y="16506"/>
                    <a:pt x="39514" y="15506"/>
                    <a:pt x="35512" y="15506"/>
                  </a:cubicBezTo>
                  <a:cubicBezTo>
                    <a:pt x="30511" y="15506"/>
                    <a:pt x="26509" y="17506"/>
                    <a:pt x="23508" y="20507"/>
                  </a:cubicBezTo>
                  <a:cubicBezTo>
                    <a:pt x="19507" y="23508"/>
                    <a:pt x="17506" y="27510"/>
                    <a:pt x="16506" y="32511"/>
                  </a:cubicBezTo>
                  <a:cubicBezTo>
                    <a:pt x="15505" y="35513"/>
                    <a:pt x="15505" y="41514"/>
                    <a:pt x="15505" y="49517"/>
                  </a:cubicBezTo>
                  <a:lnTo>
                    <a:pt x="15505" y="72525"/>
                  </a:lnTo>
                  <a:lnTo>
                    <a:pt x="7503" y="72525"/>
                  </a:lnTo>
                  <a:lnTo>
                    <a:pt x="7503" y="8503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CB11F3C0-2B4F-4FA2-A79D-F377A521101A}"/>
                </a:ext>
              </a:extLst>
            </p:cNvPr>
            <p:cNvSpPr/>
            <p:nvPr/>
          </p:nvSpPr>
          <p:spPr>
            <a:xfrm>
              <a:off x="4931094" y="5389663"/>
              <a:ext cx="60021" cy="40014"/>
            </a:xfrm>
            <a:custGeom>
              <a:avLst/>
              <a:gdLst>
                <a:gd name="connsiteX0" fmla="*/ 61522 w 60020"/>
                <a:gd name="connsiteY0" fmla="*/ 7503 h 40013"/>
                <a:gd name="connsiteX1" fmla="*/ 61522 w 60020"/>
                <a:gd name="connsiteY1" fmla="*/ 15506 h 40013"/>
                <a:gd name="connsiteX2" fmla="*/ 7503 w 60020"/>
                <a:gd name="connsiteY2" fmla="*/ 15506 h 40013"/>
                <a:gd name="connsiteX3" fmla="*/ 7503 w 60020"/>
                <a:gd name="connsiteY3" fmla="*/ 7503 h 40013"/>
                <a:gd name="connsiteX4" fmla="*/ 61522 w 60020"/>
                <a:gd name="connsiteY4" fmla="*/ 7503 h 40013"/>
                <a:gd name="connsiteX5" fmla="*/ 61522 w 60020"/>
                <a:gd name="connsiteY5" fmla="*/ 32511 h 40013"/>
                <a:gd name="connsiteX6" fmla="*/ 61522 w 60020"/>
                <a:gd name="connsiteY6" fmla="*/ 40514 h 40013"/>
                <a:gd name="connsiteX7" fmla="*/ 7503 w 60020"/>
                <a:gd name="connsiteY7" fmla="*/ 40514 h 40013"/>
                <a:gd name="connsiteX8" fmla="*/ 7503 w 60020"/>
                <a:gd name="connsiteY8" fmla="*/ 32511 h 40013"/>
                <a:gd name="connsiteX9" fmla="*/ 61522 w 60020"/>
                <a:gd name="connsiteY9" fmla="*/ 32511 h 4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20" h="40013">
                  <a:moveTo>
                    <a:pt x="61522" y="7503"/>
                  </a:moveTo>
                  <a:lnTo>
                    <a:pt x="61522" y="15506"/>
                  </a:lnTo>
                  <a:lnTo>
                    <a:pt x="7503" y="15506"/>
                  </a:lnTo>
                  <a:lnTo>
                    <a:pt x="7503" y="7503"/>
                  </a:lnTo>
                  <a:lnTo>
                    <a:pt x="61522" y="7503"/>
                  </a:lnTo>
                  <a:close/>
                  <a:moveTo>
                    <a:pt x="61522" y="32511"/>
                  </a:moveTo>
                  <a:lnTo>
                    <a:pt x="61522" y="40514"/>
                  </a:lnTo>
                  <a:lnTo>
                    <a:pt x="7503" y="40514"/>
                  </a:lnTo>
                  <a:lnTo>
                    <a:pt x="7503" y="32511"/>
                  </a:lnTo>
                  <a:lnTo>
                    <a:pt x="61522" y="32511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B49BFF7-B84D-47FD-803D-42F839422016}"/>
                </a:ext>
              </a:extLst>
            </p:cNvPr>
            <p:cNvSpPr/>
            <p:nvPr/>
          </p:nvSpPr>
          <p:spPr>
            <a:xfrm>
              <a:off x="4995116" y="5362654"/>
              <a:ext cx="60021" cy="90031"/>
            </a:xfrm>
            <a:custGeom>
              <a:avLst/>
              <a:gdLst>
                <a:gd name="connsiteX0" fmla="*/ 16506 w 60020"/>
                <a:gd name="connsiteY0" fmla="*/ 35512 h 90031"/>
                <a:gd name="connsiteX1" fmla="*/ 8503 w 60020"/>
                <a:gd name="connsiteY1" fmla="*/ 35512 h 90031"/>
                <a:gd name="connsiteX2" fmla="*/ 16506 w 60020"/>
                <a:gd name="connsiteY2" fmla="*/ 15505 h 90031"/>
                <a:gd name="connsiteX3" fmla="*/ 35512 w 60020"/>
                <a:gd name="connsiteY3" fmla="*/ 7503 h 90031"/>
                <a:gd name="connsiteX4" fmla="*/ 53518 w 60020"/>
                <a:gd name="connsiteY4" fmla="*/ 14505 h 90031"/>
                <a:gd name="connsiteX5" fmla="*/ 60521 w 60020"/>
                <a:gd name="connsiteY5" fmla="*/ 31511 h 90031"/>
                <a:gd name="connsiteX6" fmla="*/ 57520 w 60020"/>
                <a:gd name="connsiteY6" fmla="*/ 44515 h 90031"/>
                <a:gd name="connsiteX7" fmla="*/ 45516 w 60020"/>
                <a:gd name="connsiteY7" fmla="*/ 61521 h 90031"/>
                <a:gd name="connsiteX8" fmla="*/ 25509 w 60020"/>
                <a:gd name="connsiteY8" fmla="*/ 83529 h 90031"/>
                <a:gd name="connsiteX9" fmla="*/ 61521 w 60020"/>
                <a:gd name="connsiteY9" fmla="*/ 83529 h 90031"/>
                <a:gd name="connsiteX10" fmla="*/ 61521 w 60020"/>
                <a:gd name="connsiteY10" fmla="*/ 91532 h 90031"/>
                <a:gd name="connsiteX11" fmla="*/ 7503 w 60020"/>
                <a:gd name="connsiteY11" fmla="*/ 91532 h 90031"/>
                <a:gd name="connsiteX12" fmla="*/ 37513 w 60020"/>
                <a:gd name="connsiteY12" fmla="*/ 57520 h 90031"/>
                <a:gd name="connsiteX13" fmla="*/ 49517 w 60020"/>
                <a:gd name="connsiteY13" fmla="*/ 42515 h 90031"/>
                <a:gd name="connsiteX14" fmla="*/ 52518 w 60020"/>
                <a:gd name="connsiteY14" fmla="*/ 31511 h 90031"/>
                <a:gd name="connsiteX15" fmla="*/ 47517 w 60020"/>
                <a:gd name="connsiteY15" fmla="*/ 19507 h 90031"/>
                <a:gd name="connsiteX16" fmla="*/ 35512 w 60020"/>
                <a:gd name="connsiteY16" fmla="*/ 14505 h 90031"/>
                <a:gd name="connsiteX17" fmla="*/ 22508 w 60020"/>
                <a:gd name="connsiteY17" fmla="*/ 19507 h 90031"/>
                <a:gd name="connsiteX18" fmla="*/ 16506 w 60020"/>
                <a:gd name="connsiteY18" fmla="*/ 35512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020" h="90031">
                  <a:moveTo>
                    <a:pt x="16506" y="35512"/>
                  </a:moveTo>
                  <a:lnTo>
                    <a:pt x="8503" y="35512"/>
                  </a:lnTo>
                  <a:cubicBezTo>
                    <a:pt x="8503" y="27510"/>
                    <a:pt x="11504" y="20507"/>
                    <a:pt x="16506" y="15505"/>
                  </a:cubicBezTo>
                  <a:cubicBezTo>
                    <a:pt x="21507" y="10504"/>
                    <a:pt x="27510" y="7503"/>
                    <a:pt x="35512" y="7503"/>
                  </a:cubicBezTo>
                  <a:cubicBezTo>
                    <a:pt x="42515" y="7503"/>
                    <a:pt x="48517" y="9503"/>
                    <a:pt x="53518" y="14505"/>
                  </a:cubicBezTo>
                  <a:cubicBezTo>
                    <a:pt x="58520" y="19507"/>
                    <a:pt x="60521" y="25509"/>
                    <a:pt x="60521" y="31511"/>
                  </a:cubicBezTo>
                  <a:cubicBezTo>
                    <a:pt x="60521" y="36513"/>
                    <a:pt x="59521" y="40514"/>
                    <a:pt x="57520" y="44515"/>
                  </a:cubicBezTo>
                  <a:cubicBezTo>
                    <a:pt x="55519" y="48517"/>
                    <a:pt x="51518" y="54519"/>
                    <a:pt x="45516" y="61521"/>
                  </a:cubicBezTo>
                  <a:lnTo>
                    <a:pt x="25509" y="83529"/>
                  </a:lnTo>
                  <a:lnTo>
                    <a:pt x="61521" y="83529"/>
                  </a:lnTo>
                  <a:lnTo>
                    <a:pt x="61521" y="91532"/>
                  </a:lnTo>
                  <a:lnTo>
                    <a:pt x="7503" y="91532"/>
                  </a:lnTo>
                  <a:lnTo>
                    <a:pt x="37513" y="57520"/>
                  </a:lnTo>
                  <a:cubicBezTo>
                    <a:pt x="43515" y="50517"/>
                    <a:pt x="47517" y="45516"/>
                    <a:pt x="49517" y="42515"/>
                  </a:cubicBezTo>
                  <a:cubicBezTo>
                    <a:pt x="51518" y="39514"/>
                    <a:pt x="52518" y="35512"/>
                    <a:pt x="52518" y="31511"/>
                  </a:cubicBezTo>
                  <a:cubicBezTo>
                    <a:pt x="52518" y="26509"/>
                    <a:pt x="50517" y="22508"/>
                    <a:pt x="47517" y="19507"/>
                  </a:cubicBezTo>
                  <a:cubicBezTo>
                    <a:pt x="44515" y="16506"/>
                    <a:pt x="40514" y="14505"/>
                    <a:pt x="35512" y="14505"/>
                  </a:cubicBezTo>
                  <a:cubicBezTo>
                    <a:pt x="30511" y="14505"/>
                    <a:pt x="26509" y="16506"/>
                    <a:pt x="22508" y="19507"/>
                  </a:cubicBezTo>
                  <a:cubicBezTo>
                    <a:pt x="18506" y="23508"/>
                    <a:pt x="16506" y="28510"/>
                    <a:pt x="16506" y="35512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19A6A1EF-82DA-4534-B864-1C82F7A478FD}"/>
                </a:ext>
              </a:extLst>
            </p:cNvPr>
            <p:cNvSpPr/>
            <p:nvPr/>
          </p:nvSpPr>
          <p:spPr>
            <a:xfrm>
              <a:off x="5059139" y="5364655"/>
              <a:ext cx="60021" cy="100035"/>
            </a:xfrm>
            <a:custGeom>
              <a:avLst/>
              <a:gdLst>
                <a:gd name="connsiteX0" fmla="*/ 8503 w 60020"/>
                <a:gd name="connsiteY0" fmla="*/ 7503 h 100034"/>
                <a:gd name="connsiteX1" fmla="*/ 58520 w 60020"/>
                <a:gd name="connsiteY1" fmla="*/ 7503 h 100034"/>
                <a:gd name="connsiteX2" fmla="*/ 16506 w 60020"/>
                <a:gd name="connsiteY2" fmla="*/ 92532 h 100034"/>
                <a:gd name="connsiteX3" fmla="*/ 9503 w 60020"/>
                <a:gd name="connsiteY3" fmla="*/ 88531 h 100034"/>
                <a:gd name="connsiteX4" fmla="*/ 45516 w 60020"/>
                <a:gd name="connsiteY4" fmla="*/ 14505 h 100034"/>
                <a:gd name="connsiteX5" fmla="*/ 7503 w 60020"/>
                <a:gd name="connsiteY5" fmla="*/ 14505 h 100034"/>
                <a:gd name="connsiteX6" fmla="*/ 7503 w 60020"/>
                <a:gd name="connsiteY6" fmla="*/ 750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20" h="100034">
                  <a:moveTo>
                    <a:pt x="8503" y="7503"/>
                  </a:moveTo>
                  <a:lnTo>
                    <a:pt x="58520" y="7503"/>
                  </a:lnTo>
                  <a:lnTo>
                    <a:pt x="16506" y="92532"/>
                  </a:lnTo>
                  <a:lnTo>
                    <a:pt x="9503" y="88531"/>
                  </a:lnTo>
                  <a:lnTo>
                    <a:pt x="45516" y="14505"/>
                  </a:lnTo>
                  <a:lnTo>
                    <a:pt x="7503" y="14505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FA9A8A9-831F-40A6-B47B-B05C7E95E416}"/>
                </a:ext>
              </a:extLst>
            </p:cNvPr>
            <p:cNvSpPr/>
            <p:nvPr/>
          </p:nvSpPr>
          <p:spPr>
            <a:xfrm>
              <a:off x="5117159" y="5362654"/>
              <a:ext cx="60021" cy="100035"/>
            </a:xfrm>
            <a:custGeom>
              <a:avLst/>
              <a:gdLst>
                <a:gd name="connsiteX0" fmla="*/ 40514 w 60020"/>
                <a:gd name="connsiteY0" fmla="*/ 7503 h 100034"/>
                <a:gd name="connsiteX1" fmla="*/ 46516 w 60020"/>
                <a:gd name="connsiteY1" fmla="*/ 11504 h 100034"/>
                <a:gd name="connsiteX2" fmla="*/ 25509 w 60020"/>
                <a:gd name="connsiteY2" fmla="*/ 45516 h 100034"/>
                <a:gd name="connsiteX3" fmla="*/ 33512 w 60020"/>
                <a:gd name="connsiteY3" fmla="*/ 43515 h 100034"/>
                <a:gd name="connsiteX4" fmla="*/ 49517 w 60020"/>
                <a:gd name="connsiteY4" fmla="*/ 50517 h 100034"/>
                <a:gd name="connsiteX5" fmla="*/ 56520 w 60020"/>
                <a:gd name="connsiteY5" fmla="*/ 68524 h 100034"/>
                <a:gd name="connsiteX6" fmla="*/ 53519 w 60020"/>
                <a:gd name="connsiteY6" fmla="*/ 81528 h 100034"/>
                <a:gd name="connsiteX7" fmla="*/ 44516 w 60020"/>
                <a:gd name="connsiteY7" fmla="*/ 90531 h 100034"/>
                <a:gd name="connsiteX8" fmla="*/ 31511 w 60020"/>
                <a:gd name="connsiteY8" fmla="*/ 93532 h 100034"/>
                <a:gd name="connsiteX9" fmla="*/ 19507 w 60020"/>
                <a:gd name="connsiteY9" fmla="*/ 90531 h 100034"/>
                <a:gd name="connsiteX10" fmla="*/ 10504 w 60020"/>
                <a:gd name="connsiteY10" fmla="*/ 81528 h 100034"/>
                <a:gd name="connsiteX11" fmla="*/ 7503 w 60020"/>
                <a:gd name="connsiteY11" fmla="*/ 68524 h 100034"/>
                <a:gd name="connsiteX12" fmla="*/ 9503 w 60020"/>
                <a:gd name="connsiteY12" fmla="*/ 57520 h 100034"/>
                <a:gd name="connsiteX13" fmla="*/ 16506 w 60020"/>
                <a:gd name="connsiteY13" fmla="*/ 43515 h 100034"/>
                <a:gd name="connsiteX14" fmla="*/ 40514 w 60020"/>
                <a:gd name="connsiteY14" fmla="*/ 7503 h 100034"/>
                <a:gd name="connsiteX15" fmla="*/ 31511 w 60020"/>
                <a:gd name="connsiteY15" fmla="*/ 51518 h 100034"/>
                <a:gd name="connsiteX16" fmla="*/ 19507 w 60020"/>
                <a:gd name="connsiteY16" fmla="*/ 56520 h 100034"/>
                <a:gd name="connsiteX17" fmla="*/ 14505 w 60020"/>
                <a:gd name="connsiteY17" fmla="*/ 68524 h 100034"/>
                <a:gd name="connsiteX18" fmla="*/ 19507 w 60020"/>
                <a:gd name="connsiteY18" fmla="*/ 80528 h 100034"/>
                <a:gd name="connsiteX19" fmla="*/ 31511 w 60020"/>
                <a:gd name="connsiteY19" fmla="*/ 85530 h 100034"/>
                <a:gd name="connsiteX20" fmla="*/ 43515 w 60020"/>
                <a:gd name="connsiteY20" fmla="*/ 80528 h 100034"/>
                <a:gd name="connsiteX21" fmla="*/ 48517 w 60020"/>
                <a:gd name="connsiteY21" fmla="*/ 68524 h 100034"/>
                <a:gd name="connsiteX22" fmla="*/ 43515 w 60020"/>
                <a:gd name="connsiteY22" fmla="*/ 56520 h 100034"/>
                <a:gd name="connsiteX23" fmla="*/ 31511 w 60020"/>
                <a:gd name="connsiteY23" fmla="*/ 51518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020" h="100034">
                  <a:moveTo>
                    <a:pt x="40514" y="7503"/>
                  </a:moveTo>
                  <a:lnTo>
                    <a:pt x="46516" y="11504"/>
                  </a:lnTo>
                  <a:lnTo>
                    <a:pt x="25509" y="45516"/>
                  </a:lnTo>
                  <a:cubicBezTo>
                    <a:pt x="28510" y="44515"/>
                    <a:pt x="31511" y="43515"/>
                    <a:pt x="33512" y="43515"/>
                  </a:cubicBezTo>
                  <a:cubicBezTo>
                    <a:pt x="39514" y="43515"/>
                    <a:pt x="45516" y="45516"/>
                    <a:pt x="49517" y="50517"/>
                  </a:cubicBezTo>
                  <a:cubicBezTo>
                    <a:pt x="53519" y="55519"/>
                    <a:pt x="56520" y="61521"/>
                    <a:pt x="56520" y="68524"/>
                  </a:cubicBezTo>
                  <a:cubicBezTo>
                    <a:pt x="56520" y="73525"/>
                    <a:pt x="55520" y="77527"/>
                    <a:pt x="53519" y="81528"/>
                  </a:cubicBezTo>
                  <a:cubicBezTo>
                    <a:pt x="51518" y="85530"/>
                    <a:pt x="48517" y="88531"/>
                    <a:pt x="44516" y="90531"/>
                  </a:cubicBezTo>
                  <a:cubicBezTo>
                    <a:pt x="40514" y="92532"/>
                    <a:pt x="36513" y="93532"/>
                    <a:pt x="31511" y="93532"/>
                  </a:cubicBezTo>
                  <a:cubicBezTo>
                    <a:pt x="27510" y="93532"/>
                    <a:pt x="23508" y="92532"/>
                    <a:pt x="19507" y="90531"/>
                  </a:cubicBezTo>
                  <a:cubicBezTo>
                    <a:pt x="15506" y="88531"/>
                    <a:pt x="12504" y="85530"/>
                    <a:pt x="10504" y="81528"/>
                  </a:cubicBezTo>
                  <a:cubicBezTo>
                    <a:pt x="8503" y="77527"/>
                    <a:pt x="7503" y="73525"/>
                    <a:pt x="7503" y="68524"/>
                  </a:cubicBezTo>
                  <a:cubicBezTo>
                    <a:pt x="7503" y="65523"/>
                    <a:pt x="8503" y="61521"/>
                    <a:pt x="9503" y="57520"/>
                  </a:cubicBezTo>
                  <a:cubicBezTo>
                    <a:pt x="10504" y="53518"/>
                    <a:pt x="13505" y="49517"/>
                    <a:pt x="16506" y="43515"/>
                  </a:cubicBezTo>
                  <a:lnTo>
                    <a:pt x="40514" y="7503"/>
                  </a:lnTo>
                  <a:close/>
                  <a:moveTo>
                    <a:pt x="31511" y="51518"/>
                  </a:moveTo>
                  <a:cubicBezTo>
                    <a:pt x="26509" y="51518"/>
                    <a:pt x="22508" y="53518"/>
                    <a:pt x="19507" y="56520"/>
                  </a:cubicBezTo>
                  <a:cubicBezTo>
                    <a:pt x="16506" y="59521"/>
                    <a:pt x="14505" y="64522"/>
                    <a:pt x="14505" y="68524"/>
                  </a:cubicBezTo>
                  <a:cubicBezTo>
                    <a:pt x="14505" y="73525"/>
                    <a:pt x="16506" y="77527"/>
                    <a:pt x="19507" y="80528"/>
                  </a:cubicBezTo>
                  <a:cubicBezTo>
                    <a:pt x="22508" y="83529"/>
                    <a:pt x="26509" y="85530"/>
                    <a:pt x="31511" y="85530"/>
                  </a:cubicBezTo>
                  <a:cubicBezTo>
                    <a:pt x="36513" y="85530"/>
                    <a:pt x="40514" y="83529"/>
                    <a:pt x="43515" y="80528"/>
                  </a:cubicBezTo>
                  <a:cubicBezTo>
                    <a:pt x="46516" y="77527"/>
                    <a:pt x="48517" y="72525"/>
                    <a:pt x="48517" y="68524"/>
                  </a:cubicBezTo>
                  <a:cubicBezTo>
                    <a:pt x="48517" y="63522"/>
                    <a:pt x="46516" y="59521"/>
                    <a:pt x="43515" y="56520"/>
                  </a:cubicBezTo>
                  <a:cubicBezTo>
                    <a:pt x="39514" y="53518"/>
                    <a:pt x="35513" y="51518"/>
                    <a:pt x="31511" y="51518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BC696BB1-D042-4896-B7E4-3CA912F3E318}"/>
                </a:ext>
              </a:extLst>
            </p:cNvPr>
            <p:cNvSpPr/>
            <p:nvPr/>
          </p:nvSpPr>
          <p:spPr>
            <a:xfrm>
              <a:off x="5176179" y="5360653"/>
              <a:ext cx="30010" cy="120042"/>
            </a:xfrm>
            <a:custGeom>
              <a:avLst/>
              <a:gdLst>
                <a:gd name="connsiteX0" fmla="*/ 16506 w 30010"/>
                <a:gd name="connsiteY0" fmla="*/ 118541 h 120041"/>
                <a:gd name="connsiteX1" fmla="*/ 7503 w 30010"/>
                <a:gd name="connsiteY1" fmla="*/ 118541 h 120041"/>
                <a:gd name="connsiteX2" fmla="*/ 15506 w 30010"/>
                <a:gd name="connsiteY2" fmla="*/ 91532 h 120041"/>
                <a:gd name="connsiteX3" fmla="*/ 18507 w 30010"/>
                <a:gd name="connsiteY3" fmla="*/ 60521 h 120041"/>
                <a:gd name="connsiteX4" fmla="*/ 16506 w 30010"/>
                <a:gd name="connsiteY4" fmla="*/ 31511 h 120041"/>
                <a:gd name="connsiteX5" fmla="*/ 9503 w 30010"/>
                <a:gd name="connsiteY5" fmla="*/ 7503 h 120041"/>
                <a:gd name="connsiteX6" fmla="*/ 17506 w 30010"/>
                <a:gd name="connsiteY6" fmla="*/ 7503 h 120041"/>
                <a:gd name="connsiteX7" fmla="*/ 23508 w 30010"/>
                <a:gd name="connsiteY7" fmla="*/ 31511 h 120041"/>
                <a:gd name="connsiteX8" fmla="*/ 25509 w 30010"/>
                <a:gd name="connsiteY8" fmla="*/ 59521 h 120041"/>
                <a:gd name="connsiteX9" fmla="*/ 22508 w 30010"/>
                <a:gd name="connsiteY9" fmla="*/ 90531 h 120041"/>
                <a:gd name="connsiteX10" fmla="*/ 16506 w 30010"/>
                <a:gd name="connsiteY10" fmla="*/ 118541 h 12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010" h="120041">
                  <a:moveTo>
                    <a:pt x="16506" y="118541"/>
                  </a:moveTo>
                  <a:lnTo>
                    <a:pt x="7503" y="118541"/>
                  </a:lnTo>
                  <a:cubicBezTo>
                    <a:pt x="11504" y="110538"/>
                    <a:pt x="13505" y="102536"/>
                    <a:pt x="15506" y="91532"/>
                  </a:cubicBezTo>
                  <a:cubicBezTo>
                    <a:pt x="17506" y="81528"/>
                    <a:pt x="18507" y="70524"/>
                    <a:pt x="18507" y="60521"/>
                  </a:cubicBezTo>
                  <a:cubicBezTo>
                    <a:pt x="18507" y="50517"/>
                    <a:pt x="17506" y="40514"/>
                    <a:pt x="16506" y="31511"/>
                  </a:cubicBezTo>
                  <a:cubicBezTo>
                    <a:pt x="14505" y="22508"/>
                    <a:pt x="12504" y="14505"/>
                    <a:pt x="9503" y="7503"/>
                  </a:cubicBezTo>
                  <a:lnTo>
                    <a:pt x="17506" y="7503"/>
                  </a:lnTo>
                  <a:cubicBezTo>
                    <a:pt x="20507" y="14505"/>
                    <a:pt x="22508" y="22508"/>
                    <a:pt x="23508" y="31511"/>
                  </a:cubicBezTo>
                  <a:cubicBezTo>
                    <a:pt x="25509" y="40514"/>
                    <a:pt x="25509" y="50517"/>
                    <a:pt x="25509" y="59521"/>
                  </a:cubicBezTo>
                  <a:cubicBezTo>
                    <a:pt x="25509" y="70524"/>
                    <a:pt x="24509" y="80528"/>
                    <a:pt x="22508" y="90531"/>
                  </a:cubicBezTo>
                  <a:cubicBezTo>
                    <a:pt x="22508" y="100535"/>
                    <a:pt x="19507" y="109538"/>
                    <a:pt x="16506" y="118541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9819C68-196E-4608-934A-8F54753D0418}"/>
                </a:ext>
              </a:extLst>
            </p:cNvPr>
            <p:cNvSpPr/>
            <p:nvPr/>
          </p:nvSpPr>
          <p:spPr>
            <a:xfrm>
              <a:off x="2010076" y="2469646"/>
              <a:ext cx="30010" cy="110038"/>
            </a:xfrm>
            <a:custGeom>
              <a:avLst/>
              <a:gdLst>
                <a:gd name="connsiteX0" fmla="*/ 12504 w 30010"/>
                <a:gd name="connsiteY0" fmla="*/ 7503 h 110038"/>
                <a:gd name="connsiteX1" fmla="*/ 30511 w 30010"/>
                <a:gd name="connsiteY1" fmla="*/ 7503 h 110038"/>
                <a:gd name="connsiteX2" fmla="*/ 30511 w 30010"/>
                <a:gd name="connsiteY2" fmla="*/ 104536 h 110038"/>
                <a:gd name="connsiteX3" fmla="*/ 21508 w 30010"/>
                <a:gd name="connsiteY3" fmla="*/ 104536 h 110038"/>
                <a:gd name="connsiteX4" fmla="*/ 21508 w 30010"/>
                <a:gd name="connsiteY4" fmla="*/ 17506 h 110038"/>
                <a:gd name="connsiteX5" fmla="*/ 7503 w 30010"/>
                <a:gd name="connsiteY5" fmla="*/ 17506 h 110038"/>
                <a:gd name="connsiteX6" fmla="*/ 12504 w 30010"/>
                <a:gd name="connsiteY6" fmla="*/ 7503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10038">
                  <a:moveTo>
                    <a:pt x="12504" y="7503"/>
                  </a:moveTo>
                  <a:lnTo>
                    <a:pt x="30511" y="7503"/>
                  </a:lnTo>
                  <a:lnTo>
                    <a:pt x="30511" y="104536"/>
                  </a:lnTo>
                  <a:lnTo>
                    <a:pt x="21508" y="104536"/>
                  </a:lnTo>
                  <a:lnTo>
                    <a:pt x="21508" y="17506"/>
                  </a:lnTo>
                  <a:lnTo>
                    <a:pt x="7503" y="17506"/>
                  </a:lnTo>
                  <a:lnTo>
                    <a:pt x="12504" y="7503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20527C8-E4FB-470C-A59C-164214C9BAFC}"/>
                </a:ext>
              </a:extLst>
            </p:cNvPr>
            <p:cNvSpPr/>
            <p:nvPr/>
          </p:nvSpPr>
          <p:spPr>
            <a:xfrm>
              <a:off x="2066096" y="2467645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8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8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9503" y="80528"/>
                    <a:pt x="7503" y="70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7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97E198F-445A-4120-ABD7-42B6BB87113D}"/>
                </a:ext>
              </a:extLst>
            </p:cNvPr>
            <p:cNvSpPr/>
            <p:nvPr/>
          </p:nvSpPr>
          <p:spPr>
            <a:xfrm>
              <a:off x="2137120" y="2467645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8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8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9503" y="80528"/>
                    <a:pt x="7503" y="70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8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8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>
                <a:solidFill>
                  <a:srgbClr val="084B7C"/>
                </a:solidFill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525A0918-7E22-412D-A667-C92E5909279E}"/>
                </a:ext>
              </a:extLst>
            </p:cNvPr>
            <p:cNvSpPr/>
            <p:nvPr/>
          </p:nvSpPr>
          <p:spPr>
            <a:xfrm>
              <a:off x="2061094" y="2976823"/>
              <a:ext cx="70024" cy="110038"/>
            </a:xfrm>
            <a:custGeom>
              <a:avLst/>
              <a:gdLst>
                <a:gd name="connsiteX0" fmla="*/ 52518 w 70024"/>
                <a:gd name="connsiteY0" fmla="*/ 53519 h 110038"/>
                <a:gd name="connsiteX1" fmla="*/ 65523 w 70024"/>
                <a:gd name="connsiteY1" fmla="*/ 64523 h 110038"/>
                <a:gd name="connsiteX2" fmla="*/ 69524 w 70024"/>
                <a:gd name="connsiteY2" fmla="*/ 78527 h 110038"/>
                <a:gd name="connsiteX3" fmla="*/ 62522 w 70024"/>
                <a:gd name="connsiteY3" fmla="*/ 98534 h 110038"/>
                <a:gd name="connsiteX4" fmla="*/ 38513 w 70024"/>
                <a:gd name="connsiteY4" fmla="*/ 108538 h 110038"/>
                <a:gd name="connsiteX5" fmla="*/ 15505 w 70024"/>
                <a:gd name="connsiteY5" fmla="*/ 99535 h 110038"/>
                <a:gd name="connsiteX6" fmla="*/ 7503 w 70024"/>
                <a:gd name="connsiteY6" fmla="*/ 79528 h 110038"/>
                <a:gd name="connsiteX7" fmla="*/ 11504 w 70024"/>
                <a:gd name="connsiteY7" fmla="*/ 64523 h 110038"/>
                <a:gd name="connsiteX8" fmla="*/ 25509 w 70024"/>
                <a:gd name="connsiteY8" fmla="*/ 52518 h 110038"/>
                <a:gd name="connsiteX9" fmla="*/ 15505 w 70024"/>
                <a:gd name="connsiteY9" fmla="*/ 43515 h 110038"/>
                <a:gd name="connsiteX10" fmla="*/ 12504 w 70024"/>
                <a:gd name="connsiteY10" fmla="*/ 31511 h 110038"/>
                <a:gd name="connsiteX11" fmla="*/ 16506 w 70024"/>
                <a:gd name="connsiteY11" fmla="*/ 19507 h 110038"/>
                <a:gd name="connsiteX12" fmla="*/ 26509 w 70024"/>
                <a:gd name="connsiteY12" fmla="*/ 10504 h 110038"/>
                <a:gd name="connsiteX13" fmla="*/ 40514 w 70024"/>
                <a:gd name="connsiteY13" fmla="*/ 7503 h 110038"/>
                <a:gd name="connsiteX14" fmla="*/ 53519 w 70024"/>
                <a:gd name="connsiteY14" fmla="*/ 10504 h 110038"/>
                <a:gd name="connsiteX15" fmla="*/ 63522 w 70024"/>
                <a:gd name="connsiteY15" fmla="*/ 19507 h 110038"/>
                <a:gd name="connsiteX16" fmla="*/ 66523 w 70024"/>
                <a:gd name="connsiteY16" fmla="*/ 32511 h 110038"/>
                <a:gd name="connsiteX17" fmla="*/ 63522 w 70024"/>
                <a:gd name="connsiteY17" fmla="*/ 44516 h 110038"/>
                <a:gd name="connsiteX18" fmla="*/ 52518 w 70024"/>
                <a:gd name="connsiteY18" fmla="*/ 53519 h 110038"/>
                <a:gd name="connsiteX19" fmla="*/ 39514 w 70024"/>
                <a:gd name="connsiteY19" fmla="*/ 58520 h 110038"/>
                <a:gd name="connsiteX20" fmla="*/ 23508 w 70024"/>
                <a:gd name="connsiteY20" fmla="*/ 64523 h 110038"/>
                <a:gd name="connsiteX21" fmla="*/ 17506 w 70024"/>
                <a:gd name="connsiteY21" fmla="*/ 79528 h 110038"/>
                <a:gd name="connsiteX22" fmla="*/ 20507 w 70024"/>
                <a:gd name="connsiteY22" fmla="*/ 89531 h 110038"/>
                <a:gd name="connsiteX23" fmla="*/ 28510 w 70024"/>
                <a:gd name="connsiteY23" fmla="*/ 96534 h 110038"/>
                <a:gd name="connsiteX24" fmla="*/ 39514 w 70024"/>
                <a:gd name="connsiteY24" fmla="*/ 99535 h 110038"/>
                <a:gd name="connsiteX25" fmla="*/ 55519 w 70024"/>
                <a:gd name="connsiteY25" fmla="*/ 93533 h 110038"/>
                <a:gd name="connsiteX26" fmla="*/ 61521 w 70024"/>
                <a:gd name="connsiteY26" fmla="*/ 78527 h 110038"/>
                <a:gd name="connsiteX27" fmla="*/ 55519 w 70024"/>
                <a:gd name="connsiteY27" fmla="*/ 64523 h 110038"/>
                <a:gd name="connsiteX28" fmla="*/ 39514 w 70024"/>
                <a:gd name="connsiteY28" fmla="*/ 58520 h 110038"/>
                <a:gd name="connsiteX29" fmla="*/ 38513 w 70024"/>
                <a:gd name="connsiteY29" fmla="*/ 16506 h 110038"/>
                <a:gd name="connsiteX30" fmla="*/ 25509 w 70024"/>
                <a:gd name="connsiteY30" fmla="*/ 21508 h 110038"/>
                <a:gd name="connsiteX31" fmla="*/ 20507 w 70024"/>
                <a:gd name="connsiteY31" fmla="*/ 32511 h 110038"/>
                <a:gd name="connsiteX32" fmla="*/ 25509 w 70024"/>
                <a:gd name="connsiteY32" fmla="*/ 44516 h 110038"/>
                <a:gd name="connsiteX33" fmla="*/ 38513 w 70024"/>
                <a:gd name="connsiteY33" fmla="*/ 49517 h 110038"/>
                <a:gd name="connsiteX34" fmla="*/ 47517 w 70024"/>
                <a:gd name="connsiteY34" fmla="*/ 47517 h 110038"/>
                <a:gd name="connsiteX35" fmla="*/ 53519 w 70024"/>
                <a:gd name="connsiteY35" fmla="*/ 41514 h 110038"/>
                <a:gd name="connsiteX36" fmla="*/ 55519 w 70024"/>
                <a:gd name="connsiteY36" fmla="*/ 33512 h 110038"/>
                <a:gd name="connsiteX37" fmla="*/ 50518 w 70024"/>
                <a:gd name="connsiteY37" fmla="*/ 22508 h 110038"/>
                <a:gd name="connsiteX38" fmla="*/ 38513 w 70024"/>
                <a:gd name="connsiteY38" fmla="*/ 16506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0024" h="110038">
                  <a:moveTo>
                    <a:pt x="52518" y="53519"/>
                  </a:moveTo>
                  <a:cubicBezTo>
                    <a:pt x="58520" y="56520"/>
                    <a:pt x="63522" y="60521"/>
                    <a:pt x="65523" y="64523"/>
                  </a:cubicBezTo>
                  <a:cubicBezTo>
                    <a:pt x="67524" y="68524"/>
                    <a:pt x="69524" y="73526"/>
                    <a:pt x="69524" y="78527"/>
                  </a:cubicBezTo>
                  <a:cubicBezTo>
                    <a:pt x="69524" y="85530"/>
                    <a:pt x="67524" y="92532"/>
                    <a:pt x="62522" y="98534"/>
                  </a:cubicBezTo>
                  <a:cubicBezTo>
                    <a:pt x="56520" y="105537"/>
                    <a:pt x="48517" y="108538"/>
                    <a:pt x="38513" y="108538"/>
                  </a:cubicBezTo>
                  <a:cubicBezTo>
                    <a:pt x="28510" y="108538"/>
                    <a:pt x="20507" y="105537"/>
                    <a:pt x="15505" y="99535"/>
                  </a:cubicBezTo>
                  <a:cubicBezTo>
                    <a:pt x="10504" y="93533"/>
                    <a:pt x="7503" y="86530"/>
                    <a:pt x="7503" y="79528"/>
                  </a:cubicBezTo>
                  <a:cubicBezTo>
                    <a:pt x="7503" y="74526"/>
                    <a:pt x="8503" y="69524"/>
                    <a:pt x="11504" y="64523"/>
                  </a:cubicBezTo>
                  <a:cubicBezTo>
                    <a:pt x="14505" y="60521"/>
                    <a:pt x="18506" y="56520"/>
                    <a:pt x="25509" y="52518"/>
                  </a:cubicBezTo>
                  <a:cubicBezTo>
                    <a:pt x="20507" y="50518"/>
                    <a:pt x="17506" y="46516"/>
                    <a:pt x="15505" y="43515"/>
                  </a:cubicBezTo>
                  <a:cubicBezTo>
                    <a:pt x="13505" y="39514"/>
                    <a:pt x="12504" y="35512"/>
                    <a:pt x="12504" y="31511"/>
                  </a:cubicBezTo>
                  <a:cubicBezTo>
                    <a:pt x="12504" y="27510"/>
                    <a:pt x="13505" y="23508"/>
                    <a:pt x="16506" y="19507"/>
                  </a:cubicBezTo>
                  <a:cubicBezTo>
                    <a:pt x="18506" y="15505"/>
                    <a:pt x="22508" y="12504"/>
                    <a:pt x="26509" y="10504"/>
                  </a:cubicBezTo>
                  <a:cubicBezTo>
                    <a:pt x="30511" y="8503"/>
                    <a:pt x="35512" y="7503"/>
                    <a:pt x="40514" y="7503"/>
                  </a:cubicBezTo>
                  <a:cubicBezTo>
                    <a:pt x="45516" y="7503"/>
                    <a:pt x="49517" y="8503"/>
                    <a:pt x="53519" y="10504"/>
                  </a:cubicBezTo>
                  <a:cubicBezTo>
                    <a:pt x="57520" y="12504"/>
                    <a:pt x="60521" y="15505"/>
                    <a:pt x="63522" y="19507"/>
                  </a:cubicBezTo>
                  <a:cubicBezTo>
                    <a:pt x="65523" y="23508"/>
                    <a:pt x="66523" y="27510"/>
                    <a:pt x="66523" y="32511"/>
                  </a:cubicBezTo>
                  <a:cubicBezTo>
                    <a:pt x="66523" y="37513"/>
                    <a:pt x="65523" y="40514"/>
                    <a:pt x="63522" y="44516"/>
                  </a:cubicBezTo>
                  <a:cubicBezTo>
                    <a:pt x="61521" y="48517"/>
                    <a:pt x="57520" y="50518"/>
                    <a:pt x="52518" y="53519"/>
                  </a:cubicBezTo>
                  <a:close/>
                  <a:moveTo>
                    <a:pt x="39514" y="58520"/>
                  </a:moveTo>
                  <a:cubicBezTo>
                    <a:pt x="33512" y="58520"/>
                    <a:pt x="27510" y="60521"/>
                    <a:pt x="23508" y="64523"/>
                  </a:cubicBezTo>
                  <a:cubicBezTo>
                    <a:pt x="19507" y="68524"/>
                    <a:pt x="17506" y="73526"/>
                    <a:pt x="17506" y="79528"/>
                  </a:cubicBezTo>
                  <a:cubicBezTo>
                    <a:pt x="17506" y="83529"/>
                    <a:pt x="18506" y="86530"/>
                    <a:pt x="20507" y="89531"/>
                  </a:cubicBezTo>
                  <a:cubicBezTo>
                    <a:pt x="22508" y="92532"/>
                    <a:pt x="24509" y="95533"/>
                    <a:pt x="28510" y="96534"/>
                  </a:cubicBezTo>
                  <a:cubicBezTo>
                    <a:pt x="31511" y="98534"/>
                    <a:pt x="35512" y="99535"/>
                    <a:pt x="39514" y="99535"/>
                  </a:cubicBezTo>
                  <a:cubicBezTo>
                    <a:pt x="46516" y="99535"/>
                    <a:pt x="51518" y="97534"/>
                    <a:pt x="55519" y="93533"/>
                  </a:cubicBezTo>
                  <a:cubicBezTo>
                    <a:pt x="59521" y="89531"/>
                    <a:pt x="61521" y="84530"/>
                    <a:pt x="61521" y="78527"/>
                  </a:cubicBezTo>
                  <a:cubicBezTo>
                    <a:pt x="61521" y="73526"/>
                    <a:pt x="59521" y="68524"/>
                    <a:pt x="55519" y="64523"/>
                  </a:cubicBezTo>
                  <a:cubicBezTo>
                    <a:pt x="50518" y="60521"/>
                    <a:pt x="45516" y="58520"/>
                    <a:pt x="39514" y="58520"/>
                  </a:cubicBezTo>
                  <a:close/>
                  <a:moveTo>
                    <a:pt x="38513" y="16506"/>
                  </a:moveTo>
                  <a:cubicBezTo>
                    <a:pt x="33512" y="16506"/>
                    <a:pt x="29510" y="18507"/>
                    <a:pt x="25509" y="21508"/>
                  </a:cubicBezTo>
                  <a:cubicBezTo>
                    <a:pt x="22508" y="24509"/>
                    <a:pt x="20507" y="28510"/>
                    <a:pt x="20507" y="32511"/>
                  </a:cubicBezTo>
                  <a:cubicBezTo>
                    <a:pt x="20507" y="36513"/>
                    <a:pt x="22508" y="40514"/>
                    <a:pt x="25509" y="44516"/>
                  </a:cubicBezTo>
                  <a:cubicBezTo>
                    <a:pt x="29510" y="47517"/>
                    <a:pt x="33512" y="49517"/>
                    <a:pt x="38513" y="49517"/>
                  </a:cubicBezTo>
                  <a:cubicBezTo>
                    <a:pt x="41514" y="49517"/>
                    <a:pt x="44516" y="48517"/>
                    <a:pt x="47517" y="47517"/>
                  </a:cubicBezTo>
                  <a:cubicBezTo>
                    <a:pt x="50518" y="45516"/>
                    <a:pt x="52518" y="43515"/>
                    <a:pt x="53519" y="41514"/>
                  </a:cubicBezTo>
                  <a:cubicBezTo>
                    <a:pt x="55519" y="38513"/>
                    <a:pt x="55519" y="35512"/>
                    <a:pt x="55519" y="33512"/>
                  </a:cubicBezTo>
                  <a:cubicBezTo>
                    <a:pt x="55519" y="29510"/>
                    <a:pt x="53519" y="25509"/>
                    <a:pt x="50518" y="22508"/>
                  </a:cubicBezTo>
                  <a:cubicBezTo>
                    <a:pt x="49517" y="18507"/>
                    <a:pt x="44516" y="16506"/>
                    <a:pt x="38513" y="16506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02BA6F8-32CE-48E3-B66D-22D3B1CC49CF}"/>
                </a:ext>
              </a:extLst>
            </p:cNvPr>
            <p:cNvSpPr/>
            <p:nvPr/>
          </p:nvSpPr>
          <p:spPr>
            <a:xfrm>
              <a:off x="2132119" y="2976823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8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8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0528"/>
                    <a:pt x="7503" y="70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7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C1E7EA85-84A4-4F1A-9FFD-3608B51D97B4}"/>
                </a:ext>
              </a:extLst>
            </p:cNvPr>
            <p:cNvSpPr/>
            <p:nvPr/>
          </p:nvSpPr>
          <p:spPr>
            <a:xfrm>
              <a:off x="2066096" y="3486000"/>
              <a:ext cx="70024" cy="110038"/>
            </a:xfrm>
            <a:custGeom>
              <a:avLst/>
              <a:gdLst>
                <a:gd name="connsiteX0" fmla="*/ 45516 w 70024"/>
                <a:gd name="connsiteY0" fmla="*/ 7503 h 110038"/>
                <a:gd name="connsiteX1" fmla="*/ 53519 w 70024"/>
                <a:gd name="connsiteY1" fmla="*/ 12504 h 110038"/>
                <a:gd name="connsiteX2" fmla="*/ 28510 w 70024"/>
                <a:gd name="connsiteY2" fmla="*/ 52518 h 110038"/>
                <a:gd name="connsiteX3" fmla="*/ 37513 w 70024"/>
                <a:gd name="connsiteY3" fmla="*/ 50517 h 110038"/>
                <a:gd name="connsiteX4" fmla="*/ 56520 w 70024"/>
                <a:gd name="connsiteY4" fmla="*/ 58520 h 110038"/>
                <a:gd name="connsiteX5" fmla="*/ 64522 w 70024"/>
                <a:gd name="connsiteY5" fmla="*/ 79528 h 110038"/>
                <a:gd name="connsiteX6" fmla="*/ 60521 w 70024"/>
                <a:gd name="connsiteY6" fmla="*/ 94533 h 110038"/>
                <a:gd name="connsiteX7" fmla="*/ 50518 w 70024"/>
                <a:gd name="connsiteY7" fmla="*/ 105537 h 110038"/>
                <a:gd name="connsiteX8" fmla="*/ 35512 w 70024"/>
                <a:gd name="connsiteY8" fmla="*/ 109538 h 110038"/>
                <a:gd name="connsiteX9" fmla="*/ 21507 w 70024"/>
                <a:gd name="connsiteY9" fmla="*/ 105537 h 110038"/>
                <a:gd name="connsiteX10" fmla="*/ 11504 w 70024"/>
                <a:gd name="connsiteY10" fmla="*/ 94533 h 110038"/>
                <a:gd name="connsiteX11" fmla="*/ 7503 w 70024"/>
                <a:gd name="connsiteY11" fmla="*/ 79528 h 110038"/>
                <a:gd name="connsiteX12" fmla="*/ 9503 w 70024"/>
                <a:gd name="connsiteY12" fmla="*/ 67524 h 110038"/>
                <a:gd name="connsiteX13" fmla="*/ 17506 w 70024"/>
                <a:gd name="connsiteY13" fmla="*/ 51518 h 110038"/>
                <a:gd name="connsiteX14" fmla="*/ 45516 w 70024"/>
                <a:gd name="connsiteY14" fmla="*/ 7503 h 110038"/>
                <a:gd name="connsiteX15" fmla="*/ 35512 w 70024"/>
                <a:gd name="connsiteY15" fmla="*/ 58520 h 110038"/>
                <a:gd name="connsiteX16" fmla="*/ 21507 w 70024"/>
                <a:gd name="connsiteY16" fmla="*/ 64522 h 110038"/>
                <a:gd name="connsiteX17" fmla="*/ 15505 w 70024"/>
                <a:gd name="connsiteY17" fmla="*/ 78527 h 110038"/>
                <a:gd name="connsiteX18" fmla="*/ 21507 w 70024"/>
                <a:gd name="connsiteY18" fmla="*/ 92532 h 110038"/>
                <a:gd name="connsiteX19" fmla="*/ 35512 w 70024"/>
                <a:gd name="connsiteY19" fmla="*/ 98534 h 110038"/>
                <a:gd name="connsiteX20" fmla="*/ 49517 w 70024"/>
                <a:gd name="connsiteY20" fmla="*/ 92532 h 110038"/>
                <a:gd name="connsiteX21" fmla="*/ 55519 w 70024"/>
                <a:gd name="connsiteY21" fmla="*/ 78527 h 110038"/>
                <a:gd name="connsiteX22" fmla="*/ 49517 w 70024"/>
                <a:gd name="connsiteY22" fmla="*/ 64522 h 110038"/>
                <a:gd name="connsiteX23" fmla="*/ 35512 w 70024"/>
                <a:gd name="connsiteY23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024" h="110038">
                  <a:moveTo>
                    <a:pt x="45516" y="7503"/>
                  </a:moveTo>
                  <a:lnTo>
                    <a:pt x="53519" y="12504"/>
                  </a:lnTo>
                  <a:lnTo>
                    <a:pt x="28510" y="52518"/>
                  </a:lnTo>
                  <a:cubicBezTo>
                    <a:pt x="31511" y="51518"/>
                    <a:pt x="34512" y="50517"/>
                    <a:pt x="37513" y="50517"/>
                  </a:cubicBezTo>
                  <a:cubicBezTo>
                    <a:pt x="44516" y="50517"/>
                    <a:pt x="51518" y="53519"/>
                    <a:pt x="56520" y="58520"/>
                  </a:cubicBezTo>
                  <a:cubicBezTo>
                    <a:pt x="61521" y="64522"/>
                    <a:pt x="64522" y="70524"/>
                    <a:pt x="64522" y="79528"/>
                  </a:cubicBezTo>
                  <a:cubicBezTo>
                    <a:pt x="64522" y="85530"/>
                    <a:pt x="63522" y="90531"/>
                    <a:pt x="60521" y="94533"/>
                  </a:cubicBezTo>
                  <a:cubicBezTo>
                    <a:pt x="58520" y="99535"/>
                    <a:pt x="54519" y="102536"/>
                    <a:pt x="50518" y="105537"/>
                  </a:cubicBezTo>
                  <a:cubicBezTo>
                    <a:pt x="45516" y="108538"/>
                    <a:pt x="41514" y="109538"/>
                    <a:pt x="35512" y="109538"/>
                  </a:cubicBezTo>
                  <a:cubicBezTo>
                    <a:pt x="30511" y="109538"/>
                    <a:pt x="25509" y="108538"/>
                    <a:pt x="21507" y="105537"/>
                  </a:cubicBezTo>
                  <a:cubicBezTo>
                    <a:pt x="17506" y="102536"/>
                    <a:pt x="13505" y="99535"/>
                    <a:pt x="11504" y="94533"/>
                  </a:cubicBezTo>
                  <a:cubicBezTo>
                    <a:pt x="9503" y="89531"/>
                    <a:pt x="7503" y="84529"/>
                    <a:pt x="7503" y="79528"/>
                  </a:cubicBezTo>
                  <a:cubicBezTo>
                    <a:pt x="7503" y="75526"/>
                    <a:pt x="8503" y="71525"/>
                    <a:pt x="9503" y="67524"/>
                  </a:cubicBezTo>
                  <a:cubicBezTo>
                    <a:pt x="11504" y="63522"/>
                    <a:pt x="13505" y="57520"/>
                    <a:pt x="17506" y="51518"/>
                  </a:cubicBezTo>
                  <a:lnTo>
                    <a:pt x="45516" y="7503"/>
                  </a:lnTo>
                  <a:close/>
                  <a:moveTo>
                    <a:pt x="35512" y="58520"/>
                  </a:moveTo>
                  <a:cubicBezTo>
                    <a:pt x="30511" y="58520"/>
                    <a:pt x="25509" y="60521"/>
                    <a:pt x="21507" y="64522"/>
                  </a:cubicBezTo>
                  <a:cubicBezTo>
                    <a:pt x="17506" y="68524"/>
                    <a:pt x="15505" y="73526"/>
                    <a:pt x="15505" y="78527"/>
                  </a:cubicBezTo>
                  <a:cubicBezTo>
                    <a:pt x="15505" y="84529"/>
                    <a:pt x="17506" y="88531"/>
                    <a:pt x="21507" y="92532"/>
                  </a:cubicBezTo>
                  <a:cubicBezTo>
                    <a:pt x="25509" y="96534"/>
                    <a:pt x="29510" y="98534"/>
                    <a:pt x="35512" y="98534"/>
                  </a:cubicBezTo>
                  <a:cubicBezTo>
                    <a:pt x="41514" y="98534"/>
                    <a:pt x="45516" y="96534"/>
                    <a:pt x="49517" y="92532"/>
                  </a:cubicBezTo>
                  <a:cubicBezTo>
                    <a:pt x="53519" y="88531"/>
                    <a:pt x="55519" y="83529"/>
                    <a:pt x="55519" y="78527"/>
                  </a:cubicBezTo>
                  <a:cubicBezTo>
                    <a:pt x="55519" y="72525"/>
                    <a:pt x="53519" y="68524"/>
                    <a:pt x="49517" y="64522"/>
                  </a:cubicBezTo>
                  <a:cubicBezTo>
                    <a:pt x="45516" y="60521"/>
                    <a:pt x="40514" y="58520"/>
                    <a:pt x="35512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B75F095-5274-4DAF-89C5-4A89B5FD8819}"/>
                </a:ext>
              </a:extLst>
            </p:cNvPr>
            <p:cNvSpPr/>
            <p:nvPr/>
          </p:nvSpPr>
          <p:spPr>
            <a:xfrm>
              <a:off x="2132119" y="3486000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8513 w 70024"/>
                <a:gd name="connsiteY22" fmla="*/ 16506 h 110038"/>
                <a:gd name="connsiteX23" fmla="*/ 26509 w 70024"/>
                <a:gd name="connsiteY23" fmla="*/ 20507 h 110038"/>
                <a:gd name="connsiteX24" fmla="*/ 18506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0528"/>
                    <a:pt x="7503" y="70524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2515" y="16506"/>
                    <a:pt x="38513" y="16506"/>
                  </a:cubicBezTo>
                  <a:cubicBezTo>
                    <a:pt x="34512" y="16506"/>
                    <a:pt x="30511" y="17506"/>
                    <a:pt x="26509" y="20507"/>
                  </a:cubicBezTo>
                  <a:cubicBezTo>
                    <a:pt x="22508" y="23508"/>
                    <a:pt x="20507" y="27510"/>
                    <a:pt x="18506" y="33512"/>
                  </a:cubicBezTo>
                  <a:cubicBezTo>
                    <a:pt x="16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8BAD1FC7-31E5-425F-A6C9-8FF5B5898CD1}"/>
                </a:ext>
              </a:extLst>
            </p:cNvPr>
            <p:cNvSpPr/>
            <p:nvPr/>
          </p:nvSpPr>
          <p:spPr>
            <a:xfrm>
              <a:off x="2060094" y="3995178"/>
              <a:ext cx="70024" cy="110038"/>
            </a:xfrm>
            <a:custGeom>
              <a:avLst/>
              <a:gdLst>
                <a:gd name="connsiteX0" fmla="*/ 58520 w 70024"/>
                <a:gd name="connsiteY0" fmla="*/ 7503 h 110038"/>
                <a:gd name="connsiteX1" fmla="*/ 60521 w 70024"/>
                <a:gd name="connsiteY1" fmla="*/ 7503 h 110038"/>
                <a:gd name="connsiteX2" fmla="*/ 60521 w 70024"/>
                <a:gd name="connsiteY2" fmla="*/ 75526 h 110038"/>
                <a:gd name="connsiteX3" fmla="*/ 71525 w 70024"/>
                <a:gd name="connsiteY3" fmla="*/ 75526 h 110038"/>
                <a:gd name="connsiteX4" fmla="*/ 71525 w 70024"/>
                <a:gd name="connsiteY4" fmla="*/ 84529 h 110038"/>
                <a:gd name="connsiteX5" fmla="*/ 60521 w 70024"/>
                <a:gd name="connsiteY5" fmla="*/ 84529 h 110038"/>
                <a:gd name="connsiteX6" fmla="*/ 60521 w 70024"/>
                <a:gd name="connsiteY6" fmla="*/ 107537 h 110038"/>
                <a:gd name="connsiteX7" fmla="*/ 51518 w 70024"/>
                <a:gd name="connsiteY7" fmla="*/ 107537 h 110038"/>
                <a:gd name="connsiteX8" fmla="*/ 51518 w 70024"/>
                <a:gd name="connsiteY8" fmla="*/ 84529 h 110038"/>
                <a:gd name="connsiteX9" fmla="*/ 7503 w 70024"/>
                <a:gd name="connsiteY9" fmla="*/ 84529 h 110038"/>
                <a:gd name="connsiteX10" fmla="*/ 58520 w 70024"/>
                <a:gd name="connsiteY10" fmla="*/ 7503 h 110038"/>
                <a:gd name="connsiteX11" fmla="*/ 51518 w 70024"/>
                <a:gd name="connsiteY11" fmla="*/ 74526 h 110038"/>
                <a:gd name="connsiteX12" fmla="*/ 51518 w 70024"/>
                <a:gd name="connsiteY12" fmla="*/ 33512 h 110038"/>
                <a:gd name="connsiteX13" fmla="*/ 24509 w 70024"/>
                <a:gd name="connsiteY13" fmla="*/ 74526 h 110038"/>
                <a:gd name="connsiteX14" fmla="*/ 51518 w 70024"/>
                <a:gd name="connsiteY14" fmla="*/ 74526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024" h="110038">
                  <a:moveTo>
                    <a:pt x="58520" y="7503"/>
                  </a:moveTo>
                  <a:lnTo>
                    <a:pt x="60521" y="7503"/>
                  </a:lnTo>
                  <a:lnTo>
                    <a:pt x="60521" y="75526"/>
                  </a:lnTo>
                  <a:lnTo>
                    <a:pt x="71525" y="75526"/>
                  </a:lnTo>
                  <a:lnTo>
                    <a:pt x="71525" y="84529"/>
                  </a:lnTo>
                  <a:lnTo>
                    <a:pt x="60521" y="84529"/>
                  </a:lnTo>
                  <a:lnTo>
                    <a:pt x="60521" y="107537"/>
                  </a:lnTo>
                  <a:lnTo>
                    <a:pt x="51518" y="107537"/>
                  </a:lnTo>
                  <a:lnTo>
                    <a:pt x="51518" y="84529"/>
                  </a:lnTo>
                  <a:lnTo>
                    <a:pt x="7503" y="84529"/>
                  </a:lnTo>
                  <a:lnTo>
                    <a:pt x="58520" y="7503"/>
                  </a:lnTo>
                  <a:close/>
                  <a:moveTo>
                    <a:pt x="51518" y="74526"/>
                  </a:moveTo>
                  <a:lnTo>
                    <a:pt x="51518" y="33512"/>
                  </a:lnTo>
                  <a:lnTo>
                    <a:pt x="24509" y="74526"/>
                  </a:lnTo>
                  <a:lnTo>
                    <a:pt x="51518" y="74526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60A6E4AD-EEA2-433A-8C83-FF0F8FF6327E}"/>
                </a:ext>
              </a:extLst>
            </p:cNvPr>
            <p:cNvSpPr/>
            <p:nvPr/>
          </p:nvSpPr>
          <p:spPr>
            <a:xfrm>
              <a:off x="2132119" y="3995178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8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50518" y="105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0528"/>
                    <a:pt x="7503" y="70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7" y="27510"/>
                    <a:pt x="19507" y="33512"/>
                  </a:cubicBezTo>
                  <a:cubicBezTo>
                    <a:pt x="17506" y="38513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6EE6888C-277C-448D-AE19-A512AF667E65}"/>
                </a:ext>
              </a:extLst>
            </p:cNvPr>
            <p:cNvSpPr/>
            <p:nvPr/>
          </p:nvSpPr>
          <p:spPr>
            <a:xfrm>
              <a:off x="2060094" y="4503355"/>
              <a:ext cx="70024" cy="110038"/>
            </a:xfrm>
            <a:custGeom>
              <a:avLst/>
              <a:gdLst>
                <a:gd name="connsiteX0" fmla="*/ 19507 w 70024"/>
                <a:gd name="connsiteY0" fmla="*/ 40514 h 110038"/>
                <a:gd name="connsiteX1" fmla="*/ 10504 w 70024"/>
                <a:gd name="connsiteY1" fmla="*/ 40514 h 110038"/>
                <a:gd name="connsiteX2" fmla="*/ 19507 w 70024"/>
                <a:gd name="connsiteY2" fmla="*/ 16506 h 110038"/>
                <a:gd name="connsiteX3" fmla="*/ 41514 w 70024"/>
                <a:gd name="connsiteY3" fmla="*/ 7503 h 110038"/>
                <a:gd name="connsiteX4" fmla="*/ 62522 w 70024"/>
                <a:gd name="connsiteY4" fmla="*/ 16506 h 110038"/>
                <a:gd name="connsiteX5" fmla="*/ 70525 w 70024"/>
                <a:gd name="connsiteY5" fmla="*/ 36513 h 110038"/>
                <a:gd name="connsiteX6" fmla="*/ 66523 w 70024"/>
                <a:gd name="connsiteY6" fmla="*/ 51518 h 110038"/>
                <a:gd name="connsiteX7" fmla="*/ 51518 w 70024"/>
                <a:gd name="connsiteY7" fmla="*/ 71525 h 110038"/>
                <a:gd name="connsiteX8" fmla="*/ 28510 w 70024"/>
                <a:gd name="connsiteY8" fmla="*/ 97534 h 110038"/>
                <a:gd name="connsiteX9" fmla="*/ 70525 w 70024"/>
                <a:gd name="connsiteY9" fmla="*/ 97534 h 110038"/>
                <a:gd name="connsiteX10" fmla="*/ 70525 w 70024"/>
                <a:gd name="connsiteY10" fmla="*/ 106537 h 110038"/>
                <a:gd name="connsiteX11" fmla="*/ 7503 w 70024"/>
                <a:gd name="connsiteY11" fmla="*/ 106537 h 110038"/>
                <a:gd name="connsiteX12" fmla="*/ 42515 w 70024"/>
                <a:gd name="connsiteY12" fmla="*/ 66523 h 110038"/>
                <a:gd name="connsiteX13" fmla="*/ 56520 w 70024"/>
                <a:gd name="connsiteY13" fmla="*/ 48517 h 110038"/>
                <a:gd name="connsiteX14" fmla="*/ 59521 w 70024"/>
                <a:gd name="connsiteY14" fmla="*/ 36513 h 110038"/>
                <a:gd name="connsiteX15" fmla="*/ 53519 w 70024"/>
                <a:gd name="connsiteY15" fmla="*/ 22508 h 110038"/>
                <a:gd name="connsiteX16" fmla="*/ 39514 w 70024"/>
                <a:gd name="connsiteY16" fmla="*/ 16506 h 110038"/>
                <a:gd name="connsiteX17" fmla="*/ 24509 w 70024"/>
                <a:gd name="connsiteY17" fmla="*/ 22508 h 110038"/>
                <a:gd name="connsiteX18" fmla="*/ 19507 w 70024"/>
                <a:gd name="connsiteY18" fmla="*/ 40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9507" y="40514"/>
                  </a:moveTo>
                  <a:lnTo>
                    <a:pt x="10504" y="40514"/>
                  </a:lnTo>
                  <a:cubicBezTo>
                    <a:pt x="10504" y="30511"/>
                    <a:pt x="13505" y="23508"/>
                    <a:pt x="19507" y="16506"/>
                  </a:cubicBezTo>
                  <a:cubicBezTo>
                    <a:pt x="25509" y="9503"/>
                    <a:pt x="32511" y="7503"/>
                    <a:pt x="41514" y="7503"/>
                  </a:cubicBezTo>
                  <a:cubicBezTo>
                    <a:pt x="49517" y="7503"/>
                    <a:pt x="56520" y="10504"/>
                    <a:pt x="62522" y="16506"/>
                  </a:cubicBezTo>
                  <a:cubicBezTo>
                    <a:pt x="67524" y="22508"/>
                    <a:pt x="70525" y="29510"/>
                    <a:pt x="70525" y="36513"/>
                  </a:cubicBezTo>
                  <a:cubicBezTo>
                    <a:pt x="70525" y="41514"/>
                    <a:pt x="69524" y="47517"/>
                    <a:pt x="66523" y="51518"/>
                  </a:cubicBezTo>
                  <a:cubicBezTo>
                    <a:pt x="64522" y="56520"/>
                    <a:pt x="59521" y="62522"/>
                    <a:pt x="51518" y="71525"/>
                  </a:cubicBezTo>
                  <a:lnTo>
                    <a:pt x="28510" y="97534"/>
                  </a:lnTo>
                  <a:lnTo>
                    <a:pt x="70525" y="97534"/>
                  </a:lnTo>
                  <a:lnTo>
                    <a:pt x="70525" y="106537"/>
                  </a:lnTo>
                  <a:lnTo>
                    <a:pt x="7503" y="106537"/>
                  </a:lnTo>
                  <a:lnTo>
                    <a:pt x="42515" y="66523"/>
                  </a:lnTo>
                  <a:cubicBezTo>
                    <a:pt x="49517" y="58520"/>
                    <a:pt x="54519" y="52518"/>
                    <a:pt x="56520" y="48517"/>
                  </a:cubicBezTo>
                  <a:cubicBezTo>
                    <a:pt x="58520" y="44515"/>
                    <a:pt x="59521" y="40514"/>
                    <a:pt x="59521" y="36513"/>
                  </a:cubicBezTo>
                  <a:cubicBezTo>
                    <a:pt x="59521" y="31511"/>
                    <a:pt x="57520" y="26509"/>
                    <a:pt x="53519" y="22508"/>
                  </a:cubicBezTo>
                  <a:cubicBezTo>
                    <a:pt x="49517" y="18506"/>
                    <a:pt x="44516" y="16506"/>
                    <a:pt x="39514" y="16506"/>
                  </a:cubicBezTo>
                  <a:cubicBezTo>
                    <a:pt x="33512" y="16506"/>
                    <a:pt x="28510" y="18506"/>
                    <a:pt x="24509" y="22508"/>
                  </a:cubicBezTo>
                  <a:cubicBezTo>
                    <a:pt x="21508" y="27510"/>
                    <a:pt x="19507" y="33512"/>
                    <a:pt x="19507" y="40514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BE4D6ED3-2D78-4F61-9DAD-41B358D9FDEB}"/>
                </a:ext>
              </a:extLst>
            </p:cNvPr>
            <p:cNvSpPr/>
            <p:nvPr/>
          </p:nvSpPr>
          <p:spPr>
            <a:xfrm>
              <a:off x="2132119" y="4504355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8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8"/>
                    <a:pt x="65523" y="28510"/>
                  </a:cubicBezTo>
                  <a:cubicBezTo>
                    <a:pt x="68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50518" y="105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0528"/>
                    <a:pt x="7503" y="70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7" y="27510"/>
                    <a:pt x="19507" y="33512"/>
                  </a:cubicBezTo>
                  <a:cubicBezTo>
                    <a:pt x="17506" y="38513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B0CD253-52A1-49B6-9E54-E285DFBE70A8}"/>
                </a:ext>
              </a:extLst>
            </p:cNvPr>
            <p:cNvSpPr/>
            <p:nvPr/>
          </p:nvSpPr>
          <p:spPr>
            <a:xfrm>
              <a:off x="2127117" y="5013532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5505 w 70024"/>
                <a:gd name="connsiteY13" fmla="*/ 58520 h 110038"/>
                <a:gd name="connsiteX14" fmla="*/ 18506 w 70024"/>
                <a:gd name="connsiteY14" fmla="*/ 83529 h 110038"/>
                <a:gd name="connsiteX15" fmla="*/ 26509 w 70024"/>
                <a:gd name="connsiteY15" fmla="*/ 96534 h 110038"/>
                <a:gd name="connsiteX16" fmla="*/ 38513 w 70024"/>
                <a:gd name="connsiteY16" fmla="*/ 100535 h 110038"/>
                <a:gd name="connsiteX17" fmla="*/ 49517 w 70024"/>
                <a:gd name="connsiteY17" fmla="*/ 96534 h 110038"/>
                <a:gd name="connsiteX18" fmla="*/ 57520 w 70024"/>
                <a:gd name="connsiteY18" fmla="*/ 83529 h 110038"/>
                <a:gd name="connsiteX19" fmla="*/ 60521 w 70024"/>
                <a:gd name="connsiteY19" fmla="*/ 58520 h 110038"/>
                <a:gd name="connsiteX20" fmla="*/ 57520 w 70024"/>
                <a:gd name="connsiteY20" fmla="*/ 34512 h 110038"/>
                <a:gd name="connsiteX21" fmla="*/ 49517 w 70024"/>
                <a:gd name="connsiteY21" fmla="*/ 20507 h 110038"/>
                <a:gd name="connsiteX22" fmla="*/ 38513 w 70024"/>
                <a:gd name="connsiteY22" fmla="*/ 16506 h 110038"/>
                <a:gd name="connsiteX23" fmla="*/ 26509 w 70024"/>
                <a:gd name="connsiteY23" fmla="*/ 20507 h 110038"/>
                <a:gd name="connsiteX24" fmla="*/ 18506 w 70024"/>
                <a:gd name="connsiteY24" fmla="*/ 33512 h 110038"/>
                <a:gd name="connsiteX25" fmla="*/ 15505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3"/>
                    <a:pt x="11504" y="28510"/>
                  </a:cubicBezTo>
                  <a:cubicBezTo>
                    <a:pt x="14505" y="21508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8"/>
                    <a:pt x="65523" y="28510"/>
                  </a:cubicBezTo>
                  <a:cubicBezTo>
                    <a:pt x="68524" y="35513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50518" y="105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0528"/>
                    <a:pt x="7503" y="70525"/>
                    <a:pt x="7503" y="58520"/>
                  </a:cubicBezTo>
                  <a:close/>
                  <a:moveTo>
                    <a:pt x="15505" y="58520"/>
                  </a:moveTo>
                  <a:cubicBezTo>
                    <a:pt x="15505" y="69524"/>
                    <a:pt x="16506" y="77527"/>
                    <a:pt x="18506" y="83529"/>
                  </a:cubicBezTo>
                  <a:cubicBezTo>
                    <a:pt x="20507" y="89531"/>
                    <a:pt x="23508" y="93533"/>
                    <a:pt x="26509" y="96534"/>
                  </a:cubicBezTo>
                  <a:cubicBezTo>
                    <a:pt x="30511" y="99535"/>
                    <a:pt x="33512" y="100535"/>
                    <a:pt x="38513" y="100535"/>
                  </a:cubicBezTo>
                  <a:cubicBezTo>
                    <a:pt x="42515" y="100535"/>
                    <a:pt x="46516" y="99535"/>
                    <a:pt x="49517" y="96534"/>
                  </a:cubicBezTo>
                  <a:cubicBezTo>
                    <a:pt x="53519" y="93533"/>
                    <a:pt x="55519" y="89531"/>
                    <a:pt x="57520" y="83529"/>
                  </a:cubicBezTo>
                  <a:cubicBezTo>
                    <a:pt x="59521" y="76527"/>
                    <a:pt x="60521" y="68524"/>
                    <a:pt x="60521" y="58520"/>
                  </a:cubicBezTo>
                  <a:cubicBezTo>
                    <a:pt x="60521" y="48517"/>
                    <a:pt x="59521" y="40514"/>
                    <a:pt x="57520" y="34512"/>
                  </a:cubicBezTo>
                  <a:cubicBezTo>
                    <a:pt x="55519" y="28510"/>
                    <a:pt x="52518" y="23508"/>
                    <a:pt x="49517" y="20507"/>
                  </a:cubicBezTo>
                  <a:cubicBezTo>
                    <a:pt x="46516" y="17506"/>
                    <a:pt x="42515" y="16506"/>
                    <a:pt x="38513" y="16506"/>
                  </a:cubicBezTo>
                  <a:cubicBezTo>
                    <a:pt x="34512" y="16506"/>
                    <a:pt x="30511" y="17506"/>
                    <a:pt x="26509" y="20507"/>
                  </a:cubicBezTo>
                  <a:cubicBezTo>
                    <a:pt x="22508" y="23508"/>
                    <a:pt x="20507" y="27510"/>
                    <a:pt x="18506" y="33512"/>
                  </a:cubicBezTo>
                  <a:cubicBezTo>
                    <a:pt x="16506" y="38513"/>
                    <a:pt x="15505" y="47517"/>
                    <a:pt x="15505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A82806D-2D44-4BC0-9F1E-933FB13CF5D4}"/>
                </a:ext>
              </a:extLst>
            </p:cNvPr>
            <p:cNvSpPr/>
            <p:nvPr/>
          </p:nvSpPr>
          <p:spPr>
            <a:xfrm>
              <a:off x="1829013" y="3858130"/>
              <a:ext cx="110038" cy="110038"/>
            </a:xfrm>
            <a:custGeom>
              <a:avLst/>
              <a:gdLst>
                <a:gd name="connsiteX0" fmla="*/ 7503 w 110038"/>
                <a:gd name="connsiteY0" fmla="*/ 57520 h 110038"/>
                <a:gd name="connsiteX1" fmla="*/ 21507 w 110038"/>
                <a:gd name="connsiteY1" fmla="*/ 21507 h 110038"/>
                <a:gd name="connsiteX2" fmla="*/ 56520 w 110038"/>
                <a:gd name="connsiteY2" fmla="*/ 7503 h 110038"/>
                <a:gd name="connsiteX3" fmla="*/ 91532 w 110038"/>
                <a:gd name="connsiteY3" fmla="*/ 21507 h 110038"/>
                <a:gd name="connsiteX4" fmla="*/ 105537 w 110038"/>
                <a:gd name="connsiteY4" fmla="*/ 56520 h 110038"/>
                <a:gd name="connsiteX5" fmla="*/ 91532 w 110038"/>
                <a:gd name="connsiteY5" fmla="*/ 91532 h 110038"/>
                <a:gd name="connsiteX6" fmla="*/ 57520 w 110038"/>
                <a:gd name="connsiteY6" fmla="*/ 105537 h 110038"/>
                <a:gd name="connsiteX7" fmla="*/ 32511 w 110038"/>
                <a:gd name="connsiteY7" fmla="*/ 98534 h 110038"/>
                <a:gd name="connsiteX8" fmla="*/ 14505 w 110038"/>
                <a:gd name="connsiteY8" fmla="*/ 80528 h 110038"/>
                <a:gd name="connsiteX9" fmla="*/ 7503 w 110038"/>
                <a:gd name="connsiteY9" fmla="*/ 57520 h 110038"/>
                <a:gd name="connsiteX10" fmla="*/ 16506 w 110038"/>
                <a:gd name="connsiteY10" fmla="*/ 56520 h 110038"/>
                <a:gd name="connsiteX11" fmla="*/ 21507 w 110038"/>
                <a:gd name="connsiteY11" fmla="*/ 76527 h 110038"/>
                <a:gd name="connsiteX12" fmla="*/ 36513 w 110038"/>
                <a:gd name="connsiteY12" fmla="*/ 90532 h 110038"/>
                <a:gd name="connsiteX13" fmla="*/ 56520 w 110038"/>
                <a:gd name="connsiteY13" fmla="*/ 95533 h 110038"/>
                <a:gd name="connsiteX14" fmla="*/ 84529 w 110038"/>
                <a:gd name="connsiteY14" fmla="*/ 83529 h 110038"/>
                <a:gd name="connsiteX15" fmla="*/ 95533 w 110038"/>
                <a:gd name="connsiteY15" fmla="*/ 55519 h 110038"/>
                <a:gd name="connsiteX16" fmla="*/ 90532 w 110038"/>
                <a:gd name="connsiteY16" fmla="*/ 35512 h 110038"/>
                <a:gd name="connsiteX17" fmla="*/ 76527 w 110038"/>
                <a:gd name="connsiteY17" fmla="*/ 21507 h 110038"/>
                <a:gd name="connsiteX18" fmla="*/ 56520 w 110038"/>
                <a:gd name="connsiteY18" fmla="*/ 16506 h 110038"/>
                <a:gd name="connsiteX19" fmla="*/ 36513 w 110038"/>
                <a:gd name="connsiteY19" fmla="*/ 21507 h 110038"/>
                <a:gd name="connsiteX20" fmla="*/ 22508 w 110038"/>
                <a:gd name="connsiteY20" fmla="*/ 36513 h 110038"/>
                <a:gd name="connsiteX21" fmla="*/ 16506 w 110038"/>
                <a:gd name="connsiteY21" fmla="*/ 56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0038" h="110038">
                  <a:moveTo>
                    <a:pt x="7503" y="57520"/>
                  </a:moveTo>
                  <a:cubicBezTo>
                    <a:pt x="7503" y="43515"/>
                    <a:pt x="12504" y="31511"/>
                    <a:pt x="21507" y="21507"/>
                  </a:cubicBezTo>
                  <a:cubicBezTo>
                    <a:pt x="30511" y="11504"/>
                    <a:pt x="42515" y="7503"/>
                    <a:pt x="56520" y="7503"/>
                  </a:cubicBezTo>
                  <a:cubicBezTo>
                    <a:pt x="70525" y="7503"/>
                    <a:pt x="81528" y="12504"/>
                    <a:pt x="91532" y="21507"/>
                  </a:cubicBezTo>
                  <a:cubicBezTo>
                    <a:pt x="101535" y="31511"/>
                    <a:pt x="105537" y="42515"/>
                    <a:pt x="105537" y="56520"/>
                  </a:cubicBezTo>
                  <a:cubicBezTo>
                    <a:pt x="105537" y="70525"/>
                    <a:pt x="100535" y="82529"/>
                    <a:pt x="91532" y="91532"/>
                  </a:cubicBezTo>
                  <a:cubicBezTo>
                    <a:pt x="82529" y="101535"/>
                    <a:pt x="70525" y="105537"/>
                    <a:pt x="57520" y="105537"/>
                  </a:cubicBezTo>
                  <a:cubicBezTo>
                    <a:pt x="48517" y="105537"/>
                    <a:pt x="40514" y="103536"/>
                    <a:pt x="32511" y="98534"/>
                  </a:cubicBezTo>
                  <a:cubicBezTo>
                    <a:pt x="24509" y="94533"/>
                    <a:pt x="18506" y="88531"/>
                    <a:pt x="14505" y="80528"/>
                  </a:cubicBezTo>
                  <a:cubicBezTo>
                    <a:pt x="9503" y="74526"/>
                    <a:pt x="7503" y="65523"/>
                    <a:pt x="7503" y="57520"/>
                  </a:cubicBezTo>
                  <a:close/>
                  <a:moveTo>
                    <a:pt x="16506" y="56520"/>
                  </a:moveTo>
                  <a:cubicBezTo>
                    <a:pt x="16506" y="63522"/>
                    <a:pt x="18506" y="69524"/>
                    <a:pt x="21507" y="76527"/>
                  </a:cubicBezTo>
                  <a:cubicBezTo>
                    <a:pt x="24509" y="83529"/>
                    <a:pt x="29510" y="87531"/>
                    <a:pt x="36513" y="90532"/>
                  </a:cubicBezTo>
                  <a:cubicBezTo>
                    <a:pt x="42515" y="93533"/>
                    <a:pt x="49517" y="95533"/>
                    <a:pt x="56520" y="95533"/>
                  </a:cubicBezTo>
                  <a:cubicBezTo>
                    <a:pt x="67524" y="95533"/>
                    <a:pt x="76527" y="91532"/>
                    <a:pt x="84529" y="83529"/>
                  </a:cubicBezTo>
                  <a:cubicBezTo>
                    <a:pt x="92532" y="75526"/>
                    <a:pt x="95533" y="66523"/>
                    <a:pt x="95533" y="55519"/>
                  </a:cubicBezTo>
                  <a:cubicBezTo>
                    <a:pt x="95533" y="48517"/>
                    <a:pt x="93533" y="41514"/>
                    <a:pt x="90532" y="35512"/>
                  </a:cubicBezTo>
                  <a:cubicBezTo>
                    <a:pt x="87531" y="29510"/>
                    <a:pt x="82529" y="24509"/>
                    <a:pt x="76527" y="21507"/>
                  </a:cubicBezTo>
                  <a:cubicBezTo>
                    <a:pt x="70525" y="18506"/>
                    <a:pt x="63522" y="16506"/>
                    <a:pt x="56520" y="16506"/>
                  </a:cubicBezTo>
                  <a:cubicBezTo>
                    <a:pt x="49517" y="16506"/>
                    <a:pt x="42515" y="18506"/>
                    <a:pt x="36513" y="21507"/>
                  </a:cubicBezTo>
                  <a:cubicBezTo>
                    <a:pt x="30511" y="24509"/>
                    <a:pt x="25509" y="29510"/>
                    <a:pt x="22508" y="36513"/>
                  </a:cubicBezTo>
                  <a:cubicBezTo>
                    <a:pt x="18506" y="43515"/>
                    <a:pt x="16506" y="49517"/>
                    <a:pt x="16506" y="56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904496E9-CE3B-4863-8924-5D8C49178DA2}"/>
                </a:ext>
              </a:extLst>
            </p:cNvPr>
            <p:cNvSpPr/>
            <p:nvPr/>
          </p:nvSpPr>
          <p:spPr>
            <a:xfrm>
              <a:off x="1831014" y="3778102"/>
              <a:ext cx="100035" cy="70024"/>
            </a:xfrm>
            <a:custGeom>
              <a:avLst/>
              <a:gdLst>
                <a:gd name="connsiteX0" fmla="*/ 7503 w 100034"/>
                <a:gd name="connsiteY0" fmla="*/ 68524 h 70024"/>
                <a:gd name="connsiteX1" fmla="*/ 7503 w 100034"/>
                <a:gd name="connsiteY1" fmla="*/ 49517 h 70024"/>
                <a:gd name="connsiteX2" fmla="*/ 8503 w 100034"/>
                <a:gd name="connsiteY2" fmla="*/ 28510 h 70024"/>
                <a:gd name="connsiteX3" fmla="*/ 16506 w 100034"/>
                <a:gd name="connsiteY3" fmla="*/ 14505 h 70024"/>
                <a:gd name="connsiteX4" fmla="*/ 31511 w 100034"/>
                <a:gd name="connsiteY4" fmla="*/ 9503 h 70024"/>
                <a:gd name="connsiteX5" fmla="*/ 44516 w 100034"/>
                <a:gd name="connsiteY5" fmla="*/ 13505 h 70024"/>
                <a:gd name="connsiteX6" fmla="*/ 53519 w 100034"/>
                <a:gd name="connsiteY6" fmla="*/ 23508 h 70024"/>
                <a:gd name="connsiteX7" fmla="*/ 56520 w 100034"/>
                <a:gd name="connsiteY7" fmla="*/ 41514 h 70024"/>
                <a:gd name="connsiteX8" fmla="*/ 99535 w 100034"/>
                <a:gd name="connsiteY8" fmla="*/ 7503 h 70024"/>
                <a:gd name="connsiteX9" fmla="*/ 99535 w 100034"/>
                <a:gd name="connsiteY9" fmla="*/ 19507 h 70024"/>
                <a:gd name="connsiteX10" fmla="*/ 56520 w 100034"/>
                <a:gd name="connsiteY10" fmla="*/ 53519 h 70024"/>
                <a:gd name="connsiteX11" fmla="*/ 56520 w 100034"/>
                <a:gd name="connsiteY11" fmla="*/ 58520 h 70024"/>
                <a:gd name="connsiteX12" fmla="*/ 99535 w 100034"/>
                <a:gd name="connsiteY12" fmla="*/ 58520 h 70024"/>
                <a:gd name="connsiteX13" fmla="*/ 99535 w 100034"/>
                <a:gd name="connsiteY13" fmla="*/ 67524 h 70024"/>
                <a:gd name="connsiteX14" fmla="*/ 7503 w 100034"/>
                <a:gd name="connsiteY14" fmla="*/ 67524 h 70024"/>
                <a:gd name="connsiteX15" fmla="*/ 16506 w 100034"/>
                <a:gd name="connsiteY15" fmla="*/ 58520 h 70024"/>
                <a:gd name="connsiteX16" fmla="*/ 48517 w 100034"/>
                <a:gd name="connsiteY16" fmla="*/ 58520 h 70024"/>
                <a:gd name="connsiteX17" fmla="*/ 48517 w 100034"/>
                <a:gd name="connsiteY17" fmla="*/ 42515 h 70024"/>
                <a:gd name="connsiteX18" fmla="*/ 46516 w 100034"/>
                <a:gd name="connsiteY18" fmla="*/ 28510 h 70024"/>
                <a:gd name="connsiteX19" fmla="*/ 40514 w 100034"/>
                <a:gd name="connsiteY19" fmla="*/ 21507 h 70024"/>
                <a:gd name="connsiteX20" fmla="*/ 31511 w 100034"/>
                <a:gd name="connsiteY20" fmla="*/ 18506 h 70024"/>
                <a:gd name="connsiteX21" fmla="*/ 22508 w 100034"/>
                <a:gd name="connsiteY21" fmla="*/ 21507 h 70024"/>
                <a:gd name="connsiteX22" fmla="*/ 17506 w 100034"/>
                <a:gd name="connsiteY22" fmla="*/ 28510 h 70024"/>
                <a:gd name="connsiteX23" fmla="*/ 15505 w 100034"/>
                <a:gd name="connsiteY23" fmla="*/ 42515 h 70024"/>
                <a:gd name="connsiteX24" fmla="*/ 15505 w 100034"/>
                <a:gd name="connsiteY24" fmla="*/ 58520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034" h="70024">
                  <a:moveTo>
                    <a:pt x="7503" y="68524"/>
                  </a:moveTo>
                  <a:lnTo>
                    <a:pt x="7503" y="49517"/>
                  </a:lnTo>
                  <a:cubicBezTo>
                    <a:pt x="7503" y="39514"/>
                    <a:pt x="7503" y="32511"/>
                    <a:pt x="8503" y="28510"/>
                  </a:cubicBezTo>
                  <a:cubicBezTo>
                    <a:pt x="9503" y="22508"/>
                    <a:pt x="12504" y="18506"/>
                    <a:pt x="16506" y="14505"/>
                  </a:cubicBezTo>
                  <a:cubicBezTo>
                    <a:pt x="20507" y="10504"/>
                    <a:pt x="25509" y="9503"/>
                    <a:pt x="31511" y="9503"/>
                  </a:cubicBezTo>
                  <a:cubicBezTo>
                    <a:pt x="36513" y="9503"/>
                    <a:pt x="41514" y="10504"/>
                    <a:pt x="44516" y="13505"/>
                  </a:cubicBezTo>
                  <a:cubicBezTo>
                    <a:pt x="48517" y="15505"/>
                    <a:pt x="51518" y="19507"/>
                    <a:pt x="53519" y="23508"/>
                  </a:cubicBezTo>
                  <a:cubicBezTo>
                    <a:pt x="55519" y="27510"/>
                    <a:pt x="56520" y="34512"/>
                    <a:pt x="56520" y="41514"/>
                  </a:cubicBezTo>
                  <a:lnTo>
                    <a:pt x="99535" y="7503"/>
                  </a:lnTo>
                  <a:lnTo>
                    <a:pt x="99535" y="19507"/>
                  </a:lnTo>
                  <a:lnTo>
                    <a:pt x="56520" y="53519"/>
                  </a:lnTo>
                  <a:lnTo>
                    <a:pt x="56520" y="58520"/>
                  </a:lnTo>
                  <a:lnTo>
                    <a:pt x="99535" y="58520"/>
                  </a:lnTo>
                  <a:lnTo>
                    <a:pt x="99535" y="67524"/>
                  </a:lnTo>
                  <a:lnTo>
                    <a:pt x="7503" y="67524"/>
                  </a:lnTo>
                  <a:close/>
                  <a:moveTo>
                    <a:pt x="16506" y="58520"/>
                  </a:moveTo>
                  <a:lnTo>
                    <a:pt x="48517" y="58520"/>
                  </a:lnTo>
                  <a:lnTo>
                    <a:pt x="48517" y="42515"/>
                  </a:lnTo>
                  <a:cubicBezTo>
                    <a:pt x="48517" y="36513"/>
                    <a:pt x="47517" y="31511"/>
                    <a:pt x="46516" y="28510"/>
                  </a:cubicBezTo>
                  <a:cubicBezTo>
                    <a:pt x="45516" y="25509"/>
                    <a:pt x="43515" y="23508"/>
                    <a:pt x="40514" y="21507"/>
                  </a:cubicBezTo>
                  <a:cubicBezTo>
                    <a:pt x="37513" y="19507"/>
                    <a:pt x="34512" y="18506"/>
                    <a:pt x="31511" y="18506"/>
                  </a:cubicBezTo>
                  <a:cubicBezTo>
                    <a:pt x="28510" y="18506"/>
                    <a:pt x="25509" y="19507"/>
                    <a:pt x="22508" y="21507"/>
                  </a:cubicBezTo>
                  <a:cubicBezTo>
                    <a:pt x="19507" y="23508"/>
                    <a:pt x="18506" y="25509"/>
                    <a:pt x="17506" y="28510"/>
                  </a:cubicBezTo>
                  <a:cubicBezTo>
                    <a:pt x="16506" y="31511"/>
                    <a:pt x="15505" y="35512"/>
                    <a:pt x="15505" y="42515"/>
                  </a:cubicBezTo>
                  <a:lnTo>
                    <a:pt x="15505" y="58520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89749129-962B-4E5C-AEB9-F071220C650F}"/>
                </a:ext>
              </a:extLst>
            </p:cNvPr>
            <p:cNvSpPr/>
            <p:nvPr/>
          </p:nvSpPr>
          <p:spPr>
            <a:xfrm>
              <a:off x="1831014" y="3699074"/>
              <a:ext cx="100035" cy="70024"/>
            </a:xfrm>
            <a:custGeom>
              <a:avLst/>
              <a:gdLst>
                <a:gd name="connsiteX0" fmla="*/ 7503 w 100034"/>
                <a:gd name="connsiteY0" fmla="*/ 68524 h 70024"/>
                <a:gd name="connsiteX1" fmla="*/ 7503 w 100034"/>
                <a:gd name="connsiteY1" fmla="*/ 49517 h 70024"/>
                <a:gd name="connsiteX2" fmla="*/ 8503 w 100034"/>
                <a:gd name="connsiteY2" fmla="*/ 28510 h 70024"/>
                <a:gd name="connsiteX3" fmla="*/ 16506 w 100034"/>
                <a:gd name="connsiteY3" fmla="*/ 14505 h 70024"/>
                <a:gd name="connsiteX4" fmla="*/ 31511 w 100034"/>
                <a:gd name="connsiteY4" fmla="*/ 9503 h 70024"/>
                <a:gd name="connsiteX5" fmla="*/ 44516 w 100034"/>
                <a:gd name="connsiteY5" fmla="*/ 13505 h 70024"/>
                <a:gd name="connsiteX6" fmla="*/ 53519 w 100034"/>
                <a:gd name="connsiteY6" fmla="*/ 23508 h 70024"/>
                <a:gd name="connsiteX7" fmla="*/ 56520 w 100034"/>
                <a:gd name="connsiteY7" fmla="*/ 41515 h 70024"/>
                <a:gd name="connsiteX8" fmla="*/ 99535 w 100034"/>
                <a:gd name="connsiteY8" fmla="*/ 7503 h 70024"/>
                <a:gd name="connsiteX9" fmla="*/ 99535 w 100034"/>
                <a:gd name="connsiteY9" fmla="*/ 19507 h 70024"/>
                <a:gd name="connsiteX10" fmla="*/ 57520 w 100034"/>
                <a:gd name="connsiteY10" fmla="*/ 53519 h 70024"/>
                <a:gd name="connsiteX11" fmla="*/ 57520 w 100034"/>
                <a:gd name="connsiteY11" fmla="*/ 58520 h 70024"/>
                <a:gd name="connsiteX12" fmla="*/ 100535 w 100034"/>
                <a:gd name="connsiteY12" fmla="*/ 58520 h 70024"/>
                <a:gd name="connsiteX13" fmla="*/ 100535 w 100034"/>
                <a:gd name="connsiteY13" fmla="*/ 67524 h 70024"/>
                <a:gd name="connsiteX14" fmla="*/ 7503 w 100034"/>
                <a:gd name="connsiteY14" fmla="*/ 67524 h 70024"/>
                <a:gd name="connsiteX15" fmla="*/ 16506 w 100034"/>
                <a:gd name="connsiteY15" fmla="*/ 58520 h 70024"/>
                <a:gd name="connsiteX16" fmla="*/ 48517 w 100034"/>
                <a:gd name="connsiteY16" fmla="*/ 58520 h 70024"/>
                <a:gd name="connsiteX17" fmla="*/ 48517 w 100034"/>
                <a:gd name="connsiteY17" fmla="*/ 42515 h 70024"/>
                <a:gd name="connsiteX18" fmla="*/ 46516 w 100034"/>
                <a:gd name="connsiteY18" fmla="*/ 28510 h 70024"/>
                <a:gd name="connsiteX19" fmla="*/ 40514 w 100034"/>
                <a:gd name="connsiteY19" fmla="*/ 21508 h 70024"/>
                <a:gd name="connsiteX20" fmla="*/ 31511 w 100034"/>
                <a:gd name="connsiteY20" fmla="*/ 18507 h 70024"/>
                <a:gd name="connsiteX21" fmla="*/ 22508 w 100034"/>
                <a:gd name="connsiteY21" fmla="*/ 21508 h 70024"/>
                <a:gd name="connsiteX22" fmla="*/ 17506 w 100034"/>
                <a:gd name="connsiteY22" fmla="*/ 28510 h 70024"/>
                <a:gd name="connsiteX23" fmla="*/ 15505 w 100034"/>
                <a:gd name="connsiteY23" fmla="*/ 42515 h 70024"/>
                <a:gd name="connsiteX24" fmla="*/ 15505 w 100034"/>
                <a:gd name="connsiteY24" fmla="*/ 58520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034" h="70024">
                  <a:moveTo>
                    <a:pt x="7503" y="68524"/>
                  </a:moveTo>
                  <a:lnTo>
                    <a:pt x="7503" y="49517"/>
                  </a:lnTo>
                  <a:cubicBezTo>
                    <a:pt x="7503" y="39514"/>
                    <a:pt x="7503" y="32511"/>
                    <a:pt x="8503" y="28510"/>
                  </a:cubicBezTo>
                  <a:cubicBezTo>
                    <a:pt x="9503" y="22508"/>
                    <a:pt x="12504" y="18507"/>
                    <a:pt x="16506" y="14505"/>
                  </a:cubicBezTo>
                  <a:cubicBezTo>
                    <a:pt x="20507" y="10504"/>
                    <a:pt x="25509" y="9503"/>
                    <a:pt x="31511" y="9503"/>
                  </a:cubicBezTo>
                  <a:cubicBezTo>
                    <a:pt x="36513" y="9503"/>
                    <a:pt x="41514" y="10504"/>
                    <a:pt x="44516" y="13505"/>
                  </a:cubicBezTo>
                  <a:cubicBezTo>
                    <a:pt x="48517" y="15505"/>
                    <a:pt x="51518" y="19507"/>
                    <a:pt x="53519" y="23508"/>
                  </a:cubicBezTo>
                  <a:cubicBezTo>
                    <a:pt x="55519" y="27510"/>
                    <a:pt x="56520" y="34512"/>
                    <a:pt x="56520" y="41515"/>
                  </a:cubicBezTo>
                  <a:lnTo>
                    <a:pt x="99535" y="7503"/>
                  </a:lnTo>
                  <a:lnTo>
                    <a:pt x="99535" y="19507"/>
                  </a:lnTo>
                  <a:lnTo>
                    <a:pt x="57520" y="53519"/>
                  </a:lnTo>
                  <a:lnTo>
                    <a:pt x="57520" y="58520"/>
                  </a:lnTo>
                  <a:lnTo>
                    <a:pt x="100535" y="58520"/>
                  </a:lnTo>
                  <a:lnTo>
                    <a:pt x="100535" y="67524"/>
                  </a:lnTo>
                  <a:lnTo>
                    <a:pt x="7503" y="67524"/>
                  </a:lnTo>
                  <a:close/>
                  <a:moveTo>
                    <a:pt x="16506" y="58520"/>
                  </a:moveTo>
                  <a:lnTo>
                    <a:pt x="48517" y="58520"/>
                  </a:lnTo>
                  <a:lnTo>
                    <a:pt x="48517" y="42515"/>
                  </a:lnTo>
                  <a:cubicBezTo>
                    <a:pt x="48517" y="36513"/>
                    <a:pt x="47517" y="31511"/>
                    <a:pt x="46516" y="28510"/>
                  </a:cubicBezTo>
                  <a:cubicBezTo>
                    <a:pt x="45516" y="25509"/>
                    <a:pt x="43515" y="23508"/>
                    <a:pt x="40514" y="21508"/>
                  </a:cubicBezTo>
                  <a:cubicBezTo>
                    <a:pt x="37513" y="19507"/>
                    <a:pt x="34512" y="18507"/>
                    <a:pt x="31511" y="18507"/>
                  </a:cubicBezTo>
                  <a:cubicBezTo>
                    <a:pt x="28510" y="18507"/>
                    <a:pt x="25509" y="19507"/>
                    <a:pt x="22508" y="21508"/>
                  </a:cubicBezTo>
                  <a:cubicBezTo>
                    <a:pt x="19507" y="23508"/>
                    <a:pt x="18506" y="25509"/>
                    <a:pt x="17506" y="28510"/>
                  </a:cubicBezTo>
                  <a:cubicBezTo>
                    <a:pt x="16506" y="31511"/>
                    <a:pt x="15505" y="35512"/>
                    <a:pt x="15505" y="42515"/>
                  </a:cubicBezTo>
                  <a:lnTo>
                    <a:pt x="15505" y="58520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9C605D95-AB5B-4432-9907-B037F22600F0}"/>
                </a:ext>
              </a:extLst>
            </p:cNvPr>
            <p:cNvSpPr/>
            <p:nvPr/>
          </p:nvSpPr>
          <p:spPr>
            <a:xfrm>
              <a:off x="1827012" y="3617046"/>
              <a:ext cx="130045" cy="30010"/>
            </a:xfrm>
            <a:custGeom>
              <a:avLst/>
              <a:gdLst>
                <a:gd name="connsiteX0" fmla="*/ 7503 w 130045"/>
                <a:gd name="connsiteY0" fmla="*/ 17506 h 30010"/>
                <a:gd name="connsiteX1" fmla="*/ 7503 w 130045"/>
                <a:gd name="connsiteY1" fmla="*/ 7503 h 30010"/>
                <a:gd name="connsiteX2" fmla="*/ 37513 w 130045"/>
                <a:gd name="connsiteY2" fmla="*/ 17506 h 30010"/>
                <a:gd name="connsiteX3" fmla="*/ 72525 w 130045"/>
                <a:gd name="connsiteY3" fmla="*/ 21508 h 30010"/>
                <a:gd name="connsiteX4" fmla="*/ 104536 w 130045"/>
                <a:gd name="connsiteY4" fmla="*/ 18507 h 30010"/>
                <a:gd name="connsiteX5" fmla="*/ 131546 w 130045"/>
                <a:gd name="connsiteY5" fmla="*/ 10504 h 30010"/>
                <a:gd name="connsiteX6" fmla="*/ 131546 w 130045"/>
                <a:gd name="connsiteY6" fmla="*/ 20507 h 30010"/>
                <a:gd name="connsiteX7" fmla="*/ 104536 w 130045"/>
                <a:gd name="connsiteY7" fmla="*/ 27510 h 30010"/>
                <a:gd name="connsiteX8" fmla="*/ 72525 w 130045"/>
                <a:gd name="connsiteY8" fmla="*/ 30511 h 30010"/>
                <a:gd name="connsiteX9" fmla="*/ 37513 w 130045"/>
                <a:gd name="connsiteY9" fmla="*/ 27510 h 30010"/>
                <a:gd name="connsiteX10" fmla="*/ 7503 w 130045"/>
                <a:gd name="connsiteY10" fmla="*/ 17506 h 3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045" h="30010">
                  <a:moveTo>
                    <a:pt x="7503" y="17506"/>
                  </a:moveTo>
                  <a:lnTo>
                    <a:pt x="7503" y="7503"/>
                  </a:lnTo>
                  <a:cubicBezTo>
                    <a:pt x="16506" y="11504"/>
                    <a:pt x="25509" y="14505"/>
                    <a:pt x="37513" y="17506"/>
                  </a:cubicBezTo>
                  <a:cubicBezTo>
                    <a:pt x="48517" y="19507"/>
                    <a:pt x="60521" y="21508"/>
                    <a:pt x="72525" y="21508"/>
                  </a:cubicBezTo>
                  <a:cubicBezTo>
                    <a:pt x="83529" y="21508"/>
                    <a:pt x="94533" y="20507"/>
                    <a:pt x="104536" y="18507"/>
                  </a:cubicBezTo>
                  <a:cubicBezTo>
                    <a:pt x="114540" y="16506"/>
                    <a:pt x="123543" y="14505"/>
                    <a:pt x="131546" y="10504"/>
                  </a:cubicBezTo>
                  <a:lnTo>
                    <a:pt x="131546" y="20507"/>
                  </a:lnTo>
                  <a:cubicBezTo>
                    <a:pt x="123543" y="23508"/>
                    <a:pt x="115540" y="26509"/>
                    <a:pt x="104536" y="27510"/>
                  </a:cubicBezTo>
                  <a:cubicBezTo>
                    <a:pt x="94533" y="29510"/>
                    <a:pt x="83529" y="30511"/>
                    <a:pt x="72525" y="30511"/>
                  </a:cubicBezTo>
                  <a:cubicBezTo>
                    <a:pt x="60521" y="30511"/>
                    <a:pt x="49517" y="29510"/>
                    <a:pt x="37513" y="27510"/>
                  </a:cubicBezTo>
                  <a:cubicBezTo>
                    <a:pt x="25509" y="25509"/>
                    <a:pt x="17506" y="21508"/>
                    <a:pt x="7503" y="17506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3ACED42F-1F43-4EC0-9D65-7757EBE8DD8C}"/>
                </a:ext>
              </a:extLst>
            </p:cNvPr>
            <p:cNvSpPr/>
            <p:nvPr/>
          </p:nvSpPr>
          <p:spPr>
            <a:xfrm>
              <a:off x="1827012" y="3512009"/>
              <a:ext cx="110038" cy="100035"/>
            </a:xfrm>
            <a:custGeom>
              <a:avLst/>
              <a:gdLst>
                <a:gd name="connsiteX0" fmla="*/ 7503 w 110038"/>
                <a:gd name="connsiteY0" fmla="*/ 16506 h 100034"/>
                <a:gd name="connsiteX1" fmla="*/ 111539 w 110038"/>
                <a:gd name="connsiteY1" fmla="*/ 84529 h 100034"/>
                <a:gd name="connsiteX2" fmla="*/ 111539 w 110038"/>
                <a:gd name="connsiteY2" fmla="*/ 92532 h 100034"/>
                <a:gd name="connsiteX3" fmla="*/ 16506 w 110038"/>
                <a:gd name="connsiteY3" fmla="*/ 30511 h 100034"/>
                <a:gd name="connsiteX4" fmla="*/ 19507 w 110038"/>
                <a:gd name="connsiteY4" fmla="*/ 57520 h 100034"/>
                <a:gd name="connsiteX5" fmla="*/ 19507 w 110038"/>
                <a:gd name="connsiteY5" fmla="*/ 60521 h 100034"/>
                <a:gd name="connsiteX6" fmla="*/ 31511 w 110038"/>
                <a:gd name="connsiteY6" fmla="*/ 56520 h 100034"/>
                <a:gd name="connsiteX7" fmla="*/ 47517 w 110038"/>
                <a:gd name="connsiteY7" fmla="*/ 62522 h 100034"/>
                <a:gd name="connsiteX8" fmla="*/ 54519 w 110038"/>
                <a:gd name="connsiteY8" fmla="*/ 78527 h 100034"/>
                <a:gd name="connsiteX9" fmla="*/ 48517 w 110038"/>
                <a:gd name="connsiteY9" fmla="*/ 93533 h 100034"/>
                <a:gd name="connsiteX10" fmla="*/ 32511 w 110038"/>
                <a:gd name="connsiteY10" fmla="*/ 99535 h 100034"/>
                <a:gd name="connsiteX11" fmla="*/ 21507 w 110038"/>
                <a:gd name="connsiteY11" fmla="*/ 96534 h 100034"/>
                <a:gd name="connsiteX12" fmla="*/ 13505 w 110038"/>
                <a:gd name="connsiteY12" fmla="*/ 88531 h 100034"/>
                <a:gd name="connsiteX13" fmla="*/ 10504 w 110038"/>
                <a:gd name="connsiteY13" fmla="*/ 77527 h 100034"/>
                <a:gd name="connsiteX14" fmla="*/ 11504 w 110038"/>
                <a:gd name="connsiteY14" fmla="*/ 69524 h 100034"/>
                <a:gd name="connsiteX15" fmla="*/ 13505 w 110038"/>
                <a:gd name="connsiteY15" fmla="*/ 51518 h 100034"/>
                <a:gd name="connsiteX16" fmla="*/ 12504 w 110038"/>
                <a:gd name="connsiteY16" fmla="*/ 38513 h 100034"/>
                <a:gd name="connsiteX17" fmla="*/ 8503 w 110038"/>
                <a:gd name="connsiteY17" fmla="*/ 22508 h 100034"/>
                <a:gd name="connsiteX18" fmla="*/ 8503 w 110038"/>
                <a:gd name="connsiteY18" fmla="*/ 16506 h 100034"/>
                <a:gd name="connsiteX19" fmla="*/ 17506 w 110038"/>
                <a:gd name="connsiteY19" fmla="*/ 79528 h 100034"/>
                <a:gd name="connsiteX20" fmla="*/ 21507 w 110038"/>
                <a:gd name="connsiteY20" fmla="*/ 89531 h 100034"/>
                <a:gd name="connsiteX21" fmla="*/ 31511 w 110038"/>
                <a:gd name="connsiteY21" fmla="*/ 93533 h 100034"/>
                <a:gd name="connsiteX22" fmla="*/ 41514 w 110038"/>
                <a:gd name="connsiteY22" fmla="*/ 89531 h 100034"/>
                <a:gd name="connsiteX23" fmla="*/ 45516 w 110038"/>
                <a:gd name="connsiteY23" fmla="*/ 79528 h 100034"/>
                <a:gd name="connsiteX24" fmla="*/ 41514 w 110038"/>
                <a:gd name="connsiteY24" fmla="*/ 69524 h 100034"/>
                <a:gd name="connsiteX25" fmla="*/ 31511 w 110038"/>
                <a:gd name="connsiteY25" fmla="*/ 65523 h 100034"/>
                <a:gd name="connsiteX26" fmla="*/ 21507 w 110038"/>
                <a:gd name="connsiteY26" fmla="*/ 69524 h 100034"/>
                <a:gd name="connsiteX27" fmla="*/ 17506 w 110038"/>
                <a:gd name="connsiteY27" fmla="*/ 79528 h 100034"/>
                <a:gd name="connsiteX28" fmla="*/ 63522 w 110038"/>
                <a:gd name="connsiteY28" fmla="*/ 28510 h 100034"/>
                <a:gd name="connsiteX29" fmla="*/ 69524 w 110038"/>
                <a:gd name="connsiteY29" fmla="*/ 13505 h 100034"/>
                <a:gd name="connsiteX30" fmla="*/ 85530 w 110038"/>
                <a:gd name="connsiteY30" fmla="*/ 7503 h 100034"/>
                <a:gd name="connsiteX31" fmla="*/ 101535 w 110038"/>
                <a:gd name="connsiteY31" fmla="*/ 13505 h 100034"/>
                <a:gd name="connsiteX32" fmla="*/ 107537 w 110038"/>
                <a:gd name="connsiteY32" fmla="*/ 28510 h 100034"/>
                <a:gd name="connsiteX33" fmla="*/ 101535 w 110038"/>
                <a:gd name="connsiteY33" fmla="*/ 43515 h 100034"/>
                <a:gd name="connsiteX34" fmla="*/ 85530 w 110038"/>
                <a:gd name="connsiteY34" fmla="*/ 49517 h 100034"/>
                <a:gd name="connsiteX35" fmla="*/ 69524 w 110038"/>
                <a:gd name="connsiteY35" fmla="*/ 43515 h 100034"/>
                <a:gd name="connsiteX36" fmla="*/ 63522 w 110038"/>
                <a:gd name="connsiteY36" fmla="*/ 28510 h 100034"/>
                <a:gd name="connsiteX37" fmla="*/ 71525 w 110038"/>
                <a:gd name="connsiteY37" fmla="*/ 28510 h 100034"/>
                <a:gd name="connsiteX38" fmla="*/ 75526 w 110038"/>
                <a:gd name="connsiteY38" fmla="*/ 38513 h 100034"/>
                <a:gd name="connsiteX39" fmla="*/ 85530 w 110038"/>
                <a:gd name="connsiteY39" fmla="*/ 42515 h 100034"/>
                <a:gd name="connsiteX40" fmla="*/ 95533 w 110038"/>
                <a:gd name="connsiteY40" fmla="*/ 38513 h 100034"/>
                <a:gd name="connsiteX41" fmla="*/ 99535 w 110038"/>
                <a:gd name="connsiteY41" fmla="*/ 28510 h 100034"/>
                <a:gd name="connsiteX42" fmla="*/ 95533 w 110038"/>
                <a:gd name="connsiteY42" fmla="*/ 18507 h 100034"/>
                <a:gd name="connsiteX43" fmla="*/ 85530 w 110038"/>
                <a:gd name="connsiteY43" fmla="*/ 14505 h 100034"/>
                <a:gd name="connsiteX44" fmla="*/ 75526 w 110038"/>
                <a:gd name="connsiteY44" fmla="*/ 18507 h 100034"/>
                <a:gd name="connsiteX45" fmla="*/ 71525 w 110038"/>
                <a:gd name="connsiteY45" fmla="*/ 28510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0038" h="100034">
                  <a:moveTo>
                    <a:pt x="7503" y="16506"/>
                  </a:moveTo>
                  <a:lnTo>
                    <a:pt x="111539" y="84529"/>
                  </a:lnTo>
                  <a:lnTo>
                    <a:pt x="111539" y="92532"/>
                  </a:lnTo>
                  <a:lnTo>
                    <a:pt x="16506" y="30511"/>
                  </a:lnTo>
                  <a:cubicBezTo>
                    <a:pt x="18506" y="37513"/>
                    <a:pt x="19507" y="46516"/>
                    <a:pt x="19507" y="57520"/>
                  </a:cubicBezTo>
                  <a:lnTo>
                    <a:pt x="19507" y="60521"/>
                  </a:lnTo>
                  <a:cubicBezTo>
                    <a:pt x="23508" y="57520"/>
                    <a:pt x="26509" y="56520"/>
                    <a:pt x="31511" y="56520"/>
                  </a:cubicBezTo>
                  <a:cubicBezTo>
                    <a:pt x="37513" y="56520"/>
                    <a:pt x="42515" y="58520"/>
                    <a:pt x="47517" y="62522"/>
                  </a:cubicBezTo>
                  <a:cubicBezTo>
                    <a:pt x="52518" y="66523"/>
                    <a:pt x="54519" y="71525"/>
                    <a:pt x="54519" y="78527"/>
                  </a:cubicBezTo>
                  <a:cubicBezTo>
                    <a:pt x="54519" y="84529"/>
                    <a:pt x="52518" y="89531"/>
                    <a:pt x="48517" y="93533"/>
                  </a:cubicBezTo>
                  <a:cubicBezTo>
                    <a:pt x="44516" y="97534"/>
                    <a:pt x="39514" y="99535"/>
                    <a:pt x="32511" y="99535"/>
                  </a:cubicBezTo>
                  <a:cubicBezTo>
                    <a:pt x="28510" y="99535"/>
                    <a:pt x="24509" y="98534"/>
                    <a:pt x="21507" y="96534"/>
                  </a:cubicBezTo>
                  <a:cubicBezTo>
                    <a:pt x="18506" y="94533"/>
                    <a:pt x="15505" y="91532"/>
                    <a:pt x="13505" y="88531"/>
                  </a:cubicBezTo>
                  <a:cubicBezTo>
                    <a:pt x="11504" y="84529"/>
                    <a:pt x="10504" y="81529"/>
                    <a:pt x="10504" y="77527"/>
                  </a:cubicBezTo>
                  <a:cubicBezTo>
                    <a:pt x="10504" y="75526"/>
                    <a:pt x="10504" y="73526"/>
                    <a:pt x="11504" y="69524"/>
                  </a:cubicBezTo>
                  <a:cubicBezTo>
                    <a:pt x="12504" y="63522"/>
                    <a:pt x="13505" y="58520"/>
                    <a:pt x="13505" y="51518"/>
                  </a:cubicBezTo>
                  <a:cubicBezTo>
                    <a:pt x="13505" y="46516"/>
                    <a:pt x="13505" y="42515"/>
                    <a:pt x="12504" y="38513"/>
                  </a:cubicBezTo>
                  <a:cubicBezTo>
                    <a:pt x="11504" y="34512"/>
                    <a:pt x="10504" y="28510"/>
                    <a:pt x="8503" y="22508"/>
                  </a:cubicBezTo>
                  <a:lnTo>
                    <a:pt x="8503" y="16506"/>
                  </a:lnTo>
                  <a:close/>
                  <a:moveTo>
                    <a:pt x="17506" y="79528"/>
                  </a:moveTo>
                  <a:cubicBezTo>
                    <a:pt x="17506" y="83529"/>
                    <a:pt x="18506" y="86530"/>
                    <a:pt x="21507" y="89531"/>
                  </a:cubicBezTo>
                  <a:cubicBezTo>
                    <a:pt x="24509" y="92532"/>
                    <a:pt x="27510" y="93533"/>
                    <a:pt x="31511" y="93533"/>
                  </a:cubicBezTo>
                  <a:cubicBezTo>
                    <a:pt x="35512" y="93533"/>
                    <a:pt x="38513" y="92532"/>
                    <a:pt x="41514" y="89531"/>
                  </a:cubicBezTo>
                  <a:cubicBezTo>
                    <a:pt x="44516" y="86530"/>
                    <a:pt x="45516" y="83529"/>
                    <a:pt x="45516" y="79528"/>
                  </a:cubicBezTo>
                  <a:cubicBezTo>
                    <a:pt x="45516" y="75526"/>
                    <a:pt x="44516" y="72525"/>
                    <a:pt x="41514" y="69524"/>
                  </a:cubicBezTo>
                  <a:cubicBezTo>
                    <a:pt x="38513" y="66523"/>
                    <a:pt x="35512" y="65523"/>
                    <a:pt x="31511" y="65523"/>
                  </a:cubicBezTo>
                  <a:cubicBezTo>
                    <a:pt x="27510" y="65523"/>
                    <a:pt x="24509" y="66523"/>
                    <a:pt x="21507" y="69524"/>
                  </a:cubicBezTo>
                  <a:cubicBezTo>
                    <a:pt x="18506" y="72525"/>
                    <a:pt x="17506" y="75526"/>
                    <a:pt x="17506" y="79528"/>
                  </a:cubicBezTo>
                  <a:close/>
                  <a:moveTo>
                    <a:pt x="63522" y="28510"/>
                  </a:moveTo>
                  <a:cubicBezTo>
                    <a:pt x="63522" y="22508"/>
                    <a:pt x="65523" y="17506"/>
                    <a:pt x="69524" y="13505"/>
                  </a:cubicBezTo>
                  <a:cubicBezTo>
                    <a:pt x="73526" y="9503"/>
                    <a:pt x="78527" y="7503"/>
                    <a:pt x="85530" y="7503"/>
                  </a:cubicBezTo>
                  <a:cubicBezTo>
                    <a:pt x="91532" y="7503"/>
                    <a:pt x="96534" y="9503"/>
                    <a:pt x="101535" y="13505"/>
                  </a:cubicBezTo>
                  <a:cubicBezTo>
                    <a:pt x="105537" y="17506"/>
                    <a:pt x="107537" y="22508"/>
                    <a:pt x="107537" y="28510"/>
                  </a:cubicBezTo>
                  <a:cubicBezTo>
                    <a:pt x="107537" y="34512"/>
                    <a:pt x="105537" y="39514"/>
                    <a:pt x="101535" y="43515"/>
                  </a:cubicBezTo>
                  <a:cubicBezTo>
                    <a:pt x="97534" y="47517"/>
                    <a:pt x="92532" y="49517"/>
                    <a:pt x="85530" y="49517"/>
                  </a:cubicBezTo>
                  <a:cubicBezTo>
                    <a:pt x="79528" y="49517"/>
                    <a:pt x="74526" y="47517"/>
                    <a:pt x="69524" y="43515"/>
                  </a:cubicBezTo>
                  <a:cubicBezTo>
                    <a:pt x="65523" y="39514"/>
                    <a:pt x="63522" y="34512"/>
                    <a:pt x="63522" y="28510"/>
                  </a:cubicBezTo>
                  <a:close/>
                  <a:moveTo>
                    <a:pt x="71525" y="28510"/>
                  </a:moveTo>
                  <a:cubicBezTo>
                    <a:pt x="71525" y="32511"/>
                    <a:pt x="72525" y="35512"/>
                    <a:pt x="75526" y="38513"/>
                  </a:cubicBezTo>
                  <a:cubicBezTo>
                    <a:pt x="78527" y="41515"/>
                    <a:pt x="81528" y="42515"/>
                    <a:pt x="85530" y="42515"/>
                  </a:cubicBezTo>
                  <a:cubicBezTo>
                    <a:pt x="89531" y="42515"/>
                    <a:pt x="92532" y="41515"/>
                    <a:pt x="95533" y="38513"/>
                  </a:cubicBezTo>
                  <a:cubicBezTo>
                    <a:pt x="98534" y="35512"/>
                    <a:pt x="99535" y="32511"/>
                    <a:pt x="99535" y="28510"/>
                  </a:cubicBezTo>
                  <a:cubicBezTo>
                    <a:pt x="99535" y="24509"/>
                    <a:pt x="98534" y="21508"/>
                    <a:pt x="95533" y="18507"/>
                  </a:cubicBezTo>
                  <a:cubicBezTo>
                    <a:pt x="92532" y="15505"/>
                    <a:pt x="89531" y="14505"/>
                    <a:pt x="85530" y="14505"/>
                  </a:cubicBezTo>
                  <a:cubicBezTo>
                    <a:pt x="81528" y="14505"/>
                    <a:pt x="78527" y="15505"/>
                    <a:pt x="75526" y="18507"/>
                  </a:cubicBezTo>
                  <a:cubicBezTo>
                    <a:pt x="73526" y="21508"/>
                    <a:pt x="71525" y="24509"/>
                    <a:pt x="71525" y="2851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D7DE2AED-DCBE-437D-9E82-1D72A17388B7}"/>
                </a:ext>
              </a:extLst>
            </p:cNvPr>
            <p:cNvSpPr/>
            <p:nvPr/>
          </p:nvSpPr>
          <p:spPr>
            <a:xfrm>
              <a:off x="1828013" y="3475997"/>
              <a:ext cx="130045" cy="30010"/>
            </a:xfrm>
            <a:custGeom>
              <a:avLst/>
              <a:gdLst>
                <a:gd name="connsiteX0" fmla="*/ 131546 w 130045"/>
                <a:gd name="connsiteY0" fmla="*/ 21507 h 30010"/>
                <a:gd name="connsiteX1" fmla="*/ 131546 w 130045"/>
                <a:gd name="connsiteY1" fmla="*/ 31511 h 30010"/>
                <a:gd name="connsiteX2" fmla="*/ 101535 w 130045"/>
                <a:gd name="connsiteY2" fmla="*/ 21507 h 30010"/>
                <a:gd name="connsiteX3" fmla="*/ 66523 w 130045"/>
                <a:gd name="connsiteY3" fmla="*/ 17506 h 30010"/>
                <a:gd name="connsiteX4" fmla="*/ 34512 w 130045"/>
                <a:gd name="connsiteY4" fmla="*/ 20507 h 30010"/>
                <a:gd name="connsiteX5" fmla="*/ 7503 w 130045"/>
                <a:gd name="connsiteY5" fmla="*/ 28510 h 30010"/>
                <a:gd name="connsiteX6" fmla="*/ 7503 w 130045"/>
                <a:gd name="connsiteY6" fmla="*/ 18506 h 30010"/>
                <a:gd name="connsiteX7" fmla="*/ 34512 w 130045"/>
                <a:gd name="connsiteY7" fmla="*/ 10504 h 30010"/>
                <a:gd name="connsiteX8" fmla="*/ 66523 w 130045"/>
                <a:gd name="connsiteY8" fmla="*/ 7503 h 30010"/>
                <a:gd name="connsiteX9" fmla="*/ 101535 w 130045"/>
                <a:gd name="connsiteY9" fmla="*/ 10504 h 30010"/>
                <a:gd name="connsiteX10" fmla="*/ 131546 w 130045"/>
                <a:gd name="connsiteY10" fmla="*/ 21507 h 3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0045" h="30010">
                  <a:moveTo>
                    <a:pt x="131546" y="21507"/>
                  </a:moveTo>
                  <a:lnTo>
                    <a:pt x="131546" y="31511"/>
                  </a:lnTo>
                  <a:cubicBezTo>
                    <a:pt x="122543" y="27510"/>
                    <a:pt x="113540" y="23508"/>
                    <a:pt x="101535" y="21507"/>
                  </a:cubicBezTo>
                  <a:cubicBezTo>
                    <a:pt x="90532" y="19507"/>
                    <a:pt x="78527" y="17506"/>
                    <a:pt x="66523" y="17506"/>
                  </a:cubicBezTo>
                  <a:cubicBezTo>
                    <a:pt x="55519" y="17506"/>
                    <a:pt x="44516" y="18506"/>
                    <a:pt x="34512" y="20507"/>
                  </a:cubicBezTo>
                  <a:cubicBezTo>
                    <a:pt x="24509" y="22508"/>
                    <a:pt x="15505" y="24509"/>
                    <a:pt x="7503" y="28510"/>
                  </a:cubicBezTo>
                  <a:lnTo>
                    <a:pt x="7503" y="18506"/>
                  </a:lnTo>
                  <a:cubicBezTo>
                    <a:pt x="15505" y="15505"/>
                    <a:pt x="23508" y="12504"/>
                    <a:pt x="34512" y="10504"/>
                  </a:cubicBezTo>
                  <a:cubicBezTo>
                    <a:pt x="44516" y="8503"/>
                    <a:pt x="55519" y="7503"/>
                    <a:pt x="66523" y="7503"/>
                  </a:cubicBezTo>
                  <a:cubicBezTo>
                    <a:pt x="78527" y="7503"/>
                    <a:pt x="89531" y="8503"/>
                    <a:pt x="101535" y="10504"/>
                  </a:cubicBezTo>
                  <a:cubicBezTo>
                    <a:pt x="113540" y="12504"/>
                    <a:pt x="121542" y="17506"/>
                    <a:pt x="131546" y="21507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57A2657-D934-4F43-BD9A-DB19C1697670}"/>
                </a:ext>
              </a:extLst>
            </p:cNvPr>
            <p:cNvSpPr/>
            <p:nvPr/>
          </p:nvSpPr>
          <p:spPr>
            <a:xfrm>
              <a:off x="2817357" y="4735435"/>
              <a:ext cx="740258" cy="310108"/>
            </a:xfrm>
            <a:custGeom>
              <a:avLst/>
              <a:gdLst>
                <a:gd name="connsiteX0" fmla="*/ 7503 w 740257"/>
                <a:gd name="connsiteY0" fmla="*/ 7503 h 310108"/>
                <a:gd name="connsiteX1" fmla="*/ 734756 w 740257"/>
                <a:gd name="connsiteY1" fmla="*/ 7503 h 310108"/>
                <a:gd name="connsiteX2" fmla="*/ 734756 w 740257"/>
                <a:gd name="connsiteY2" fmla="*/ 302605 h 310108"/>
                <a:gd name="connsiteX3" fmla="*/ 7503 w 740257"/>
                <a:gd name="connsiteY3" fmla="*/ 302605 h 310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310108">
                  <a:moveTo>
                    <a:pt x="7503" y="7503"/>
                  </a:moveTo>
                  <a:lnTo>
                    <a:pt x="734756" y="7503"/>
                  </a:lnTo>
                  <a:lnTo>
                    <a:pt x="734756" y="302605"/>
                  </a:lnTo>
                  <a:lnTo>
                    <a:pt x="7503" y="302605"/>
                  </a:lnTo>
                  <a:close/>
                </a:path>
              </a:pathLst>
            </a:custGeom>
            <a:solidFill>
              <a:srgbClr val="95D3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06D34A2-5BDC-4791-AE26-C662FEB4691F}"/>
                </a:ext>
              </a:extLst>
            </p:cNvPr>
            <p:cNvSpPr/>
            <p:nvPr/>
          </p:nvSpPr>
          <p:spPr>
            <a:xfrm>
              <a:off x="4644994" y="4354303"/>
              <a:ext cx="740258" cy="690240"/>
            </a:xfrm>
            <a:custGeom>
              <a:avLst/>
              <a:gdLst>
                <a:gd name="connsiteX0" fmla="*/ 7503 w 740257"/>
                <a:gd name="connsiteY0" fmla="*/ 7503 h 690240"/>
                <a:gd name="connsiteX1" fmla="*/ 734756 w 740257"/>
                <a:gd name="connsiteY1" fmla="*/ 7503 h 690240"/>
                <a:gd name="connsiteX2" fmla="*/ 734756 w 740257"/>
                <a:gd name="connsiteY2" fmla="*/ 683738 h 690240"/>
                <a:gd name="connsiteX3" fmla="*/ 7503 w 740257"/>
                <a:gd name="connsiteY3" fmla="*/ 683738 h 69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690240">
                  <a:moveTo>
                    <a:pt x="7503" y="7503"/>
                  </a:moveTo>
                  <a:lnTo>
                    <a:pt x="734756" y="7503"/>
                  </a:lnTo>
                  <a:lnTo>
                    <a:pt x="734756" y="683738"/>
                  </a:lnTo>
                  <a:lnTo>
                    <a:pt x="7503" y="683738"/>
                  </a:lnTo>
                  <a:close/>
                </a:path>
              </a:pathLst>
            </a:custGeom>
            <a:solidFill>
              <a:srgbClr val="CFD1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12B90FA3-EB49-4BBD-8312-E1CD92BEAECD}"/>
                </a:ext>
              </a:extLst>
            </p:cNvPr>
            <p:cNvSpPr/>
            <p:nvPr/>
          </p:nvSpPr>
          <p:spPr>
            <a:xfrm>
              <a:off x="4644994" y="3713079"/>
              <a:ext cx="740258" cy="650227"/>
            </a:xfrm>
            <a:custGeom>
              <a:avLst/>
              <a:gdLst>
                <a:gd name="connsiteX0" fmla="*/ 7503 w 740257"/>
                <a:gd name="connsiteY0" fmla="*/ 7503 h 650226"/>
                <a:gd name="connsiteX1" fmla="*/ 734756 w 740257"/>
                <a:gd name="connsiteY1" fmla="*/ 7503 h 650226"/>
                <a:gd name="connsiteX2" fmla="*/ 734756 w 740257"/>
                <a:gd name="connsiteY2" fmla="*/ 648726 h 650226"/>
                <a:gd name="connsiteX3" fmla="*/ 7503 w 740257"/>
                <a:gd name="connsiteY3" fmla="*/ 648726 h 650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650226">
                  <a:moveTo>
                    <a:pt x="7503" y="7503"/>
                  </a:moveTo>
                  <a:lnTo>
                    <a:pt x="734756" y="7503"/>
                  </a:lnTo>
                  <a:lnTo>
                    <a:pt x="734756" y="648726"/>
                  </a:lnTo>
                  <a:lnTo>
                    <a:pt x="7503" y="648726"/>
                  </a:lnTo>
                  <a:close/>
                </a:path>
              </a:pathLst>
            </a:custGeom>
            <a:solidFill>
              <a:srgbClr val="B9BB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334F9B62-BDC4-4C34-9129-96431A4EF05E}"/>
                </a:ext>
              </a:extLst>
            </p:cNvPr>
            <p:cNvSpPr/>
            <p:nvPr/>
          </p:nvSpPr>
          <p:spPr>
            <a:xfrm>
              <a:off x="2817357" y="4133226"/>
              <a:ext cx="740258" cy="610213"/>
            </a:xfrm>
            <a:custGeom>
              <a:avLst/>
              <a:gdLst>
                <a:gd name="connsiteX0" fmla="*/ 7503 w 740257"/>
                <a:gd name="connsiteY0" fmla="*/ 7503 h 610212"/>
                <a:gd name="connsiteX1" fmla="*/ 734756 w 740257"/>
                <a:gd name="connsiteY1" fmla="*/ 7503 h 610212"/>
                <a:gd name="connsiteX2" fmla="*/ 734756 w 740257"/>
                <a:gd name="connsiteY2" fmla="*/ 609712 h 610212"/>
                <a:gd name="connsiteX3" fmla="*/ 7503 w 740257"/>
                <a:gd name="connsiteY3" fmla="*/ 609712 h 61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610212">
                  <a:moveTo>
                    <a:pt x="7503" y="7503"/>
                  </a:moveTo>
                  <a:lnTo>
                    <a:pt x="734756" y="7503"/>
                  </a:lnTo>
                  <a:lnTo>
                    <a:pt x="734756" y="609712"/>
                  </a:lnTo>
                  <a:lnTo>
                    <a:pt x="7503" y="609712"/>
                  </a:lnTo>
                  <a:close/>
                </a:path>
              </a:pathLst>
            </a:custGeom>
            <a:solidFill>
              <a:srgbClr val="5BC1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ADE9D37F-D162-4C58-9F89-E187E5ED806E}"/>
                </a:ext>
              </a:extLst>
            </p:cNvPr>
            <p:cNvSpPr/>
            <p:nvPr/>
          </p:nvSpPr>
          <p:spPr>
            <a:xfrm>
              <a:off x="2817357" y="3428980"/>
              <a:ext cx="740258" cy="710247"/>
            </a:xfrm>
            <a:custGeom>
              <a:avLst/>
              <a:gdLst>
                <a:gd name="connsiteX0" fmla="*/ 7503 w 740257"/>
                <a:gd name="connsiteY0" fmla="*/ 7503 h 710247"/>
                <a:gd name="connsiteX1" fmla="*/ 734756 w 740257"/>
                <a:gd name="connsiteY1" fmla="*/ 7503 h 710247"/>
                <a:gd name="connsiteX2" fmla="*/ 734756 w 740257"/>
                <a:gd name="connsiteY2" fmla="*/ 711748 h 710247"/>
                <a:gd name="connsiteX3" fmla="*/ 7503 w 740257"/>
                <a:gd name="connsiteY3" fmla="*/ 711748 h 710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710247">
                  <a:moveTo>
                    <a:pt x="7503" y="7503"/>
                  </a:moveTo>
                  <a:lnTo>
                    <a:pt x="734756" y="7503"/>
                  </a:lnTo>
                  <a:lnTo>
                    <a:pt x="734756" y="711748"/>
                  </a:lnTo>
                  <a:lnTo>
                    <a:pt x="7503" y="711748"/>
                  </a:lnTo>
                  <a:close/>
                </a:path>
              </a:pathLst>
            </a:custGeom>
            <a:solidFill>
              <a:srgbClr val="00B2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D0AB880A-F759-48AA-9BAC-D1A300F6362F}"/>
                </a:ext>
              </a:extLst>
            </p:cNvPr>
            <p:cNvSpPr/>
            <p:nvPr/>
          </p:nvSpPr>
          <p:spPr>
            <a:xfrm>
              <a:off x="2817357" y="2683721"/>
              <a:ext cx="740258" cy="760265"/>
            </a:xfrm>
            <a:custGeom>
              <a:avLst/>
              <a:gdLst>
                <a:gd name="connsiteX0" fmla="*/ 7503 w 740257"/>
                <a:gd name="connsiteY0" fmla="*/ 7503 h 760264"/>
                <a:gd name="connsiteX1" fmla="*/ 734756 w 740257"/>
                <a:gd name="connsiteY1" fmla="*/ 7503 h 760264"/>
                <a:gd name="connsiteX2" fmla="*/ 734756 w 740257"/>
                <a:gd name="connsiteY2" fmla="*/ 752762 h 760264"/>
                <a:gd name="connsiteX3" fmla="*/ 7503 w 740257"/>
                <a:gd name="connsiteY3" fmla="*/ 752762 h 76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760264">
                  <a:moveTo>
                    <a:pt x="7503" y="7503"/>
                  </a:moveTo>
                  <a:lnTo>
                    <a:pt x="734756" y="7503"/>
                  </a:lnTo>
                  <a:lnTo>
                    <a:pt x="734756" y="752762"/>
                  </a:lnTo>
                  <a:lnTo>
                    <a:pt x="7503" y="752762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C10FB2B-4E4F-4350-94FE-246058C1F4FA}"/>
                </a:ext>
              </a:extLst>
            </p:cNvPr>
            <p:cNvSpPr/>
            <p:nvPr/>
          </p:nvSpPr>
          <p:spPr>
            <a:xfrm>
              <a:off x="4644994" y="3384965"/>
              <a:ext cx="740258" cy="340119"/>
            </a:xfrm>
            <a:custGeom>
              <a:avLst/>
              <a:gdLst>
                <a:gd name="connsiteX0" fmla="*/ 7503 w 740257"/>
                <a:gd name="connsiteY0" fmla="*/ 7503 h 340118"/>
                <a:gd name="connsiteX1" fmla="*/ 734756 w 740257"/>
                <a:gd name="connsiteY1" fmla="*/ 7503 h 340118"/>
                <a:gd name="connsiteX2" fmla="*/ 734756 w 740257"/>
                <a:gd name="connsiteY2" fmla="*/ 335617 h 340118"/>
                <a:gd name="connsiteX3" fmla="*/ 7503 w 740257"/>
                <a:gd name="connsiteY3" fmla="*/ 335617 h 34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340118">
                  <a:moveTo>
                    <a:pt x="7503" y="7503"/>
                  </a:moveTo>
                  <a:lnTo>
                    <a:pt x="734756" y="7503"/>
                  </a:lnTo>
                  <a:lnTo>
                    <a:pt x="734756" y="335617"/>
                  </a:lnTo>
                  <a:lnTo>
                    <a:pt x="7503" y="335617"/>
                  </a:lnTo>
                  <a:close/>
                </a:path>
              </a:pathLst>
            </a:custGeom>
            <a:solidFill>
              <a:srgbClr val="A4A6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E54EBD46-BF76-4163-B6C0-CCBE660D9C18}"/>
                </a:ext>
              </a:extLst>
            </p:cNvPr>
            <p:cNvSpPr/>
            <p:nvPr/>
          </p:nvSpPr>
          <p:spPr>
            <a:xfrm>
              <a:off x="4644994" y="3107868"/>
              <a:ext cx="740258" cy="290101"/>
            </a:xfrm>
            <a:custGeom>
              <a:avLst/>
              <a:gdLst>
                <a:gd name="connsiteX0" fmla="*/ 7503 w 740257"/>
                <a:gd name="connsiteY0" fmla="*/ 7503 h 290101"/>
                <a:gd name="connsiteX1" fmla="*/ 734756 w 740257"/>
                <a:gd name="connsiteY1" fmla="*/ 7503 h 290101"/>
                <a:gd name="connsiteX2" fmla="*/ 734756 w 740257"/>
                <a:gd name="connsiteY2" fmla="*/ 285600 h 290101"/>
                <a:gd name="connsiteX3" fmla="*/ 7503 w 740257"/>
                <a:gd name="connsiteY3" fmla="*/ 285600 h 29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257" h="290101">
                  <a:moveTo>
                    <a:pt x="7503" y="7503"/>
                  </a:moveTo>
                  <a:lnTo>
                    <a:pt x="734756" y="7503"/>
                  </a:lnTo>
                  <a:lnTo>
                    <a:pt x="734756" y="285600"/>
                  </a:lnTo>
                  <a:lnTo>
                    <a:pt x="7503" y="285600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92F0CD58-DB9E-4EF6-91CE-FEA593728319}"/>
                </a:ext>
              </a:extLst>
            </p:cNvPr>
            <p:cNvSpPr/>
            <p:nvPr/>
          </p:nvSpPr>
          <p:spPr>
            <a:xfrm>
              <a:off x="2254161" y="2492654"/>
              <a:ext cx="3691286" cy="2560892"/>
            </a:xfrm>
            <a:custGeom>
              <a:avLst/>
              <a:gdLst>
                <a:gd name="connsiteX0" fmla="*/ 3690786 w 3691286"/>
                <a:gd name="connsiteY0" fmla="*/ 2558391 h 2560892"/>
                <a:gd name="connsiteX1" fmla="*/ 7503 w 3691286"/>
                <a:gd name="connsiteY1" fmla="*/ 2558391 h 2560892"/>
                <a:gd name="connsiteX2" fmla="*/ 7503 w 3691286"/>
                <a:gd name="connsiteY2" fmla="*/ 7503 h 2560892"/>
                <a:gd name="connsiteX3" fmla="*/ 33512 w 3691286"/>
                <a:gd name="connsiteY3" fmla="*/ 7503 h 2560892"/>
                <a:gd name="connsiteX4" fmla="*/ 33512 w 3691286"/>
                <a:gd name="connsiteY4" fmla="*/ 2532383 h 2560892"/>
                <a:gd name="connsiteX5" fmla="*/ 3690786 w 3691286"/>
                <a:gd name="connsiteY5" fmla="*/ 2532383 h 256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91286" h="2560892">
                  <a:moveTo>
                    <a:pt x="3690786" y="2558391"/>
                  </a:moveTo>
                  <a:lnTo>
                    <a:pt x="7503" y="2558391"/>
                  </a:lnTo>
                  <a:lnTo>
                    <a:pt x="7503" y="7503"/>
                  </a:lnTo>
                  <a:lnTo>
                    <a:pt x="33512" y="7503"/>
                  </a:lnTo>
                  <a:lnTo>
                    <a:pt x="33512" y="2532383"/>
                  </a:lnTo>
                  <a:lnTo>
                    <a:pt x="3690786" y="2532383"/>
                  </a:lnTo>
                  <a:close/>
                </a:path>
              </a:pathLst>
            </a:custGeom>
            <a:solidFill>
              <a:srgbClr val="92AD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CE912E08-6716-4E58-90AC-F95CDA505641}"/>
                </a:ext>
              </a:extLst>
            </p:cNvPr>
            <p:cNvSpPr/>
            <p:nvPr/>
          </p:nvSpPr>
          <p:spPr>
            <a:xfrm>
              <a:off x="3112460" y="4829468"/>
              <a:ext cx="30010" cy="100035"/>
            </a:xfrm>
            <a:custGeom>
              <a:avLst/>
              <a:gdLst>
                <a:gd name="connsiteX0" fmla="*/ 13505 w 30010"/>
                <a:gd name="connsiteY0" fmla="*/ 7503 h 100034"/>
                <a:gd name="connsiteX1" fmla="*/ 31511 w 30010"/>
                <a:gd name="connsiteY1" fmla="*/ 7503 h 100034"/>
                <a:gd name="connsiteX2" fmla="*/ 31511 w 30010"/>
                <a:gd name="connsiteY2" fmla="*/ 100535 h 100034"/>
                <a:gd name="connsiteX3" fmla="*/ 22508 w 30010"/>
                <a:gd name="connsiteY3" fmla="*/ 100535 h 100034"/>
                <a:gd name="connsiteX4" fmla="*/ 22508 w 30010"/>
                <a:gd name="connsiteY4" fmla="*/ 16506 h 100034"/>
                <a:gd name="connsiteX5" fmla="*/ 7503 w 30010"/>
                <a:gd name="connsiteY5" fmla="*/ 16506 h 100034"/>
                <a:gd name="connsiteX6" fmla="*/ 13505 w 30010"/>
                <a:gd name="connsiteY6" fmla="*/ 750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00034">
                  <a:moveTo>
                    <a:pt x="13505" y="7503"/>
                  </a:moveTo>
                  <a:lnTo>
                    <a:pt x="31511" y="7503"/>
                  </a:lnTo>
                  <a:lnTo>
                    <a:pt x="31511" y="100535"/>
                  </a:lnTo>
                  <a:lnTo>
                    <a:pt x="22508" y="100535"/>
                  </a:lnTo>
                  <a:lnTo>
                    <a:pt x="22508" y="16506"/>
                  </a:lnTo>
                  <a:lnTo>
                    <a:pt x="7503" y="16506"/>
                  </a:lnTo>
                  <a:lnTo>
                    <a:pt x="13505" y="75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C61861D-A362-4AE3-AA4C-E57F156ACCA0}"/>
                </a:ext>
              </a:extLst>
            </p:cNvPr>
            <p:cNvSpPr/>
            <p:nvPr/>
          </p:nvSpPr>
          <p:spPr>
            <a:xfrm>
              <a:off x="3169480" y="4826467"/>
              <a:ext cx="70024" cy="110038"/>
            </a:xfrm>
            <a:custGeom>
              <a:avLst/>
              <a:gdLst>
                <a:gd name="connsiteX0" fmla="*/ 18507 w 70024"/>
                <a:gd name="connsiteY0" fmla="*/ 39514 h 110038"/>
                <a:gd name="connsiteX1" fmla="*/ 9503 w 70024"/>
                <a:gd name="connsiteY1" fmla="*/ 39514 h 110038"/>
                <a:gd name="connsiteX2" fmla="*/ 18507 w 70024"/>
                <a:gd name="connsiteY2" fmla="*/ 16506 h 110038"/>
                <a:gd name="connsiteX3" fmla="*/ 40514 w 70024"/>
                <a:gd name="connsiteY3" fmla="*/ 7503 h 110038"/>
                <a:gd name="connsiteX4" fmla="*/ 61522 w 70024"/>
                <a:gd name="connsiteY4" fmla="*/ 15505 h 110038"/>
                <a:gd name="connsiteX5" fmla="*/ 69524 w 70024"/>
                <a:gd name="connsiteY5" fmla="*/ 35512 h 110038"/>
                <a:gd name="connsiteX6" fmla="*/ 65523 w 70024"/>
                <a:gd name="connsiteY6" fmla="*/ 50517 h 110038"/>
                <a:gd name="connsiteX7" fmla="*/ 50518 w 70024"/>
                <a:gd name="connsiteY7" fmla="*/ 69524 h 110038"/>
                <a:gd name="connsiteX8" fmla="*/ 27510 w 70024"/>
                <a:gd name="connsiteY8" fmla="*/ 94533 h 110038"/>
                <a:gd name="connsiteX9" fmla="*/ 70525 w 70024"/>
                <a:gd name="connsiteY9" fmla="*/ 94533 h 110038"/>
                <a:gd name="connsiteX10" fmla="*/ 70525 w 70024"/>
                <a:gd name="connsiteY10" fmla="*/ 103536 h 110038"/>
                <a:gd name="connsiteX11" fmla="*/ 7503 w 70024"/>
                <a:gd name="connsiteY11" fmla="*/ 103536 h 110038"/>
                <a:gd name="connsiteX12" fmla="*/ 43515 w 70024"/>
                <a:gd name="connsiteY12" fmla="*/ 64522 h 110038"/>
                <a:gd name="connsiteX13" fmla="*/ 57520 w 70024"/>
                <a:gd name="connsiteY13" fmla="*/ 47517 h 110038"/>
                <a:gd name="connsiteX14" fmla="*/ 60521 w 70024"/>
                <a:gd name="connsiteY14" fmla="*/ 35512 h 110038"/>
                <a:gd name="connsiteX15" fmla="*/ 54519 w 70024"/>
                <a:gd name="connsiteY15" fmla="*/ 21507 h 110038"/>
                <a:gd name="connsiteX16" fmla="*/ 40514 w 70024"/>
                <a:gd name="connsiteY16" fmla="*/ 15505 h 110038"/>
                <a:gd name="connsiteX17" fmla="*/ 25509 w 70024"/>
                <a:gd name="connsiteY17" fmla="*/ 21507 h 110038"/>
                <a:gd name="connsiteX18" fmla="*/ 18507 w 70024"/>
                <a:gd name="connsiteY18" fmla="*/ 39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8507" y="39514"/>
                  </a:moveTo>
                  <a:lnTo>
                    <a:pt x="9503" y="39514"/>
                  </a:lnTo>
                  <a:cubicBezTo>
                    <a:pt x="9503" y="30511"/>
                    <a:pt x="12504" y="22508"/>
                    <a:pt x="18507" y="16506"/>
                  </a:cubicBezTo>
                  <a:cubicBezTo>
                    <a:pt x="24509" y="10504"/>
                    <a:pt x="31511" y="7503"/>
                    <a:pt x="40514" y="7503"/>
                  </a:cubicBezTo>
                  <a:cubicBezTo>
                    <a:pt x="49517" y="7503"/>
                    <a:pt x="56520" y="10504"/>
                    <a:pt x="61522" y="15505"/>
                  </a:cubicBezTo>
                  <a:cubicBezTo>
                    <a:pt x="66523" y="21507"/>
                    <a:pt x="69524" y="27510"/>
                    <a:pt x="69524" y="35512"/>
                  </a:cubicBezTo>
                  <a:cubicBezTo>
                    <a:pt x="69524" y="40514"/>
                    <a:pt x="68524" y="45516"/>
                    <a:pt x="65523" y="50517"/>
                  </a:cubicBezTo>
                  <a:cubicBezTo>
                    <a:pt x="62522" y="55519"/>
                    <a:pt x="58520" y="61521"/>
                    <a:pt x="50518" y="69524"/>
                  </a:cubicBezTo>
                  <a:lnTo>
                    <a:pt x="27510" y="94533"/>
                  </a:lnTo>
                  <a:lnTo>
                    <a:pt x="70525" y="94533"/>
                  </a:lnTo>
                  <a:lnTo>
                    <a:pt x="70525" y="103536"/>
                  </a:lnTo>
                  <a:lnTo>
                    <a:pt x="7503" y="103536"/>
                  </a:lnTo>
                  <a:lnTo>
                    <a:pt x="43515" y="64522"/>
                  </a:lnTo>
                  <a:cubicBezTo>
                    <a:pt x="50518" y="56520"/>
                    <a:pt x="55519" y="51518"/>
                    <a:pt x="57520" y="47517"/>
                  </a:cubicBezTo>
                  <a:cubicBezTo>
                    <a:pt x="59521" y="43515"/>
                    <a:pt x="60521" y="39514"/>
                    <a:pt x="60521" y="35512"/>
                  </a:cubicBezTo>
                  <a:cubicBezTo>
                    <a:pt x="60521" y="30511"/>
                    <a:pt x="58520" y="25509"/>
                    <a:pt x="54519" y="21507"/>
                  </a:cubicBezTo>
                  <a:cubicBezTo>
                    <a:pt x="50518" y="17506"/>
                    <a:pt x="45516" y="15505"/>
                    <a:pt x="40514" y="15505"/>
                  </a:cubicBezTo>
                  <a:cubicBezTo>
                    <a:pt x="34512" y="15505"/>
                    <a:pt x="29510" y="17506"/>
                    <a:pt x="25509" y="21507"/>
                  </a:cubicBezTo>
                  <a:cubicBezTo>
                    <a:pt x="21508" y="26509"/>
                    <a:pt x="18507" y="32511"/>
                    <a:pt x="18507" y="395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F9F9EBED-CBB7-4E6D-B86C-BE29C53AC73D}"/>
                </a:ext>
              </a:extLst>
            </p:cNvPr>
            <p:cNvSpPr/>
            <p:nvPr/>
          </p:nvSpPr>
          <p:spPr>
            <a:xfrm>
              <a:off x="3239505" y="4825467"/>
              <a:ext cx="100035" cy="110038"/>
            </a:xfrm>
            <a:custGeom>
              <a:avLst/>
              <a:gdLst>
                <a:gd name="connsiteX0" fmla="*/ 90532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8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2 w 100034"/>
                <a:gd name="connsiteY18" fmla="*/ 8503 h 110038"/>
                <a:gd name="connsiteX19" fmla="*/ 27510 w 100034"/>
                <a:gd name="connsiteY19" fmla="*/ 16506 h 110038"/>
                <a:gd name="connsiteX20" fmla="*/ 17506 w 100034"/>
                <a:gd name="connsiteY20" fmla="*/ 20507 h 110038"/>
                <a:gd name="connsiteX21" fmla="*/ 13505 w 100034"/>
                <a:gd name="connsiteY21" fmla="*/ 30511 h 110038"/>
                <a:gd name="connsiteX22" fmla="*/ 17506 w 100034"/>
                <a:gd name="connsiteY22" fmla="*/ 40514 h 110038"/>
                <a:gd name="connsiteX23" fmla="*/ 27510 w 100034"/>
                <a:gd name="connsiteY23" fmla="*/ 44516 h 110038"/>
                <a:gd name="connsiteX24" fmla="*/ 37513 w 100034"/>
                <a:gd name="connsiteY24" fmla="*/ 40514 h 110038"/>
                <a:gd name="connsiteX25" fmla="*/ 41515 w 100034"/>
                <a:gd name="connsiteY25" fmla="*/ 30511 h 110038"/>
                <a:gd name="connsiteX26" fmla="*/ 37513 w 100034"/>
                <a:gd name="connsiteY26" fmla="*/ 20507 h 110038"/>
                <a:gd name="connsiteX27" fmla="*/ 27510 w 100034"/>
                <a:gd name="connsiteY27" fmla="*/ 16506 h 110038"/>
                <a:gd name="connsiteX28" fmla="*/ 78527 w 100034"/>
                <a:gd name="connsiteY28" fmla="*/ 63522 h 110038"/>
                <a:gd name="connsiteX29" fmla="*/ 93533 w 100034"/>
                <a:gd name="connsiteY29" fmla="*/ 69524 h 110038"/>
                <a:gd name="connsiteX30" fmla="*/ 99535 w 100034"/>
                <a:gd name="connsiteY30" fmla="*/ 85530 h 110038"/>
                <a:gd name="connsiteX31" fmla="*/ 93533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1525 h 110038"/>
                <a:gd name="connsiteX38" fmla="*/ 68524 w 100034"/>
                <a:gd name="connsiteY38" fmla="*/ 75526 h 110038"/>
                <a:gd name="connsiteX39" fmla="*/ 64522 w 100034"/>
                <a:gd name="connsiteY39" fmla="*/ 85530 h 110038"/>
                <a:gd name="connsiteX40" fmla="*/ 68524 w 100034"/>
                <a:gd name="connsiteY40" fmla="*/ 95533 h 110038"/>
                <a:gd name="connsiteX41" fmla="*/ 78527 w 100034"/>
                <a:gd name="connsiteY41" fmla="*/ 99535 h 110038"/>
                <a:gd name="connsiteX42" fmla="*/ 88531 w 100034"/>
                <a:gd name="connsiteY42" fmla="*/ 95533 h 110038"/>
                <a:gd name="connsiteX43" fmla="*/ 92532 w 100034"/>
                <a:gd name="connsiteY43" fmla="*/ 85530 h 110038"/>
                <a:gd name="connsiteX44" fmla="*/ 88531 w 100034"/>
                <a:gd name="connsiteY44" fmla="*/ 75526 h 110038"/>
                <a:gd name="connsiteX45" fmla="*/ 78527 w 100034"/>
                <a:gd name="connsiteY45" fmla="*/ 71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2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7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8" y="26509"/>
                    <a:pt x="50518" y="31511"/>
                  </a:cubicBezTo>
                  <a:cubicBezTo>
                    <a:pt x="50518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6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7"/>
                    <a:pt x="15505" y="15505"/>
                    <a:pt x="18507" y="13505"/>
                  </a:cubicBezTo>
                  <a:cubicBezTo>
                    <a:pt x="22508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2" y="8503"/>
                  </a:lnTo>
                  <a:close/>
                  <a:moveTo>
                    <a:pt x="27510" y="16506"/>
                  </a:moveTo>
                  <a:cubicBezTo>
                    <a:pt x="23508" y="16506"/>
                    <a:pt x="20507" y="17506"/>
                    <a:pt x="17506" y="20507"/>
                  </a:cubicBezTo>
                  <a:cubicBezTo>
                    <a:pt x="14505" y="23508"/>
                    <a:pt x="13505" y="26509"/>
                    <a:pt x="13505" y="30511"/>
                  </a:cubicBezTo>
                  <a:cubicBezTo>
                    <a:pt x="13505" y="34512"/>
                    <a:pt x="14505" y="37513"/>
                    <a:pt x="17506" y="40514"/>
                  </a:cubicBezTo>
                  <a:cubicBezTo>
                    <a:pt x="20507" y="43515"/>
                    <a:pt x="23508" y="44516"/>
                    <a:pt x="27510" y="44516"/>
                  </a:cubicBezTo>
                  <a:cubicBezTo>
                    <a:pt x="31511" y="44516"/>
                    <a:pt x="34512" y="43515"/>
                    <a:pt x="37513" y="40514"/>
                  </a:cubicBezTo>
                  <a:cubicBezTo>
                    <a:pt x="40514" y="37513"/>
                    <a:pt x="41515" y="34512"/>
                    <a:pt x="41515" y="30511"/>
                  </a:cubicBezTo>
                  <a:cubicBezTo>
                    <a:pt x="41515" y="26509"/>
                    <a:pt x="40514" y="23508"/>
                    <a:pt x="37513" y="20507"/>
                  </a:cubicBezTo>
                  <a:cubicBezTo>
                    <a:pt x="34512" y="18507"/>
                    <a:pt x="31511" y="16506"/>
                    <a:pt x="27510" y="16506"/>
                  </a:cubicBezTo>
                  <a:close/>
                  <a:moveTo>
                    <a:pt x="78527" y="63522"/>
                  </a:moveTo>
                  <a:cubicBezTo>
                    <a:pt x="84529" y="63522"/>
                    <a:pt x="89531" y="65523"/>
                    <a:pt x="93533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3" y="101535"/>
                  </a:cubicBezTo>
                  <a:cubicBezTo>
                    <a:pt x="89531" y="105537"/>
                    <a:pt x="84529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5523"/>
                    <a:pt x="72525" y="63522"/>
                    <a:pt x="78527" y="63522"/>
                  </a:cubicBezTo>
                  <a:close/>
                  <a:moveTo>
                    <a:pt x="78527" y="71525"/>
                  </a:moveTo>
                  <a:cubicBezTo>
                    <a:pt x="74526" y="71525"/>
                    <a:pt x="71525" y="72525"/>
                    <a:pt x="68524" y="75526"/>
                  </a:cubicBezTo>
                  <a:cubicBezTo>
                    <a:pt x="65523" y="78527"/>
                    <a:pt x="64522" y="81528"/>
                    <a:pt x="64522" y="85530"/>
                  </a:cubicBezTo>
                  <a:cubicBezTo>
                    <a:pt x="64522" y="89531"/>
                    <a:pt x="65523" y="92532"/>
                    <a:pt x="68524" y="95533"/>
                  </a:cubicBezTo>
                  <a:cubicBezTo>
                    <a:pt x="71525" y="98534"/>
                    <a:pt x="74526" y="99535"/>
                    <a:pt x="78527" y="99535"/>
                  </a:cubicBezTo>
                  <a:cubicBezTo>
                    <a:pt x="82529" y="99535"/>
                    <a:pt x="85530" y="98534"/>
                    <a:pt x="88531" y="95533"/>
                  </a:cubicBezTo>
                  <a:cubicBezTo>
                    <a:pt x="91532" y="92532"/>
                    <a:pt x="92532" y="89531"/>
                    <a:pt x="92532" y="85530"/>
                  </a:cubicBezTo>
                  <a:cubicBezTo>
                    <a:pt x="92532" y="81528"/>
                    <a:pt x="91532" y="78527"/>
                    <a:pt x="88531" y="75526"/>
                  </a:cubicBezTo>
                  <a:cubicBezTo>
                    <a:pt x="85530" y="72525"/>
                    <a:pt x="82529" y="71525"/>
                    <a:pt x="78527" y="71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DC0A3666-318A-4776-A499-C931389713A2}"/>
                </a:ext>
              </a:extLst>
            </p:cNvPr>
            <p:cNvSpPr/>
            <p:nvPr/>
          </p:nvSpPr>
          <p:spPr>
            <a:xfrm>
              <a:off x="4920090" y="4635401"/>
              <a:ext cx="70024" cy="110038"/>
            </a:xfrm>
            <a:custGeom>
              <a:avLst/>
              <a:gdLst>
                <a:gd name="connsiteX0" fmla="*/ 18506 w 70024"/>
                <a:gd name="connsiteY0" fmla="*/ 39514 h 110038"/>
                <a:gd name="connsiteX1" fmla="*/ 9503 w 70024"/>
                <a:gd name="connsiteY1" fmla="*/ 39514 h 110038"/>
                <a:gd name="connsiteX2" fmla="*/ 18506 w 70024"/>
                <a:gd name="connsiteY2" fmla="*/ 16506 h 110038"/>
                <a:gd name="connsiteX3" fmla="*/ 40514 w 70024"/>
                <a:gd name="connsiteY3" fmla="*/ 7503 h 110038"/>
                <a:gd name="connsiteX4" fmla="*/ 61521 w 70024"/>
                <a:gd name="connsiteY4" fmla="*/ 15505 h 110038"/>
                <a:gd name="connsiteX5" fmla="*/ 69524 w 70024"/>
                <a:gd name="connsiteY5" fmla="*/ 35512 h 110038"/>
                <a:gd name="connsiteX6" fmla="*/ 65523 w 70024"/>
                <a:gd name="connsiteY6" fmla="*/ 50517 h 110038"/>
                <a:gd name="connsiteX7" fmla="*/ 50517 w 70024"/>
                <a:gd name="connsiteY7" fmla="*/ 69524 h 110038"/>
                <a:gd name="connsiteX8" fmla="*/ 27510 w 70024"/>
                <a:gd name="connsiteY8" fmla="*/ 94533 h 110038"/>
                <a:gd name="connsiteX9" fmla="*/ 70524 w 70024"/>
                <a:gd name="connsiteY9" fmla="*/ 94533 h 110038"/>
                <a:gd name="connsiteX10" fmla="*/ 70524 w 70024"/>
                <a:gd name="connsiteY10" fmla="*/ 103536 h 110038"/>
                <a:gd name="connsiteX11" fmla="*/ 7503 w 70024"/>
                <a:gd name="connsiteY11" fmla="*/ 103536 h 110038"/>
                <a:gd name="connsiteX12" fmla="*/ 43515 w 70024"/>
                <a:gd name="connsiteY12" fmla="*/ 64523 h 110038"/>
                <a:gd name="connsiteX13" fmla="*/ 57520 w 70024"/>
                <a:gd name="connsiteY13" fmla="*/ 47517 h 110038"/>
                <a:gd name="connsiteX14" fmla="*/ 60521 w 70024"/>
                <a:gd name="connsiteY14" fmla="*/ 35512 h 110038"/>
                <a:gd name="connsiteX15" fmla="*/ 54519 w 70024"/>
                <a:gd name="connsiteY15" fmla="*/ 21507 h 110038"/>
                <a:gd name="connsiteX16" fmla="*/ 40514 w 70024"/>
                <a:gd name="connsiteY16" fmla="*/ 15505 h 110038"/>
                <a:gd name="connsiteX17" fmla="*/ 25509 w 70024"/>
                <a:gd name="connsiteY17" fmla="*/ 21507 h 110038"/>
                <a:gd name="connsiteX18" fmla="*/ 18506 w 70024"/>
                <a:gd name="connsiteY18" fmla="*/ 39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8506" y="39514"/>
                  </a:moveTo>
                  <a:lnTo>
                    <a:pt x="9503" y="39514"/>
                  </a:lnTo>
                  <a:cubicBezTo>
                    <a:pt x="9503" y="30511"/>
                    <a:pt x="12504" y="22508"/>
                    <a:pt x="18506" y="16506"/>
                  </a:cubicBezTo>
                  <a:cubicBezTo>
                    <a:pt x="24508" y="10504"/>
                    <a:pt x="31511" y="7503"/>
                    <a:pt x="40514" y="7503"/>
                  </a:cubicBezTo>
                  <a:cubicBezTo>
                    <a:pt x="49517" y="7503"/>
                    <a:pt x="56520" y="10504"/>
                    <a:pt x="61521" y="15505"/>
                  </a:cubicBezTo>
                  <a:cubicBezTo>
                    <a:pt x="66523" y="20507"/>
                    <a:pt x="69524" y="27510"/>
                    <a:pt x="69524" y="35512"/>
                  </a:cubicBezTo>
                  <a:cubicBezTo>
                    <a:pt x="69524" y="40514"/>
                    <a:pt x="68524" y="45516"/>
                    <a:pt x="65523" y="50517"/>
                  </a:cubicBezTo>
                  <a:cubicBezTo>
                    <a:pt x="62522" y="55519"/>
                    <a:pt x="58520" y="61521"/>
                    <a:pt x="50517" y="69524"/>
                  </a:cubicBezTo>
                  <a:lnTo>
                    <a:pt x="27510" y="94533"/>
                  </a:lnTo>
                  <a:lnTo>
                    <a:pt x="70524" y="94533"/>
                  </a:lnTo>
                  <a:lnTo>
                    <a:pt x="70524" y="103536"/>
                  </a:lnTo>
                  <a:lnTo>
                    <a:pt x="7503" y="103536"/>
                  </a:lnTo>
                  <a:lnTo>
                    <a:pt x="43515" y="64523"/>
                  </a:lnTo>
                  <a:cubicBezTo>
                    <a:pt x="50517" y="56520"/>
                    <a:pt x="55519" y="51518"/>
                    <a:pt x="57520" y="47517"/>
                  </a:cubicBezTo>
                  <a:cubicBezTo>
                    <a:pt x="59521" y="43515"/>
                    <a:pt x="60521" y="39514"/>
                    <a:pt x="60521" y="35512"/>
                  </a:cubicBezTo>
                  <a:cubicBezTo>
                    <a:pt x="60521" y="30511"/>
                    <a:pt x="58520" y="25509"/>
                    <a:pt x="54519" y="21507"/>
                  </a:cubicBezTo>
                  <a:cubicBezTo>
                    <a:pt x="50517" y="17506"/>
                    <a:pt x="45516" y="15505"/>
                    <a:pt x="40514" y="15505"/>
                  </a:cubicBezTo>
                  <a:cubicBezTo>
                    <a:pt x="34512" y="15505"/>
                    <a:pt x="29510" y="17506"/>
                    <a:pt x="25509" y="21507"/>
                  </a:cubicBezTo>
                  <a:cubicBezTo>
                    <a:pt x="21507" y="26509"/>
                    <a:pt x="19507" y="32511"/>
                    <a:pt x="18506" y="39514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963420AE-20F9-41B4-A6A9-4B031F13D8AB}"/>
                </a:ext>
              </a:extLst>
            </p:cNvPr>
            <p:cNvSpPr/>
            <p:nvPr/>
          </p:nvSpPr>
          <p:spPr>
            <a:xfrm>
              <a:off x="4994116" y="4638402"/>
              <a:ext cx="70024" cy="110038"/>
            </a:xfrm>
            <a:custGeom>
              <a:avLst/>
              <a:gdLst>
                <a:gd name="connsiteX0" fmla="*/ 8503 w 70024"/>
                <a:gd name="connsiteY0" fmla="*/ 7503 h 110038"/>
                <a:gd name="connsiteX1" fmla="*/ 67524 w 70024"/>
                <a:gd name="connsiteY1" fmla="*/ 7503 h 110038"/>
                <a:gd name="connsiteX2" fmla="*/ 17506 w 70024"/>
                <a:gd name="connsiteY2" fmla="*/ 103536 h 110038"/>
                <a:gd name="connsiteX3" fmla="*/ 9503 w 70024"/>
                <a:gd name="connsiteY3" fmla="*/ 99535 h 110038"/>
                <a:gd name="connsiteX4" fmla="*/ 52518 w 70024"/>
                <a:gd name="connsiteY4" fmla="*/ 16506 h 110038"/>
                <a:gd name="connsiteX5" fmla="*/ 7503 w 70024"/>
                <a:gd name="connsiteY5" fmla="*/ 16506 h 110038"/>
                <a:gd name="connsiteX6" fmla="*/ 7503 w 70024"/>
                <a:gd name="connsiteY6" fmla="*/ 7503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024" h="110038">
                  <a:moveTo>
                    <a:pt x="8503" y="7503"/>
                  </a:moveTo>
                  <a:lnTo>
                    <a:pt x="67524" y="7503"/>
                  </a:lnTo>
                  <a:lnTo>
                    <a:pt x="17506" y="103536"/>
                  </a:lnTo>
                  <a:lnTo>
                    <a:pt x="9503" y="99535"/>
                  </a:lnTo>
                  <a:lnTo>
                    <a:pt x="52518" y="16506"/>
                  </a:lnTo>
                  <a:lnTo>
                    <a:pt x="7503" y="16506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1886D9A2-9B01-44A7-9D3C-B7AC3BE457EE}"/>
                </a:ext>
              </a:extLst>
            </p:cNvPr>
            <p:cNvSpPr/>
            <p:nvPr/>
          </p:nvSpPr>
          <p:spPr>
            <a:xfrm>
              <a:off x="5060139" y="4634400"/>
              <a:ext cx="100035" cy="110038"/>
            </a:xfrm>
            <a:custGeom>
              <a:avLst/>
              <a:gdLst>
                <a:gd name="connsiteX0" fmla="*/ 90531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7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4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6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1 w 100034"/>
                <a:gd name="connsiteY18" fmla="*/ 8503 h 110038"/>
                <a:gd name="connsiteX19" fmla="*/ 27510 w 100034"/>
                <a:gd name="connsiteY19" fmla="*/ 17506 h 110038"/>
                <a:gd name="connsiteX20" fmla="*/ 17506 w 100034"/>
                <a:gd name="connsiteY20" fmla="*/ 21507 h 110038"/>
                <a:gd name="connsiteX21" fmla="*/ 13504 w 100034"/>
                <a:gd name="connsiteY21" fmla="*/ 31511 h 110038"/>
                <a:gd name="connsiteX22" fmla="*/ 17506 w 100034"/>
                <a:gd name="connsiteY22" fmla="*/ 41514 h 110038"/>
                <a:gd name="connsiteX23" fmla="*/ 27510 w 100034"/>
                <a:gd name="connsiteY23" fmla="*/ 45516 h 110038"/>
                <a:gd name="connsiteX24" fmla="*/ 37513 w 100034"/>
                <a:gd name="connsiteY24" fmla="*/ 41514 h 110038"/>
                <a:gd name="connsiteX25" fmla="*/ 41514 w 100034"/>
                <a:gd name="connsiteY25" fmla="*/ 31511 h 110038"/>
                <a:gd name="connsiteX26" fmla="*/ 37513 w 100034"/>
                <a:gd name="connsiteY26" fmla="*/ 21507 h 110038"/>
                <a:gd name="connsiteX27" fmla="*/ 27510 w 100034"/>
                <a:gd name="connsiteY27" fmla="*/ 17506 h 110038"/>
                <a:gd name="connsiteX28" fmla="*/ 78527 w 100034"/>
                <a:gd name="connsiteY28" fmla="*/ 63522 h 110038"/>
                <a:gd name="connsiteX29" fmla="*/ 93532 w 100034"/>
                <a:gd name="connsiteY29" fmla="*/ 69524 h 110038"/>
                <a:gd name="connsiteX30" fmla="*/ 99535 w 100034"/>
                <a:gd name="connsiteY30" fmla="*/ 85530 h 110038"/>
                <a:gd name="connsiteX31" fmla="*/ 93532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1525 h 110038"/>
                <a:gd name="connsiteX38" fmla="*/ 68524 w 100034"/>
                <a:gd name="connsiteY38" fmla="*/ 75527 h 110038"/>
                <a:gd name="connsiteX39" fmla="*/ 64522 w 100034"/>
                <a:gd name="connsiteY39" fmla="*/ 85530 h 110038"/>
                <a:gd name="connsiteX40" fmla="*/ 68524 w 100034"/>
                <a:gd name="connsiteY40" fmla="*/ 95533 h 110038"/>
                <a:gd name="connsiteX41" fmla="*/ 78527 w 100034"/>
                <a:gd name="connsiteY41" fmla="*/ 99535 h 110038"/>
                <a:gd name="connsiteX42" fmla="*/ 88531 w 100034"/>
                <a:gd name="connsiteY42" fmla="*/ 95533 h 110038"/>
                <a:gd name="connsiteX43" fmla="*/ 92532 w 100034"/>
                <a:gd name="connsiteY43" fmla="*/ 85530 h 110038"/>
                <a:gd name="connsiteX44" fmla="*/ 88531 w 100034"/>
                <a:gd name="connsiteY44" fmla="*/ 75527 h 110038"/>
                <a:gd name="connsiteX45" fmla="*/ 78527 w 100034"/>
                <a:gd name="connsiteY45" fmla="*/ 71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1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7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7" y="26509"/>
                    <a:pt x="50517" y="31511"/>
                  </a:cubicBezTo>
                  <a:cubicBezTo>
                    <a:pt x="50517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4" y="48517"/>
                  </a:cubicBezTo>
                  <a:cubicBezTo>
                    <a:pt x="9503" y="44516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7"/>
                    <a:pt x="15505" y="15506"/>
                    <a:pt x="18506" y="13505"/>
                  </a:cubicBezTo>
                  <a:cubicBezTo>
                    <a:pt x="21507" y="11504"/>
                    <a:pt x="25509" y="10504"/>
                    <a:pt x="29510" y="10504"/>
                  </a:cubicBezTo>
                  <a:cubicBezTo>
                    <a:pt x="31511" y="10504"/>
                    <a:pt x="33511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1" y="8503"/>
                  </a:lnTo>
                  <a:close/>
                  <a:moveTo>
                    <a:pt x="27510" y="17506"/>
                  </a:moveTo>
                  <a:cubicBezTo>
                    <a:pt x="23508" y="17506"/>
                    <a:pt x="20507" y="18507"/>
                    <a:pt x="17506" y="21507"/>
                  </a:cubicBezTo>
                  <a:cubicBezTo>
                    <a:pt x="14505" y="24509"/>
                    <a:pt x="13504" y="27510"/>
                    <a:pt x="13504" y="31511"/>
                  </a:cubicBezTo>
                  <a:cubicBezTo>
                    <a:pt x="13504" y="35513"/>
                    <a:pt x="14505" y="38513"/>
                    <a:pt x="17506" y="41514"/>
                  </a:cubicBezTo>
                  <a:cubicBezTo>
                    <a:pt x="20507" y="44516"/>
                    <a:pt x="23508" y="45516"/>
                    <a:pt x="27510" y="45516"/>
                  </a:cubicBezTo>
                  <a:cubicBezTo>
                    <a:pt x="31511" y="45516"/>
                    <a:pt x="34512" y="44516"/>
                    <a:pt x="37513" y="41514"/>
                  </a:cubicBezTo>
                  <a:cubicBezTo>
                    <a:pt x="40514" y="38513"/>
                    <a:pt x="41514" y="35513"/>
                    <a:pt x="41514" y="31511"/>
                  </a:cubicBezTo>
                  <a:cubicBezTo>
                    <a:pt x="41514" y="27510"/>
                    <a:pt x="40514" y="24509"/>
                    <a:pt x="37513" y="21507"/>
                  </a:cubicBezTo>
                  <a:cubicBezTo>
                    <a:pt x="34512" y="18507"/>
                    <a:pt x="31511" y="17506"/>
                    <a:pt x="27510" y="17506"/>
                  </a:cubicBezTo>
                  <a:close/>
                  <a:moveTo>
                    <a:pt x="78527" y="63522"/>
                  </a:moveTo>
                  <a:cubicBezTo>
                    <a:pt x="84529" y="63522"/>
                    <a:pt x="89531" y="65523"/>
                    <a:pt x="93532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2" y="101535"/>
                  </a:cubicBezTo>
                  <a:cubicBezTo>
                    <a:pt x="89531" y="105537"/>
                    <a:pt x="84529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5523"/>
                    <a:pt x="72525" y="63522"/>
                    <a:pt x="78527" y="63522"/>
                  </a:cubicBezTo>
                  <a:close/>
                  <a:moveTo>
                    <a:pt x="78527" y="71525"/>
                  </a:moveTo>
                  <a:cubicBezTo>
                    <a:pt x="74526" y="71525"/>
                    <a:pt x="71525" y="72525"/>
                    <a:pt x="68524" y="75527"/>
                  </a:cubicBezTo>
                  <a:cubicBezTo>
                    <a:pt x="65523" y="78527"/>
                    <a:pt x="64522" y="81528"/>
                    <a:pt x="64522" y="85530"/>
                  </a:cubicBezTo>
                  <a:cubicBezTo>
                    <a:pt x="64522" y="89531"/>
                    <a:pt x="65523" y="92532"/>
                    <a:pt x="68524" y="95533"/>
                  </a:cubicBezTo>
                  <a:cubicBezTo>
                    <a:pt x="71525" y="98534"/>
                    <a:pt x="74526" y="99535"/>
                    <a:pt x="78527" y="99535"/>
                  </a:cubicBezTo>
                  <a:cubicBezTo>
                    <a:pt x="82529" y="99535"/>
                    <a:pt x="85530" y="98534"/>
                    <a:pt x="88531" y="95533"/>
                  </a:cubicBezTo>
                  <a:cubicBezTo>
                    <a:pt x="91532" y="92532"/>
                    <a:pt x="92532" y="89531"/>
                    <a:pt x="92532" y="85530"/>
                  </a:cubicBezTo>
                  <a:cubicBezTo>
                    <a:pt x="92532" y="81528"/>
                    <a:pt x="91532" y="78527"/>
                    <a:pt x="88531" y="75527"/>
                  </a:cubicBezTo>
                  <a:cubicBezTo>
                    <a:pt x="85530" y="72525"/>
                    <a:pt x="82529" y="71525"/>
                    <a:pt x="78527" y="71525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F6A64445-3E4F-4902-A5F0-BBCECA883399}"/>
                </a:ext>
              </a:extLst>
            </p:cNvPr>
            <p:cNvSpPr/>
            <p:nvPr/>
          </p:nvSpPr>
          <p:spPr>
            <a:xfrm>
              <a:off x="4920090" y="3977171"/>
              <a:ext cx="70024" cy="110038"/>
            </a:xfrm>
            <a:custGeom>
              <a:avLst/>
              <a:gdLst>
                <a:gd name="connsiteX0" fmla="*/ 18506 w 70024"/>
                <a:gd name="connsiteY0" fmla="*/ 39514 h 110038"/>
                <a:gd name="connsiteX1" fmla="*/ 9503 w 70024"/>
                <a:gd name="connsiteY1" fmla="*/ 39514 h 110038"/>
                <a:gd name="connsiteX2" fmla="*/ 18506 w 70024"/>
                <a:gd name="connsiteY2" fmla="*/ 16506 h 110038"/>
                <a:gd name="connsiteX3" fmla="*/ 40514 w 70024"/>
                <a:gd name="connsiteY3" fmla="*/ 7503 h 110038"/>
                <a:gd name="connsiteX4" fmla="*/ 61521 w 70024"/>
                <a:gd name="connsiteY4" fmla="*/ 15505 h 110038"/>
                <a:gd name="connsiteX5" fmla="*/ 69524 w 70024"/>
                <a:gd name="connsiteY5" fmla="*/ 35512 h 110038"/>
                <a:gd name="connsiteX6" fmla="*/ 65523 w 70024"/>
                <a:gd name="connsiteY6" fmla="*/ 50518 h 110038"/>
                <a:gd name="connsiteX7" fmla="*/ 50517 w 70024"/>
                <a:gd name="connsiteY7" fmla="*/ 69524 h 110038"/>
                <a:gd name="connsiteX8" fmla="*/ 27510 w 70024"/>
                <a:gd name="connsiteY8" fmla="*/ 94533 h 110038"/>
                <a:gd name="connsiteX9" fmla="*/ 70524 w 70024"/>
                <a:gd name="connsiteY9" fmla="*/ 94533 h 110038"/>
                <a:gd name="connsiteX10" fmla="*/ 70524 w 70024"/>
                <a:gd name="connsiteY10" fmla="*/ 103536 h 110038"/>
                <a:gd name="connsiteX11" fmla="*/ 7503 w 70024"/>
                <a:gd name="connsiteY11" fmla="*/ 103536 h 110038"/>
                <a:gd name="connsiteX12" fmla="*/ 43515 w 70024"/>
                <a:gd name="connsiteY12" fmla="*/ 64522 h 110038"/>
                <a:gd name="connsiteX13" fmla="*/ 57520 w 70024"/>
                <a:gd name="connsiteY13" fmla="*/ 47517 h 110038"/>
                <a:gd name="connsiteX14" fmla="*/ 60521 w 70024"/>
                <a:gd name="connsiteY14" fmla="*/ 35512 h 110038"/>
                <a:gd name="connsiteX15" fmla="*/ 54519 w 70024"/>
                <a:gd name="connsiteY15" fmla="*/ 21508 h 110038"/>
                <a:gd name="connsiteX16" fmla="*/ 40514 w 70024"/>
                <a:gd name="connsiteY16" fmla="*/ 15505 h 110038"/>
                <a:gd name="connsiteX17" fmla="*/ 25509 w 70024"/>
                <a:gd name="connsiteY17" fmla="*/ 21508 h 110038"/>
                <a:gd name="connsiteX18" fmla="*/ 18506 w 70024"/>
                <a:gd name="connsiteY18" fmla="*/ 39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8506" y="39514"/>
                  </a:moveTo>
                  <a:lnTo>
                    <a:pt x="9503" y="39514"/>
                  </a:lnTo>
                  <a:cubicBezTo>
                    <a:pt x="9503" y="30511"/>
                    <a:pt x="12504" y="22508"/>
                    <a:pt x="18506" y="16506"/>
                  </a:cubicBezTo>
                  <a:cubicBezTo>
                    <a:pt x="24508" y="10504"/>
                    <a:pt x="31511" y="7503"/>
                    <a:pt x="40514" y="7503"/>
                  </a:cubicBezTo>
                  <a:cubicBezTo>
                    <a:pt x="49517" y="7503"/>
                    <a:pt x="56520" y="10504"/>
                    <a:pt x="61521" y="15505"/>
                  </a:cubicBezTo>
                  <a:cubicBezTo>
                    <a:pt x="66523" y="20507"/>
                    <a:pt x="69524" y="27510"/>
                    <a:pt x="69524" y="35512"/>
                  </a:cubicBezTo>
                  <a:cubicBezTo>
                    <a:pt x="69524" y="40514"/>
                    <a:pt x="68524" y="45516"/>
                    <a:pt x="65523" y="50518"/>
                  </a:cubicBezTo>
                  <a:cubicBezTo>
                    <a:pt x="62522" y="55519"/>
                    <a:pt x="58520" y="61522"/>
                    <a:pt x="50517" y="69524"/>
                  </a:cubicBezTo>
                  <a:lnTo>
                    <a:pt x="27510" y="94533"/>
                  </a:lnTo>
                  <a:lnTo>
                    <a:pt x="70524" y="94533"/>
                  </a:lnTo>
                  <a:lnTo>
                    <a:pt x="70524" y="103536"/>
                  </a:lnTo>
                  <a:lnTo>
                    <a:pt x="7503" y="103536"/>
                  </a:lnTo>
                  <a:lnTo>
                    <a:pt x="43515" y="64522"/>
                  </a:lnTo>
                  <a:cubicBezTo>
                    <a:pt x="50517" y="56520"/>
                    <a:pt x="55519" y="51518"/>
                    <a:pt x="57520" y="47517"/>
                  </a:cubicBezTo>
                  <a:cubicBezTo>
                    <a:pt x="59521" y="43515"/>
                    <a:pt x="60521" y="39514"/>
                    <a:pt x="60521" y="35512"/>
                  </a:cubicBezTo>
                  <a:cubicBezTo>
                    <a:pt x="60521" y="30511"/>
                    <a:pt x="58520" y="25509"/>
                    <a:pt x="54519" y="21508"/>
                  </a:cubicBezTo>
                  <a:cubicBezTo>
                    <a:pt x="50517" y="17506"/>
                    <a:pt x="45516" y="15505"/>
                    <a:pt x="40514" y="15505"/>
                  </a:cubicBezTo>
                  <a:cubicBezTo>
                    <a:pt x="34512" y="15505"/>
                    <a:pt x="29510" y="17506"/>
                    <a:pt x="25509" y="21508"/>
                  </a:cubicBezTo>
                  <a:cubicBezTo>
                    <a:pt x="21507" y="26509"/>
                    <a:pt x="18506" y="31511"/>
                    <a:pt x="18506" y="395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B0F788E6-D234-4108-9F38-330D85380173}"/>
                </a:ext>
              </a:extLst>
            </p:cNvPr>
            <p:cNvSpPr/>
            <p:nvPr/>
          </p:nvSpPr>
          <p:spPr>
            <a:xfrm>
              <a:off x="4995116" y="3977171"/>
              <a:ext cx="70024" cy="110038"/>
            </a:xfrm>
            <a:custGeom>
              <a:avLst/>
              <a:gdLst>
                <a:gd name="connsiteX0" fmla="*/ 45516 w 70024"/>
                <a:gd name="connsiteY0" fmla="*/ 7503 h 110038"/>
                <a:gd name="connsiteX1" fmla="*/ 53518 w 70024"/>
                <a:gd name="connsiteY1" fmla="*/ 12504 h 110038"/>
                <a:gd name="connsiteX2" fmla="*/ 28510 w 70024"/>
                <a:gd name="connsiteY2" fmla="*/ 50518 h 110038"/>
                <a:gd name="connsiteX3" fmla="*/ 38513 w 70024"/>
                <a:gd name="connsiteY3" fmla="*/ 48517 h 110038"/>
                <a:gd name="connsiteX4" fmla="*/ 57520 w 70024"/>
                <a:gd name="connsiteY4" fmla="*/ 56520 h 110038"/>
                <a:gd name="connsiteX5" fmla="*/ 65523 w 70024"/>
                <a:gd name="connsiteY5" fmla="*/ 76527 h 110038"/>
                <a:gd name="connsiteX6" fmla="*/ 61521 w 70024"/>
                <a:gd name="connsiteY6" fmla="*/ 91532 h 110038"/>
                <a:gd name="connsiteX7" fmla="*/ 50517 w 70024"/>
                <a:gd name="connsiteY7" fmla="*/ 101535 h 110038"/>
                <a:gd name="connsiteX8" fmla="*/ 35512 w 70024"/>
                <a:gd name="connsiteY8" fmla="*/ 105537 h 110038"/>
                <a:gd name="connsiteX9" fmla="*/ 21507 w 70024"/>
                <a:gd name="connsiteY9" fmla="*/ 101535 h 110038"/>
                <a:gd name="connsiteX10" fmla="*/ 11504 w 70024"/>
                <a:gd name="connsiteY10" fmla="*/ 91532 h 110038"/>
                <a:gd name="connsiteX11" fmla="*/ 7503 w 70024"/>
                <a:gd name="connsiteY11" fmla="*/ 77527 h 110038"/>
                <a:gd name="connsiteX12" fmla="*/ 9503 w 70024"/>
                <a:gd name="connsiteY12" fmla="*/ 65523 h 110038"/>
                <a:gd name="connsiteX13" fmla="*/ 17506 w 70024"/>
                <a:gd name="connsiteY13" fmla="*/ 50518 h 110038"/>
                <a:gd name="connsiteX14" fmla="*/ 45516 w 70024"/>
                <a:gd name="connsiteY14" fmla="*/ 7503 h 110038"/>
                <a:gd name="connsiteX15" fmla="*/ 35512 w 70024"/>
                <a:gd name="connsiteY15" fmla="*/ 57520 h 110038"/>
                <a:gd name="connsiteX16" fmla="*/ 21507 w 70024"/>
                <a:gd name="connsiteY16" fmla="*/ 63522 h 110038"/>
                <a:gd name="connsiteX17" fmla="*/ 15505 w 70024"/>
                <a:gd name="connsiteY17" fmla="*/ 77527 h 110038"/>
                <a:gd name="connsiteX18" fmla="*/ 21507 w 70024"/>
                <a:gd name="connsiteY18" fmla="*/ 91532 h 110038"/>
                <a:gd name="connsiteX19" fmla="*/ 35512 w 70024"/>
                <a:gd name="connsiteY19" fmla="*/ 97534 h 110038"/>
                <a:gd name="connsiteX20" fmla="*/ 49517 w 70024"/>
                <a:gd name="connsiteY20" fmla="*/ 91532 h 110038"/>
                <a:gd name="connsiteX21" fmla="*/ 55519 w 70024"/>
                <a:gd name="connsiteY21" fmla="*/ 77527 h 110038"/>
                <a:gd name="connsiteX22" fmla="*/ 49517 w 70024"/>
                <a:gd name="connsiteY22" fmla="*/ 63522 h 110038"/>
                <a:gd name="connsiteX23" fmla="*/ 35512 w 70024"/>
                <a:gd name="connsiteY23" fmla="*/ 57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024" h="110038">
                  <a:moveTo>
                    <a:pt x="45516" y="7503"/>
                  </a:moveTo>
                  <a:lnTo>
                    <a:pt x="53518" y="12504"/>
                  </a:lnTo>
                  <a:lnTo>
                    <a:pt x="28510" y="50518"/>
                  </a:lnTo>
                  <a:cubicBezTo>
                    <a:pt x="31511" y="49517"/>
                    <a:pt x="35512" y="48517"/>
                    <a:pt x="38513" y="48517"/>
                  </a:cubicBezTo>
                  <a:cubicBezTo>
                    <a:pt x="45516" y="48517"/>
                    <a:pt x="52518" y="51518"/>
                    <a:pt x="57520" y="56520"/>
                  </a:cubicBezTo>
                  <a:cubicBezTo>
                    <a:pt x="62522" y="61522"/>
                    <a:pt x="65523" y="68524"/>
                    <a:pt x="65523" y="76527"/>
                  </a:cubicBezTo>
                  <a:cubicBezTo>
                    <a:pt x="65523" y="81529"/>
                    <a:pt x="64522" y="86530"/>
                    <a:pt x="61521" y="91532"/>
                  </a:cubicBezTo>
                  <a:cubicBezTo>
                    <a:pt x="58520" y="96534"/>
                    <a:pt x="55519" y="99535"/>
                    <a:pt x="50517" y="101535"/>
                  </a:cubicBezTo>
                  <a:cubicBezTo>
                    <a:pt x="45516" y="104536"/>
                    <a:pt x="40514" y="105537"/>
                    <a:pt x="35512" y="105537"/>
                  </a:cubicBezTo>
                  <a:cubicBezTo>
                    <a:pt x="30511" y="105537"/>
                    <a:pt x="25509" y="104536"/>
                    <a:pt x="21507" y="101535"/>
                  </a:cubicBezTo>
                  <a:cubicBezTo>
                    <a:pt x="17506" y="99535"/>
                    <a:pt x="13504" y="95533"/>
                    <a:pt x="11504" y="91532"/>
                  </a:cubicBezTo>
                  <a:cubicBezTo>
                    <a:pt x="9503" y="87531"/>
                    <a:pt x="7503" y="82529"/>
                    <a:pt x="7503" y="77527"/>
                  </a:cubicBezTo>
                  <a:cubicBezTo>
                    <a:pt x="7503" y="73526"/>
                    <a:pt x="8503" y="69524"/>
                    <a:pt x="9503" y="65523"/>
                  </a:cubicBezTo>
                  <a:cubicBezTo>
                    <a:pt x="11504" y="61522"/>
                    <a:pt x="13504" y="56520"/>
                    <a:pt x="17506" y="50518"/>
                  </a:cubicBezTo>
                  <a:lnTo>
                    <a:pt x="45516" y="7503"/>
                  </a:lnTo>
                  <a:close/>
                  <a:moveTo>
                    <a:pt x="35512" y="57520"/>
                  </a:moveTo>
                  <a:cubicBezTo>
                    <a:pt x="30511" y="57520"/>
                    <a:pt x="25509" y="59521"/>
                    <a:pt x="21507" y="63522"/>
                  </a:cubicBezTo>
                  <a:cubicBezTo>
                    <a:pt x="17506" y="67524"/>
                    <a:pt x="15505" y="71525"/>
                    <a:pt x="15505" y="77527"/>
                  </a:cubicBezTo>
                  <a:cubicBezTo>
                    <a:pt x="15505" y="82529"/>
                    <a:pt x="17506" y="87531"/>
                    <a:pt x="21507" y="91532"/>
                  </a:cubicBezTo>
                  <a:cubicBezTo>
                    <a:pt x="25509" y="95533"/>
                    <a:pt x="29510" y="97534"/>
                    <a:pt x="35512" y="97534"/>
                  </a:cubicBezTo>
                  <a:cubicBezTo>
                    <a:pt x="40514" y="97534"/>
                    <a:pt x="45516" y="95533"/>
                    <a:pt x="49517" y="91532"/>
                  </a:cubicBezTo>
                  <a:cubicBezTo>
                    <a:pt x="53518" y="87531"/>
                    <a:pt x="55519" y="83529"/>
                    <a:pt x="55519" y="77527"/>
                  </a:cubicBezTo>
                  <a:cubicBezTo>
                    <a:pt x="55519" y="72525"/>
                    <a:pt x="53518" y="67524"/>
                    <a:pt x="49517" y="63522"/>
                  </a:cubicBezTo>
                  <a:cubicBezTo>
                    <a:pt x="45516" y="59521"/>
                    <a:pt x="40514" y="57520"/>
                    <a:pt x="35512" y="575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A40A3501-8DAD-4D5E-8FE4-355A6CB14106}"/>
                </a:ext>
              </a:extLst>
            </p:cNvPr>
            <p:cNvSpPr/>
            <p:nvPr/>
          </p:nvSpPr>
          <p:spPr>
            <a:xfrm>
              <a:off x="5054137" y="3975171"/>
              <a:ext cx="100035" cy="110038"/>
            </a:xfrm>
            <a:custGeom>
              <a:avLst/>
              <a:gdLst>
                <a:gd name="connsiteX0" fmla="*/ 90531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7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1 w 100034"/>
                <a:gd name="connsiteY18" fmla="*/ 8503 h 110038"/>
                <a:gd name="connsiteX19" fmla="*/ 27510 w 100034"/>
                <a:gd name="connsiteY19" fmla="*/ 17506 h 110038"/>
                <a:gd name="connsiteX20" fmla="*/ 17506 w 100034"/>
                <a:gd name="connsiteY20" fmla="*/ 21507 h 110038"/>
                <a:gd name="connsiteX21" fmla="*/ 13505 w 100034"/>
                <a:gd name="connsiteY21" fmla="*/ 31511 h 110038"/>
                <a:gd name="connsiteX22" fmla="*/ 17506 w 100034"/>
                <a:gd name="connsiteY22" fmla="*/ 41514 h 110038"/>
                <a:gd name="connsiteX23" fmla="*/ 27510 w 100034"/>
                <a:gd name="connsiteY23" fmla="*/ 45516 h 110038"/>
                <a:gd name="connsiteX24" fmla="*/ 37513 w 100034"/>
                <a:gd name="connsiteY24" fmla="*/ 41514 h 110038"/>
                <a:gd name="connsiteX25" fmla="*/ 41514 w 100034"/>
                <a:gd name="connsiteY25" fmla="*/ 31511 h 110038"/>
                <a:gd name="connsiteX26" fmla="*/ 37513 w 100034"/>
                <a:gd name="connsiteY26" fmla="*/ 21507 h 110038"/>
                <a:gd name="connsiteX27" fmla="*/ 27510 w 100034"/>
                <a:gd name="connsiteY27" fmla="*/ 17506 h 110038"/>
                <a:gd name="connsiteX28" fmla="*/ 78527 w 100034"/>
                <a:gd name="connsiteY28" fmla="*/ 63522 h 110038"/>
                <a:gd name="connsiteX29" fmla="*/ 93533 w 100034"/>
                <a:gd name="connsiteY29" fmla="*/ 69524 h 110038"/>
                <a:gd name="connsiteX30" fmla="*/ 99535 w 100034"/>
                <a:gd name="connsiteY30" fmla="*/ 85530 h 110038"/>
                <a:gd name="connsiteX31" fmla="*/ 93533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2525 h 110038"/>
                <a:gd name="connsiteX38" fmla="*/ 68524 w 100034"/>
                <a:gd name="connsiteY38" fmla="*/ 76527 h 110038"/>
                <a:gd name="connsiteX39" fmla="*/ 64522 w 100034"/>
                <a:gd name="connsiteY39" fmla="*/ 86530 h 110038"/>
                <a:gd name="connsiteX40" fmla="*/ 68524 w 100034"/>
                <a:gd name="connsiteY40" fmla="*/ 96534 h 110038"/>
                <a:gd name="connsiteX41" fmla="*/ 78527 w 100034"/>
                <a:gd name="connsiteY41" fmla="*/ 100535 h 110038"/>
                <a:gd name="connsiteX42" fmla="*/ 88531 w 100034"/>
                <a:gd name="connsiteY42" fmla="*/ 96534 h 110038"/>
                <a:gd name="connsiteX43" fmla="*/ 92532 w 100034"/>
                <a:gd name="connsiteY43" fmla="*/ 86530 h 110038"/>
                <a:gd name="connsiteX44" fmla="*/ 88531 w 100034"/>
                <a:gd name="connsiteY44" fmla="*/ 76527 h 110038"/>
                <a:gd name="connsiteX45" fmla="*/ 78527 w 100034"/>
                <a:gd name="connsiteY45" fmla="*/ 72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1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7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7" y="26509"/>
                    <a:pt x="50517" y="31511"/>
                  </a:cubicBezTo>
                  <a:cubicBezTo>
                    <a:pt x="50517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7"/>
                    <a:pt x="15505" y="15505"/>
                    <a:pt x="18507" y="13505"/>
                  </a:cubicBezTo>
                  <a:cubicBezTo>
                    <a:pt x="21507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1" y="8503"/>
                  </a:lnTo>
                  <a:close/>
                  <a:moveTo>
                    <a:pt x="27510" y="17506"/>
                  </a:moveTo>
                  <a:cubicBezTo>
                    <a:pt x="23508" y="17506"/>
                    <a:pt x="20507" y="18507"/>
                    <a:pt x="17506" y="21507"/>
                  </a:cubicBezTo>
                  <a:cubicBezTo>
                    <a:pt x="14505" y="24509"/>
                    <a:pt x="13505" y="27510"/>
                    <a:pt x="13505" y="31511"/>
                  </a:cubicBezTo>
                  <a:cubicBezTo>
                    <a:pt x="13505" y="35512"/>
                    <a:pt x="14505" y="38513"/>
                    <a:pt x="17506" y="41514"/>
                  </a:cubicBezTo>
                  <a:cubicBezTo>
                    <a:pt x="20507" y="44515"/>
                    <a:pt x="23508" y="45516"/>
                    <a:pt x="27510" y="45516"/>
                  </a:cubicBezTo>
                  <a:cubicBezTo>
                    <a:pt x="31511" y="45516"/>
                    <a:pt x="34512" y="44515"/>
                    <a:pt x="37513" y="41514"/>
                  </a:cubicBezTo>
                  <a:cubicBezTo>
                    <a:pt x="40514" y="38513"/>
                    <a:pt x="41514" y="35512"/>
                    <a:pt x="41514" y="31511"/>
                  </a:cubicBezTo>
                  <a:cubicBezTo>
                    <a:pt x="41514" y="27510"/>
                    <a:pt x="40514" y="24509"/>
                    <a:pt x="37513" y="21507"/>
                  </a:cubicBezTo>
                  <a:cubicBezTo>
                    <a:pt x="34512" y="18507"/>
                    <a:pt x="31511" y="17506"/>
                    <a:pt x="27510" y="17506"/>
                  </a:cubicBezTo>
                  <a:close/>
                  <a:moveTo>
                    <a:pt x="78527" y="63522"/>
                  </a:moveTo>
                  <a:cubicBezTo>
                    <a:pt x="84529" y="63522"/>
                    <a:pt x="89531" y="65523"/>
                    <a:pt x="93533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3" y="101535"/>
                  </a:cubicBezTo>
                  <a:cubicBezTo>
                    <a:pt x="89531" y="105537"/>
                    <a:pt x="84529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6523"/>
                    <a:pt x="72525" y="63522"/>
                    <a:pt x="78527" y="63522"/>
                  </a:cubicBezTo>
                  <a:close/>
                  <a:moveTo>
                    <a:pt x="78527" y="72525"/>
                  </a:moveTo>
                  <a:cubicBezTo>
                    <a:pt x="74526" y="72525"/>
                    <a:pt x="71525" y="73526"/>
                    <a:pt x="68524" y="76527"/>
                  </a:cubicBezTo>
                  <a:cubicBezTo>
                    <a:pt x="65523" y="79528"/>
                    <a:pt x="64522" y="82529"/>
                    <a:pt x="64522" y="86530"/>
                  </a:cubicBezTo>
                  <a:cubicBezTo>
                    <a:pt x="64522" y="90532"/>
                    <a:pt x="65523" y="93533"/>
                    <a:pt x="68524" y="96534"/>
                  </a:cubicBezTo>
                  <a:cubicBezTo>
                    <a:pt x="71525" y="99535"/>
                    <a:pt x="74526" y="100535"/>
                    <a:pt x="78527" y="100535"/>
                  </a:cubicBezTo>
                  <a:cubicBezTo>
                    <a:pt x="82529" y="100535"/>
                    <a:pt x="85530" y="99535"/>
                    <a:pt x="88531" y="96534"/>
                  </a:cubicBezTo>
                  <a:cubicBezTo>
                    <a:pt x="91532" y="93533"/>
                    <a:pt x="92532" y="90532"/>
                    <a:pt x="92532" y="86530"/>
                  </a:cubicBezTo>
                  <a:cubicBezTo>
                    <a:pt x="92532" y="82529"/>
                    <a:pt x="91532" y="79528"/>
                    <a:pt x="88531" y="76527"/>
                  </a:cubicBezTo>
                  <a:cubicBezTo>
                    <a:pt x="85530" y="73526"/>
                    <a:pt x="82529" y="72525"/>
                    <a:pt x="78527" y="72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2937937E-52C8-4563-84C5-86E4E306008D}"/>
                </a:ext>
              </a:extLst>
            </p:cNvPr>
            <p:cNvSpPr/>
            <p:nvPr/>
          </p:nvSpPr>
          <p:spPr>
            <a:xfrm>
              <a:off x="4942098" y="3495003"/>
              <a:ext cx="30010" cy="100035"/>
            </a:xfrm>
            <a:custGeom>
              <a:avLst/>
              <a:gdLst>
                <a:gd name="connsiteX0" fmla="*/ 13505 w 30010"/>
                <a:gd name="connsiteY0" fmla="*/ 7503 h 100034"/>
                <a:gd name="connsiteX1" fmla="*/ 31511 w 30010"/>
                <a:gd name="connsiteY1" fmla="*/ 7503 h 100034"/>
                <a:gd name="connsiteX2" fmla="*/ 31511 w 30010"/>
                <a:gd name="connsiteY2" fmla="*/ 100535 h 100034"/>
                <a:gd name="connsiteX3" fmla="*/ 22508 w 30010"/>
                <a:gd name="connsiteY3" fmla="*/ 100535 h 100034"/>
                <a:gd name="connsiteX4" fmla="*/ 22508 w 30010"/>
                <a:gd name="connsiteY4" fmla="*/ 17506 h 100034"/>
                <a:gd name="connsiteX5" fmla="*/ 7503 w 30010"/>
                <a:gd name="connsiteY5" fmla="*/ 17506 h 100034"/>
                <a:gd name="connsiteX6" fmla="*/ 13505 w 30010"/>
                <a:gd name="connsiteY6" fmla="*/ 750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00034">
                  <a:moveTo>
                    <a:pt x="13505" y="7503"/>
                  </a:moveTo>
                  <a:lnTo>
                    <a:pt x="31511" y="7503"/>
                  </a:lnTo>
                  <a:lnTo>
                    <a:pt x="31511" y="100535"/>
                  </a:lnTo>
                  <a:lnTo>
                    <a:pt x="22508" y="100535"/>
                  </a:lnTo>
                  <a:lnTo>
                    <a:pt x="22508" y="17506"/>
                  </a:lnTo>
                  <a:lnTo>
                    <a:pt x="7503" y="17506"/>
                  </a:lnTo>
                  <a:lnTo>
                    <a:pt x="13505" y="75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A534F50A-1C2F-4F74-9951-9788873BB0DF}"/>
                </a:ext>
              </a:extLst>
            </p:cNvPr>
            <p:cNvSpPr/>
            <p:nvPr/>
          </p:nvSpPr>
          <p:spPr>
            <a:xfrm>
              <a:off x="4999118" y="3493003"/>
              <a:ext cx="70024" cy="110038"/>
            </a:xfrm>
            <a:custGeom>
              <a:avLst/>
              <a:gdLst>
                <a:gd name="connsiteX0" fmla="*/ 20507 w 70024"/>
                <a:gd name="connsiteY0" fmla="*/ 31511 h 110038"/>
                <a:gd name="connsiteX1" fmla="*/ 10504 w 70024"/>
                <a:gd name="connsiteY1" fmla="*/ 31511 h 110038"/>
                <a:gd name="connsiteX2" fmla="*/ 20507 w 70024"/>
                <a:gd name="connsiteY2" fmla="*/ 13505 h 110038"/>
                <a:gd name="connsiteX3" fmla="*/ 37513 w 70024"/>
                <a:gd name="connsiteY3" fmla="*/ 7503 h 110038"/>
                <a:gd name="connsiteX4" fmla="*/ 51518 w 70024"/>
                <a:gd name="connsiteY4" fmla="*/ 10504 h 110038"/>
                <a:gd name="connsiteX5" fmla="*/ 61521 w 70024"/>
                <a:gd name="connsiteY5" fmla="*/ 19507 h 110038"/>
                <a:gd name="connsiteX6" fmla="*/ 64522 w 70024"/>
                <a:gd name="connsiteY6" fmla="*/ 31511 h 110038"/>
                <a:gd name="connsiteX7" fmla="*/ 52518 w 70024"/>
                <a:gd name="connsiteY7" fmla="*/ 50518 h 110038"/>
                <a:gd name="connsiteX8" fmla="*/ 63522 w 70024"/>
                <a:gd name="connsiteY8" fmla="*/ 58520 h 110038"/>
                <a:gd name="connsiteX9" fmla="*/ 69524 w 70024"/>
                <a:gd name="connsiteY9" fmla="*/ 75526 h 110038"/>
                <a:gd name="connsiteX10" fmla="*/ 65523 w 70024"/>
                <a:gd name="connsiteY10" fmla="*/ 90532 h 110038"/>
                <a:gd name="connsiteX11" fmla="*/ 54519 w 70024"/>
                <a:gd name="connsiteY11" fmla="*/ 101535 h 110038"/>
                <a:gd name="connsiteX12" fmla="*/ 38513 w 70024"/>
                <a:gd name="connsiteY12" fmla="*/ 105537 h 110038"/>
                <a:gd name="connsiteX13" fmla="*/ 18507 w 70024"/>
                <a:gd name="connsiteY13" fmla="*/ 98534 h 110038"/>
                <a:gd name="connsiteX14" fmla="*/ 7503 w 70024"/>
                <a:gd name="connsiteY14" fmla="*/ 78527 h 110038"/>
                <a:gd name="connsiteX15" fmla="*/ 16506 w 70024"/>
                <a:gd name="connsiteY15" fmla="*/ 78527 h 110038"/>
                <a:gd name="connsiteX16" fmla="*/ 23508 w 70024"/>
                <a:gd name="connsiteY16" fmla="*/ 91532 h 110038"/>
                <a:gd name="connsiteX17" fmla="*/ 38513 w 70024"/>
                <a:gd name="connsiteY17" fmla="*/ 96534 h 110038"/>
                <a:gd name="connsiteX18" fmla="*/ 54519 w 70024"/>
                <a:gd name="connsiteY18" fmla="*/ 90532 h 110038"/>
                <a:gd name="connsiteX19" fmla="*/ 60521 w 70024"/>
                <a:gd name="connsiteY19" fmla="*/ 76527 h 110038"/>
                <a:gd name="connsiteX20" fmla="*/ 57520 w 70024"/>
                <a:gd name="connsiteY20" fmla="*/ 66523 h 110038"/>
                <a:gd name="connsiteX21" fmla="*/ 49517 w 70024"/>
                <a:gd name="connsiteY21" fmla="*/ 59521 h 110038"/>
                <a:gd name="connsiteX22" fmla="*/ 33512 w 70024"/>
                <a:gd name="connsiteY22" fmla="*/ 56520 h 110038"/>
                <a:gd name="connsiteX23" fmla="*/ 33512 w 70024"/>
                <a:gd name="connsiteY23" fmla="*/ 47517 h 110038"/>
                <a:gd name="connsiteX24" fmla="*/ 45516 w 70024"/>
                <a:gd name="connsiteY24" fmla="*/ 45516 h 110038"/>
                <a:gd name="connsiteX25" fmla="*/ 53519 w 70024"/>
                <a:gd name="connsiteY25" fmla="*/ 39514 h 110038"/>
                <a:gd name="connsiteX26" fmla="*/ 55519 w 70024"/>
                <a:gd name="connsiteY26" fmla="*/ 31511 h 110038"/>
                <a:gd name="connsiteX27" fmla="*/ 50517 w 70024"/>
                <a:gd name="connsiteY27" fmla="*/ 20507 h 110038"/>
                <a:gd name="connsiteX28" fmla="*/ 38513 w 70024"/>
                <a:gd name="connsiteY28" fmla="*/ 16506 h 110038"/>
                <a:gd name="connsiteX29" fmla="*/ 28510 w 70024"/>
                <a:gd name="connsiteY29" fmla="*/ 19507 h 110038"/>
                <a:gd name="connsiteX30" fmla="*/ 20507 w 70024"/>
                <a:gd name="connsiteY30" fmla="*/ 31511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0024" h="110038">
                  <a:moveTo>
                    <a:pt x="20507" y="31511"/>
                  </a:moveTo>
                  <a:lnTo>
                    <a:pt x="10504" y="31511"/>
                  </a:lnTo>
                  <a:cubicBezTo>
                    <a:pt x="12504" y="23508"/>
                    <a:pt x="15505" y="17506"/>
                    <a:pt x="20507" y="13505"/>
                  </a:cubicBezTo>
                  <a:cubicBezTo>
                    <a:pt x="25509" y="9503"/>
                    <a:pt x="31511" y="7503"/>
                    <a:pt x="37513" y="7503"/>
                  </a:cubicBezTo>
                  <a:cubicBezTo>
                    <a:pt x="42515" y="7503"/>
                    <a:pt x="46516" y="8503"/>
                    <a:pt x="51518" y="10504"/>
                  </a:cubicBezTo>
                  <a:cubicBezTo>
                    <a:pt x="55519" y="12504"/>
                    <a:pt x="58520" y="15505"/>
                    <a:pt x="61521" y="19507"/>
                  </a:cubicBezTo>
                  <a:cubicBezTo>
                    <a:pt x="64522" y="23508"/>
                    <a:pt x="64522" y="27510"/>
                    <a:pt x="64522" y="31511"/>
                  </a:cubicBezTo>
                  <a:cubicBezTo>
                    <a:pt x="64522" y="39514"/>
                    <a:pt x="60521" y="45516"/>
                    <a:pt x="52518" y="50518"/>
                  </a:cubicBezTo>
                  <a:cubicBezTo>
                    <a:pt x="56520" y="52518"/>
                    <a:pt x="60521" y="54519"/>
                    <a:pt x="63522" y="58520"/>
                  </a:cubicBezTo>
                  <a:cubicBezTo>
                    <a:pt x="67524" y="63522"/>
                    <a:pt x="69524" y="68524"/>
                    <a:pt x="69524" y="75526"/>
                  </a:cubicBezTo>
                  <a:cubicBezTo>
                    <a:pt x="69524" y="80528"/>
                    <a:pt x="68524" y="85530"/>
                    <a:pt x="65523" y="90532"/>
                  </a:cubicBezTo>
                  <a:cubicBezTo>
                    <a:pt x="62522" y="95533"/>
                    <a:pt x="58520" y="99535"/>
                    <a:pt x="54519" y="101535"/>
                  </a:cubicBezTo>
                  <a:cubicBezTo>
                    <a:pt x="50517" y="103536"/>
                    <a:pt x="44515" y="105537"/>
                    <a:pt x="38513" y="105537"/>
                  </a:cubicBezTo>
                  <a:cubicBezTo>
                    <a:pt x="30511" y="105537"/>
                    <a:pt x="23508" y="103536"/>
                    <a:pt x="18507" y="98534"/>
                  </a:cubicBezTo>
                  <a:cubicBezTo>
                    <a:pt x="13505" y="93533"/>
                    <a:pt x="9503" y="87531"/>
                    <a:pt x="7503" y="78527"/>
                  </a:cubicBezTo>
                  <a:lnTo>
                    <a:pt x="16506" y="78527"/>
                  </a:lnTo>
                  <a:cubicBezTo>
                    <a:pt x="18507" y="84529"/>
                    <a:pt x="20507" y="88531"/>
                    <a:pt x="23508" y="91532"/>
                  </a:cubicBezTo>
                  <a:cubicBezTo>
                    <a:pt x="27510" y="94533"/>
                    <a:pt x="32511" y="96534"/>
                    <a:pt x="38513" y="96534"/>
                  </a:cubicBezTo>
                  <a:cubicBezTo>
                    <a:pt x="45516" y="96534"/>
                    <a:pt x="50517" y="94533"/>
                    <a:pt x="54519" y="90532"/>
                  </a:cubicBezTo>
                  <a:cubicBezTo>
                    <a:pt x="58520" y="86530"/>
                    <a:pt x="60521" y="81528"/>
                    <a:pt x="60521" y="76527"/>
                  </a:cubicBezTo>
                  <a:cubicBezTo>
                    <a:pt x="60521" y="72525"/>
                    <a:pt x="59521" y="69524"/>
                    <a:pt x="57520" y="66523"/>
                  </a:cubicBezTo>
                  <a:cubicBezTo>
                    <a:pt x="55519" y="63522"/>
                    <a:pt x="52518" y="60521"/>
                    <a:pt x="49517" y="59521"/>
                  </a:cubicBezTo>
                  <a:cubicBezTo>
                    <a:pt x="46516" y="58520"/>
                    <a:pt x="40514" y="56520"/>
                    <a:pt x="33512" y="56520"/>
                  </a:cubicBezTo>
                  <a:lnTo>
                    <a:pt x="33512" y="47517"/>
                  </a:lnTo>
                  <a:cubicBezTo>
                    <a:pt x="37513" y="47517"/>
                    <a:pt x="41514" y="46516"/>
                    <a:pt x="45516" y="45516"/>
                  </a:cubicBezTo>
                  <a:cubicBezTo>
                    <a:pt x="49517" y="43515"/>
                    <a:pt x="51518" y="42515"/>
                    <a:pt x="53519" y="39514"/>
                  </a:cubicBezTo>
                  <a:cubicBezTo>
                    <a:pt x="55519" y="37513"/>
                    <a:pt x="55519" y="34512"/>
                    <a:pt x="55519" y="31511"/>
                  </a:cubicBezTo>
                  <a:cubicBezTo>
                    <a:pt x="55519" y="27510"/>
                    <a:pt x="53519" y="23508"/>
                    <a:pt x="50517" y="20507"/>
                  </a:cubicBezTo>
                  <a:cubicBezTo>
                    <a:pt x="47517" y="17506"/>
                    <a:pt x="43515" y="16506"/>
                    <a:pt x="38513" y="16506"/>
                  </a:cubicBezTo>
                  <a:cubicBezTo>
                    <a:pt x="34512" y="16506"/>
                    <a:pt x="31511" y="17506"/>
                    <a:pt x="28510" y="19507"/>
                  </a:cubicBezTo>
                  <a:cubicBezTo>
                    <a:pt x="24508" y="22508"/>
                    <a:pt x="22508" y="26509"/>
                    <a:pt x="20507" y="3151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B47233B1-20AE-4D53-AD83-1BD0BE53A8B7}"/>
                </a:ext>
              </a:extLst>
            </p:cNvPr>
            <p:cNvSpPr/>
            <p:nvPr/>
          </p:nvSpPr>
          <p:spPr>
            <a:xfrm>
              <a:off x="5069142" y="3491002"/>
              <a:ext cx="100035" cy="110038"/>
            </a:xfrm>
            <a:custGeom>
              <a:avLst/>
              <a:gdLst>
                <a:gd name="connsiteX0" fmla="*/ 90531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7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1 w 100034"/>
                <a:gd name="connsiteY18" fmla="*/ 8503 h 110038"/>
                <a:gd name="connsiteX19" fmla="*/ 27510 w 100034"/>
                <a:gd name="connsiteY19" fmla="*/ 17506 h 110038"/>
                <a:gd name="connsiteX20" fmla="*/ 17506 w 100034"/>
                <a:gd name="connsiteY20" fmla="*/ 21507 h 110038"/>
                <a:gd name="connsiteX21" fmla="*/ 13505 w 100034"/>
                <a:gd name="connsiteY21" fmla="*/ 31511 h 110038"/>
                <a:gd name="connsiteX22" fmla="*/ 17506 w 100034"/>
                <a:gd name="connsiteY22" fmla="*/ 41514 h 110038"/>
                <a:gd name="connsiteX23" fmla="*/ 27510 w 100034"/>
                <a:gd name="connsiteY23" fmla="*/ 45516 h 110038"/>
                <a:gd name="connsiteX24" fmla="*/ 37513 w 100034"/>
                <a:gd name="connsiteY24" fmla="*/ 41514 h 110038"/>
                <a:gd name="connsiteX25" fmla="*/ 41514 w 100034"/>
                <a:gd name="connsiteY25" fmla="*/ 31511 h 110038"/>
                <a:gd name="connsiteX26" fmla="*/ 37513 w 100034"/>
                <a:gd name="connsiteY26" fmla="*/ 21507 h 110038"/>
                <a:gd name="connsiteX27" fmla="*/ 27510 w 100034"/>
                <a:gd name="connsiteY27" fmla="*/ 17506 h 110038"/>
                <a:gd name="connsiteX28" fmla="*/ 78527 w 100034"/>
                <a:gd name="connsiteY28" fmla="*/ 63522 h 110038"/>
                <a:gd name="connsiteX29" fmla="*/ 93533 w 100034"/>
                <a:gd name="connsiteY29" fmla="*/ 69524 h 110038"/>
                <a:gd name="connsiteX30" fmla="*/ 99535 w 100034"/>
                <a:gd name="connsiteY30" fmla="*/ 85530 h 110038"/>
                <a:gd name="connsiteX31" fmla="*/ 93533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2525 h 110038"/>
                <a:gd name="connsiteX38" fmla="*/ 68524 w 100034"/>
                <a:gd name="connsiteY38" fmla="*/ 76527 h 110038"/>
                <a:gd name="connsiteX39" fmla="*/ 64522 w 100034"/>
                <a:gd name="connsiteY39" fmla="*/ 86530 h 110038"/>
                <a:gd name="connsiteX40" fmla="*/ 68524 w 100034"/>
                <a:gd name="connsiteY40" fmla="*/ 96534 h 110038"/>
                <a:gd name="connsiteX41" fmla="*/ 78527 w 100034"/>
                <a:gd name="connsiteY41" fmla="*/ 100535 h 110038"/>
                <a:gd name="connsiteX42" fmla="*/ 88531 w 100034"/>
                <a:gd name="connsiteY42" fmla="*/ 96534 h 110038"/>
                <a:gd name="connsiteX43" fmla="*/ 92532 w 100034"/>
                <a:gd name="connsiteY43" fmla="*/ 86530 h 110038"/>
                <a:gd name="connsiteX44" fmla="*/ 88531 w 100034"/>
                <a:gd name="connsiteY44" fmla="*/ 76527 h 110038"/>
                <a:gd name="connsiteX45" fmla="*/ 78527 w 100034"/>
                <a:gd name="connsiteY45" fmla="*/ 72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1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6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7" y="26509"/>
                    <a:pt x="50517" y="31511"/>
                  </a:cubicBezTo>
                  <a:cubicBezTo>
                    <a:pt x="50517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6"/>
                    <a:pt x="15505" y="15505"/>
                    <a:pt x="18507" y="13505"/>
                  </a:cubicBezTo>
                  <a:cubicBezTo>
                    <a:pt x="21507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1" y="8503"/>
                  </a:lnTo>
                  <a:close/>
                  <a:moveTo>
                    <a:pt x="27510" y="17506"/>
                  </a:moveTo>
                  <a:cubicBezTo>
                    <a:pt x="23508" y="17506"/>
                    <a:pt x="20507" y="18506"/>
                    <a:pt x="17506" y="21507"/>
                  </a:cubicBezTo>
                  <a:cubicBezTo>
                    <a:pt x="14505" y="24509"/>
                    <a:pt x="13505" y="27510"/>
                    <a:pt x="13505" y="31511"/>
                  </a:cubicBezTo>
                  <a:cubicBezTo>
                    <a:pt x="13505" y="35512"/>
                    <a:pt x="14505" y="38513"/>
                    <a:pt x="17506" y="41514"/>
                  </a:cubicBezTo>
                  <a:cubicBezTo>
                    <a:pt x="20507" y="44515"/>
                    <a:pt x="23508" y="45516"/>
                    <a:pt x="27510" y="45516"/>
                  </a:cubicBezTo>
                  <a:cubicBezTo>
                    <a:pt x="31511" y="45516"/>
                    <a:pt x="34512" y="44515"/>
                    <a:pt x="37513" y="41514"/>
                  </a:cubicBezTo>
                  <a:cubicBezTo>
                    <a:pt x="40514" y="38513"/>
                    <a:pt x="41514" y="35512"/>
                    <a:pt x="41514" y="31511"/>
                  </a:cubicBezTo>
                  <a:cubicBezTo>
                    <a:pt x="41514" y="27510"/>
                    <a:pt x="40514" y="24509"/>
                    <a:pt x="37513" y="21507"/>
                  </a:cubicBezTo>
                  <a:cubicBezTo>
                    <a:pt x="34512" y="18506"/>
                    <a:pt x="31511" y="17506"/>
                    <a:pt x="27510" y="17506"/>
                  </a:cubicBezTo>
                  <a:close/>
                  <a:moveTo>
                    <a:pt x="78527" y="63522"/>
                  </a:moveTo>
                  <a:cubicBezTo>
                    <a:pt x="84529" y="63522"/>
                    <a:pt x="89531" y="65523"/>
                    <a:pt x="93533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3" y="101535"/>
                  </a:cubicBezTo>
                  <a:cubicBezTo>
                    <a:pt x="89531" y="105537"/>
                    <a:pt x="84529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6523"/>
                    <a:pt x="72525" y="63522"/>
                    <a:pt x="78527" y="63522"/>
                  </a:cubicBezTo>
                  <a:close/>
                  <a:moveTo>
                    <a:pt x="78527" y="72525"/>
                  </a:moveTo>
                  <a:cubicBezTo>
                    <a:pt x="74526" y="72525"/>
                    <a:pt x="71525" y="73526"/>
                    <a:pt x="68524" y="76527"/>
                  </a:cubicBezTo>
                  <a:cubicBezTo>
                    <a:pt x="65523" y="79528"/>
                    <a:pt x="64522" y="82529"/>
                    <a:pt x="64522" y="86530"/>
                  </a:cubicBezTo>
                  <a:cubicBezTo>
                    <a:pt x="64522" y="90531"/>
                    <a:pt x="65523" y="93533"/>
                    <a:pt x="68524" y="96534"/>
                  </a:cubicBezTo>
                  <a:cubicBezTo>
                    <a:pt x="71525" y="99535"/>
                    <a:pt x="74526" y="100535"/>
                    <a:pt x="78527" y="100535"/>
                  </a:cubicBezTo>
                  <a:cubicBezTo>
                    <a:pt x="82529" y="100535"/>
                    <a:pt x="85530" y="99535"/>
                    <a:pt x="88531" y="96534"/>
                  </a:cubicBezTo>
                  <a:cubicBezTo>
                    <a:pt x="91532" y="93533"/>
                    <a:pt x="92532" y="90531"/>
                    <a:pt x="92532" y="86530"/>
                  </a:cubicBezTo>
                  <a:cubicBezTo>
                    <a:pt x="92532" y="82529"/>
                    <a:pt x="91532" y="79528"/>
                    <a:pt x="88531" y="76527"/>
                  </a:cubicBezTo>
                  <a:cubicBezTo>
                    <a:pt x="85530" y="73526"/>
                    <a:pt x="82529" y="72525"/>
                    <a:pt x="78527" y="72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1C19FB9-93A2-4F2A-812A-9DCDB3BE1898}"/>
                </a:ext>
              </a:extLst>
            </p:cNvPr>
            <p:cNvSpPr/>
            <p:nvPr/>
          </p:nvSpPr>
          <p:spPr>
            <a:xfrm>
              <a:off x="4949100" y="3192898"/>
              <a:ext cx="30010" cy="100035"/>
            </a:xfrm>
            <a:custGeom>
              <a:avLst/>
              <a:gdLst>
                <a:gd name="connsiteX0" fmla="*/ 13505 w 30010"/>
                <a:gd name="connsiteY0" fmla="*/ 7503 h 100034"/>
                <a:gd name="connsiteX1" fmla="*/ 31511 w 30010"/>
                <a:gd name="connsiteY1" fmla="*/ 7503 h 100034"/>
                <a:gd name="connsiteX2" fmla="*/ 31511 w 30010"/>
                <a:gd name="connsiteY2" fmla="*/ 100535 h 100034"/>
                <a:gd name="connsiteX3" fmla="*/ 22508 w 30010"/>
                <a:gd name="connsiteY3" fmla="*/ 100535 h 100034"/>
                <a:gd name="connsiteX4" fmla="*/ 22508 w 30010"/>
                <a:gd name="connsiteY4" fmla="*/ 16506 h 100034"/>
                <a:gd name="connsiteX5" fmla="*/ 7503 w 30010"/>
                <a:gd name="connsiteY5" fmla="*/ 16506 h 100034"/>
                <a:gd name="connsiteX6" fmla="*/ 13505 w 30010"/>
                <a:gd name="connsiteY6" fmla="*/ 750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00034">
                  <a:moveTo>
                    <a:pt x="13505" y="7503"/>
                  </a:moveTo>
                  <a:lnTo>
                    <a:pt x="31511" y="7503"/>
                  </a:lnTo>
                  <a:lnTo>
                    <a:pt x="31511" y="100535"/>
                  </a:lnTo>
                  <a:lnTo>
                    <a:pt x="22508" y="100535"/>
                  </a:lnTo>
                  <a:lnTo>
                    <a:pt x="22508" y="16506"/>
                  </a:lnTo>
                  <a:lnTo>
                    <a:pt x="7503" y="16506"/>
                  </a:lnTo>
                  <a:lnTo>
                    <a:pt x="13505" y="75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5E08372F-2751-4D7E-9855-6A12CA53FAAC}"/>
                </a:ext>
              </a:extLst>
            </p:cNvPr>
            <p:cNvSpPr/>
            <p:nvPr/>
          </p:nvSpPr>
          <p:spPr>
            <a:xfrm>
              <a:off x="5018124" y="3192898"/>
              <a:ext cx="30010" cy="100035"/>
            </a:xfrm>
            <a:custGeom>
              <a:avLst/>
              <a:gdLst>
                <a:gd name="connsiteX0" fmla="*/ 13505 w 30010"/>
                <a:gd name="connsiteY0" fmla="*/ 7503 h 100034"/>
                <a:gd name="connsiteX1" fmla="*/ 31511 w 30010"/>
                <a:gd name="connsiteY1" fmla="*/ 7503 h 100034"/>
                <a:gd name="connsiteX2" fmla="*/ 31511 w 30010"/>
                <a:gd name="connsiteY2" fmla="*/ 100535 h 100034"/>
                <a:gd name="connsiteX3" fmla="*/ 22508 w 30010"/>
                <a:gd name="connsiteY3" fmla="*/ 100535 h 100034"/>
                <a:gd name="connsiteX4" fmla="*/ 22508 w 30010"/>
                <a:gd name="connsiteY4" fmla="*/ 16506 h 100034"/>
                <a:gd name="connsiteX5" fmla="*/ 7503 w 30010"/>
                <a:gd name="connsiteY5" fmla="*/ 16506 h 100034"/>
                <a:gd name="connsiteX6" fmla="*/ 13505 w 30010"/>
                <a:gd name="connsiteY6" fmla="*/ 7503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00034">
                  <a:moveTo>
                    <a:pt x="13505" y="7503"/>
                  </a:moveTo>
                  <a:lnTo>
                    <a:pt x="31511" y="7503"/>
                  </a:lnTo>
                  <a:lnTo>
                    <a:pt x="31511" y="100535"/>
                  </a:lnTo>
                  <a:lnTo>
                    <a:pt x="22508" y="100535"/>
                  </a:lnTo>
                  <a:lnTo>
                    <a:pt x="22508" y="16506"/>
                  </a:lnTo>
                  <a:lnTo>
                    <a:pt x="7503" y="16506"/>
                  </a:lnTo>
                  <a:lnTo>
                    <a:pt x="13505" y="75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9E8C9B10-4874-4819-9B87-82CCBAFE1AC4}"/>
                </a:ext>
              </a:extLst>
            </p:cNvPr>
            <p:cNvSpPr/>
            <p:nvPr/>
          </p:nvSpPr>
          <p:spPr>
            <a:xfrm>
              <a:off x="5073144" y="3188897"/>
              <a:ext cx="100035" cy="110038"/>
            </a:xfrm>
            <a:custGeom>
              <a:avLst/>
              <a:gdLst>
                <a:gd name="connsiteX0" fmla="*/ 90531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7 w 100034"/>
                <a:gd name="connsiteY6" fmla="*/ 31511 h 110038"/>
                <a:gd name="connsiteX7" fmla="*/ 44516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8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30 w 100034"/>
                <a:gd name="connsiteY17" fmla="*/ 8503 h 110038"/>
                <a:gd name="connsiteX18" fmla="*/ 90531 w 100034"/>
                <a:gd name="connsiteY18" fmla="*/ 8503 h 110038"/>
                <a:gd name="connsiteX19" fmla="*/ 27510 w 100034"/>
                <a:gd name="connsiteY19" fmla="*/ 16506 h 110038"/>
                <a:gd name="connsiteX20" fmla="*/ 17506 w 100034"/>
                <a:gd name="connsiteY20" fmla="*/ 20507 h 110038"/>
                <a:gd name="connsiteX21" fmla="*/ 13505 w 100034"/>
                <a:gd name="connsiteY21" fmla="*/ 30511 h 110038"/>
                <a:gd name="connsiteX22" fmla="*/ 17506 w 100034"/>
                <a:gd name="connsiteY22" fmla="*/ 40514 h 110038"/>
                <a:gd name="connsiteX23" fmla="*/ 27510 w 100034"/>
                <a:gd name="connsiteY23" fmla="*/ 44515 h 110038"/>
                <a:gd name="connsiteX24" fmla="*/ 37513 w 100034"/>
                <a:gd name="connsiteY24" fmla="*/ 40514 h 110038"/>
                <a:gd name="connsiteX25" fmla="*/ 41514 w 100034"/>
                <a:gd name="connsiteY25" fmla="*/ 30511 h 110038"/>
                <a:gd name="connsiteX26" fmla="*/ 37513 w 100034"/>
                <a:gd name="connsiteY26" fmla="*/ 20507 h 110038"/>
                <a:gd name="connsiteX27" fmla="*/ 27510 w 100034"/>
                <a:gd name="connsiteY27" fmla="*/ 16506 h 110038"/>
                <a:gd name="connsiteX28" fmla="*/ 78527 w 100034"/>
                <a:gd name="connsiteY28" fmla="*/ 63522 h 110038"/>
                <a:gd name="connsiteX29" fmla="*/ 93533 w 100034"/>
                <a:gd name="connsiteY29" fmla="*/ 69524 h 110038"/>
                <a:gd name="connsiteX30" fmla="*/ 99535 w 100034"/>
                <a:gd name="connsiteY30" fmla="*/ 85530 h 110038"/>
                <a:gd name="connsiteX31" fmla="*/ 93533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1525 h 110038"/>
                <a:gd name="connsiteX38" fmla="*/ 68524 w 100034"/>
                <a:gd name="connsiteY38" fmla="*/ 75526 h 110038"/>
                <a:gd name="connsiteX39" fmla="*/ 64523 w 100034"/>
                <a:gd name="connsiteY39" fmla="*/ 85530 h 110038"/>
                <a:gd name="connsiteX40" fmla="*/ 68524 w 100034"/>
                <a:gd name="connsiteY40" fmla="*/ 95533 h 110038"/>
                <a:gd name="connsiteX41" fmla="*/ 78527 w 100034"/>
                <a:gd name="connsiteY41" fmla="*/ 99535 h 110038"/>
                <a:gd name="connsiteX42" fmla="*/ 88531 w 100034"/>
                <a:gd name="connsiteY42" fmla="*/ 95533 h 110038"/>
                <a:gd name="connsiteX43" fmla="*/ 92532 w 100034"/>
                <a:gd name="connsiteY43" fmla="*/ 85530 h 110038"/>
                <a:gd name="connsiteX44" fmla="*/ 88531 w 100034"/>
                <a:gd name="connsiteY44" fmla="*/ 75526 h 110038"/>
                <a:gd name="connsiteX45" fmla="*/ 78527 w 100034"/>
                <a:gd name="connsiteY45" fmla="*/ 71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1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6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7" y="26509"/>
                    <a:pt x="50517" y="31511"/>
                  </a:cubicBezTo>
                  <a:cubicBezTo>
                    <a:pt x="50517" y="37513"/>
                    <a:pt x="48517" y="42515"/>
                    <a:pt x="44516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8"/>
                  </a:cubicBezTo>
                  <a:cubicBezTo>
                    <a:pt x="12504" y="18506"/>
                    <a:pt x="15505" y="15505"/>
                    <a:pt x="18507" y="13505"/>
                  </a:cubicBezTo>
                  <a:cubicBezTo>
                    <a:pt x="21507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3" y="13505"/>
                    <a:pt x="68524" y="12504"/>
                  </a:cubicBezTo>
                  <a:cubicBezTo>
                    <a:pt x="72525" y="11504"/>
                    <a:pt x="78527" y="10504"/>
                    <a:pt x="84530" y="8503"/>
                  </a:cubicBezTo>
                  <a:lnTo>
                    <a:pt x="90531" y="8503"/>
                  </a:lnTo>
                  <a:close/>
                  <a:moveTo>
                    <a:pt x="27510" y="16506"/>
                  </a:moveTo>
                  <a:cubicBezTo>
                    <a:pt x="23508" y="16506"/>
                    <a:pt x="20507" y="17506"/>
                    <a:pt x="17506" y="20507"/>
                  </a:cubicBezTo>
                  <a:cubicBezTo>
                    <a:pt x="14505" y="23508"/>
                    <a:pt x="13505" y="26509"/>
                    <a:pt x="13505" y="30511"/>
                  </a:cubicBezTo>
                  <a:cubicBezTo>
                    <a:pt x="13505" y="34512"/>
                    <a:pt x="14505" y="37513"/>
                    <a:pt x="17506" y="40514"/>
                  </a:cubicBezTo>
                  <a:cubicBezTo>
                    <a:pt x="20507" y="43515"/>
                    <a:pt x="23508" y="44515"/>
                    <a:pt x="27510" y="44515"/>
                  </a:cubicBezTo>
                  <a:cubicBezTo>
                    <a:pt x="31511" y="44515"/>
                    <a:pt x="34512" y="43515"/>
                    <a:pt x="37513" y="40514"/>
                  </a:cubicBezTo>
                  <a:cubicBezTo>
                    <a:pt x="40514" y="37513"/>
                    <a:pt x="41514" y="34512"/>
                    <a:pt x="41514" y="30511"/>
                  </a:cubicBezTo>
                  <a:cubicBezTo>
                    <a:pt x="41514" y="26509"/>
                    <a:pt x="40514" y="23508"/>
                    <a:pt x="37513" y="20507"/>
                  </a:cubicBezTo>
                  <a:cubicBezTo>
                    <a:pt x="35512" y="18506"/>
                    <a:pt x="31511" y="16506"/>
                    <a:pt x="27510" y="16506"/>
                  </a:cubicBezTo>
                  <a:close/>
                  <a:moveTo>
                    <a:pt x="78527" y="63522"/>
                  </a:moveTo>
                  <a:cubicBezTo>
                    <a:pt x="84530" y="63522"/>
                    <a:pt x="89531" y="65523"/>
                    <a:pt x="93533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3" y="101535"/>
                  </a:cubicBezTo>
                  <a:cubicBezTo>
                    <a:pt x="89531" y="105537"/>
                    <a:pt x="84530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5523"/>
                    <a:pt x="72525" y="63522"/>
                    <a:pt x="78527" y="63522"/>
                  </a:cubicBezTo>
                  <a:close/>
                  <a:moveTo>
                    <a:pt x="78527" y="71525"/>
                  </a:moveTo>
                  <a:cubicBezTo>
                    <a:pt x="74526" y="71525"/>
                    <a:pt x="71525" y="72525"/>
                    <a:pt x="68524" y="75526"/>
                  </a:cubicBezTo>
                  <a:cubicBezTo>
                    <a:pt x="65523" y="78527"/>
                    <a:pt x="64523" y="81528"/>
                    <a:pt x="64523" y="85530"/>
                  </a:cubicBezTo>
                  <a:cubicBezTo>
                    <a:pt x="64523" y="89531"/>
                    <a:pt x="65523" y="92532"/>
                    <a:pt x="68524" y="95533"/>
                  </a:cubicBezTo>
                  <a:cubicBezTo>
                    <a:pt x="71525" y="98534"/>
                    <a:pt x="74526" y="99535"/>
                    <a:pt x="78527" y="99535"/>
                  </a:cubicBezTo>
                  <a:cubicBezTo>
                    <a:pt x="82529" y="99535"/>
                    <a:pt x="85530" y="98534"/>
                    <a:pt x="88531" y="95533"/>
                  </a:cubicBezTo>
                  <a:cubicBezTo>
                    <a:pt x="91532" y="92532"/>
                    <a:pt x="92532" y="89531"/>
                    <a:pt x="92532" y="85530"/>
                  </a:cubicBezTo>
                  <a:cubicBezTo>
                    <a:pt x="92532" y="81528"/>
                    <a:pt x="91532" y="78527"/>
                    <a:pt x="88531" y="75526"/>
                  </a:cubicBezTo>
                  <a:cubicBezTo>
                    <a:pt x="86530" y="72525"/>
                    <a:pt x="82529" y="71525"/>
                    <a:pt x="78527" y="71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13327C12-9DC2-487D-BC7F-0FE48E3C8A61}"/>
                </a:ext>
              </a:extLst>
            </p:cNvPr>
            <p:cNvSpPr/>
            <p:nvPr/>
          </p:nvSpPr>
          <p:spPr>
            <a:xfrm>
              <a:off x="3089452" y="4378311"/>
              <a:ext cx="70024" cy="110038"/>
            </a:xfrm>
            <a:custGeom>
              <a:avLst/>
              <a:gdLst>
                <a:gd name="connsiteX0" fmla="*/ 18507 w 70024"/>
                <a:gd name="connsiteY0" fmla="*/ 39514 h 110038"/>
                <a:gd name="connsiteX1" fmla="*/ 9503 w 70024"/>
                <a:gd name="connsiteY1" fmla="*/ 39514 h 110038"/>
                <a:gd name="connsiteX2" fmla="*/ 18507 w 70024"/>
                <a:gd name="connsiteY2" fmla="*/ 16506 h 110038"/>
                <a:gd name="connsiteX3" fmla="*/ 40514 w 70024"/>
                <a:gd name="connsiteY3" fmla="*/ 7503 h 110038"/>
                <a:gd name="connsiteX4" fmla="*/ 61522 w 70024"/>
                <a:gd name="connsiteY4" fmla="*/ 15505 h 110038"/>
                <a:gd name="connsiteX5" fmla="*/ 69524 w 70024"/>
                <a:gd name="connsiteY5" fmla="*/ 35512 h 110038"/>
                <a:gd name="connsiteX6" fmla="*/ 65523 w 70024"/>
                <a:gd name="connsiteY6" fmla="*/ 50518 h 110038"/>
                <a:gd name="connsiteX7" fmla="*/ 50518 w 70024"/>
                <a:gd name="connsiteY7" fmla="*/ 69524 h 110038"/>
                <a:gd name="connsiteX8" fmla="*/ 27510 w 70024"/>
                <a:gd name="connsiteY8" fmla="*/ 94533 h 110038"/>
                <a:gd name="connsiteX9" fmla="*/ 70525 w 70024"/>
                <a:gd name="connsiteY9" fmla="*/ 94533 h 110038"/>
                <a:gd name="connsiteX10" fmla="*/ 70525 w 70024"/>
                <a:gd name="connsiteY10" fmla="*/ 103536 h 110038"/>
                <a:gd name="connsiteX11" fmla="*/ 7503 w 70024"/>
                <a:gd name="connsiteY11" fmla="*/ 103536 h 110038"/>
                <a:gd name="connsiteX12" fmla="*/ 43515 w 70024"/>
                <a:gd name="connsiteY12" fmla="*/ 64522 h 110038"/>
                <a:gd name="connsiteX13" fmla="*/ 57520 w 70024"/>
                <a:gd name="connsiteY13" fmla="*/ 47517 h 110038"/>
                <a:gd name="connsiteX14" fmla="*/ 60521 w 70024"/>
                <a:gd name="connsiteY14" fmla="*/ 35512 h 110038"/>
                <a:gd name="connsiteX15" fmla="*/ 54519 w 70024"/>
                <a:gd name="connsiteY15" fmla="*/ 21507 h 110038"/>
                <a:gd name="connsiteX16" fmla="*/ 40514 w 70024"/>
                <a:gd name="connsiteY16" fmla="*/ 15505 h 110038"/>
                <a:gd name="connsiteX17" fmla="*/ 25509 w 70024"/>
                <a:gd name="connsiteY17" fmla="*/ 21507 h 110038"/>
                <a:gd name="connsiteX18" fmla="*/ 18507 w 70024"/>
                <a:gd name="connsiteY18" fmla="*/ 39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8507" y="39514"/>
                  </a:moveTo>
                  <a:lnTo>
                    <a:pt x="9503" y="39514"/>
                  </a:lnTo>
                  <a:cubicBezTo>
                    <a:pt x="9503" y="30511"/>
                    <a:pt x="12504" y="22508"/>
                    <a:pt x="18507" y="16506"/>
                  </a:cubicBezTo>
                  <a:cubicBezTo>
                    <a:pt x="24509" y="10504"/>
                    <a:pt x="31511" y="7503"/>
                    <a:pt x="40514" y="7503"/>
                  </a:cubicBezTo>
                  <a:cubicBezTo>
                    <a:pt x="49517" y="7503"/>
                    <a:pt x="56520" y="10504"/>
                    <a:pt x="61522" y="15505"/>
                  </a:cubicBezTo>
                  <a:cubicBezTo>
                    <a:pt x="66523" y="21507"/>
                    <a:pt x="69524" y="27510"/>
                    <a:pt x="69524" y="35512"/>
                  </a:cubicBezTo>
                  <a:cubicBezTo>
                    <a:pt x="69524" y="40514"/>
                    <a:pt x="68524" y="45516"/>
                    <a:pt x="65523" y="50518"/>
                  </a:cubicBezTo>
                  <a:cubicBezTo>
                    <a:pt x="62522" y="55519"/>
                    <a:pt x="58520" y="61521"/>
                    <a:pt x="50518" y="69524"/>
                  </a:cubicBezTo>
                  <a:lnTo>
                    <a:pt x="27510" y="94533"/>
                  </a:lnTo>
                  <a:lnTo>
                    <a:pt x="70525" y="94533"/>
                  </a:lnTo>
                  <a:lnTo>
                    <a:pt x="70525" y="103536"/>
                  </a:lnTo>
                  <a:lnTo>
                    <a:pt x="7503" y="103536"/>
                  </a:lnTo>
                  <a:lnTo>
                    <a:pt x="43515" y="64522"/>
                  </a:lnTo>
                  <a:cubicBezTo>
                    <a:pt x="50518" y="56520"/>
                    <a:pt x="55519" y="51518"/>
                    <a:pt x="57520" y="47517"/>
                  </a:cubicBezTo>
                  <a:cubicBezTo>
                    <a:pt x="59521" y="43515"/>
                    <a:pt x="60521" y="39514"/>
                    <a:pt x="60521" y="35512"/>
                  </a:cubicBezTo>
                  <a:cubicBezTo>
                    <a:pt x="60521" y="30511"/>
                    <a:pt x="58520" y="25509"/>
                    <a:pt x="54519" y="21507"/>
                  </a:cubicBezTo>
                  <a:cubicBezTo>
                    <a:pt x="50518" y="17506"/>
                    <a:pt x="45516" y="15505"/>
                    <a:pt x="40514" y="15505"/>
                  </a:cubicBezTo>
                  <a:cubicBezTo>
                    <a:pt x="34512" y="15505"/>
                    <a:pt x="29510" y="17506"/>
                    <a:pt x="25509" y="21507"/>
                  </a:cubicBezTo>
                  <a:cubicBezTo>
                    <a:pt x="21508" y="26509"/>
                    <a:pt x="19507" y="31511"/>
                    <a:pt x="18507" y="395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8631862-B535-444B-BE0A-8ED851A1C220}"/>
                </a:ext>
              </a:extLst>
            </p:cNvPr>
            <p:cNvSpPr/>
            <p:nvPr/>
          </p:nvSpPr>
          <p:spPr>
            <a:xfrm>
              <a:off x="3156476" y="4378311"/>
              <a:ext cx="80028" cy="110038"/>
            </a:xfrm>
            <a:custGeom>
              <a:avLst/>
              <a:gdLst>
                <a:gd name="connsiteX0" fmla="*/ 59521 w 80027"/>
                <a:gd name="connsiteY0" fmla="*/ 7503 h 110038"/>
                <a:gd name="connsiteX1" fmla="*/ 61522 w 80027"/>
                <a:gd name="connsiteY1" fmla="*/ 7503 h 110038"/>
                <a:gd name="connsiteX2" fmla="*/ 61522 w 80027"/>
                <a:gd name="connsiteY2" fmla="*/ 72525 h 110038"/>
                <a:gd name="connsiteX3" fmla="*/ 72525 w 80027"/>
                <a:gd name="connsiteY3" fmla="*/ 72525 h 110038"/>
                <a:gd name="connsiteX4" fmla="*/ 72525 w 80027"/>
                <a:gd name="connsiteY4" fmla="*/ 81528 h 110038"/>
                <a:gd name="connsiteX5" fmla="*/ 61522 w 80027"/>
                <a:gd name="connsiteY5" fmla="*/ 81528 h 110038"/>
                <a:gd name="connsiteX6" fmla="*/ 61522 w 80027"/>
                <a:gd name="connsiteY6" fmla="*/ 103536 h 110038"/>
                <a:gd name="connsiteX7" fmla="*/ 52518 w 80027"/>
                <a:gd name="connsiteY7" fmla="*/ 103536 h 110038"/>
                <a:gd name="connsiteX8" fmla="*/ 52518 w 80027"/>
                <a:gd name="connsiteY8" fmla="*/ 81528 h 110038"/>
                <a:gd name="connsiteX9" fmla="*/ 7503 w 80027"/>
                <a:gd name="connsiteY9" fmla="*/ 81528 h 110038"/>
                <a:gd name="connsiteX10" fmla="*/ 59521 w 80027"/>
                <a:gd name="connsiteY10" fmla="*/ 7503 h 110038"/>
                <a:gd name="connsiteX11" fmla="*/ 51518 w 80027"/>
                <a:gd name="connsiteY11" fmla="*/ 72525 h 110038"/>
                <a:gd name="connsiteX12" fmla="*/ 51518 w 80027"/>
                <a:gd name="connsiteY12" fmla="*/ 33512 h 110038"/>
                <a:gd name="connsiteX13" fmla="*/ 23508 w 80027"/>
                <a:gd name="connsiteY13" fmla="*/ 72525 h 110038"/>
                <a:gd name="connsiteX14" fmla="*/ 51518 w 80027"/>
                <a:gd name="connsiteY14" fmla="*/ 72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027" h="110038">
                  <a:moveTo>
                    <a:pt x="59521" y="7503"/>
                  </a:moveTo>
                  <a:lnTo>
                    <a:pt x="61522" y="7503"/>
                  </a:lnTo>
                  <a:lnTo>
                    <a:pt x="61522" y="72525"/>
                  </a:lnTo>
                  <a:lnTo>
                    <a:pt x="72525" y="72525"/>
                  </a:lnTo>
                  <a:lnTo>
                    <a:pt x="72525" y="81528"/>
                  </a:lnTo>
                  <a:lnTo>
                    <a:pt x="61522" y="81528"/>
                  </a:lnTo>
                  <a:lnTo>
                    <a:pt x="61522" y="103536"/>
                  </a:lnTo>
                  <a:lnTo>
                    <a:pt x="52518" y="103536"/>
                  </a:lnTo>
                  <a:lnTo>
                    <a:pt x="52518" y="81528"/>
                  </a:lnTo>
                  <a:lnTo>
                    <a:pt x="7503" y="81528"/>
                  </a:lnTo>
                  <a:lnTo>
                    <a:pt x="59521" y="7503"/>
                  </a:lnTo>
                  <a:close/>
                  <a:moveTo>
                    <a:pt x="51518" y="72525"/>
                  </a:moveTo>
                  <a:lnTo>
                    <a:pt x="51518" y="33512"/>
                  </a:lnTo>
                  <a:lnTo>
                    <a:pt x="23508" y="72525"/>
                  </a:lnTo>
                  <a:lnTo>
                    <a:pt x="51518" y="72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C5DAE7BA-D6D7-4179-87B2-738A28E6FBBC}"/>
                </a:ext>
              </a:extLst>
            </p:cNvPr>
            <p:cNvSpPr/>
            <p:nvPr/>
          </p:nvSpPr>
          <p:spPr>
            <a:xfrm>
              <a:off x="3222499" y="4376310"/>
              <a:ext cx="100035" cy="110038"/>
            </a:xfrm>
            <a:custGeom>
              <a:avLst/>
              <a:gdLst>
                <a:gd name="connsiteX0" fmla="*/ 90532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8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2 w 100034"/>
                <a:gd name="connsiteY18" fmla="*/ 8503 h 110038"/>
                <a:gd name="connsiteX19" fmla="*/ 27510 w 100034"/>
                <a:gd name="connsiteY19" fmla="*/ 17506 h 110038"/>
                <a:gd name="connsiteX20" fmla="*/ 17506 w 100034"/>
                <a:gd name="connsiteY20" fmla="*/ 21507 h 110038"/>
                <a:gd name="connsiteX21" fmla="*/ 13505 w 100034"/>
                <a:gd name="connsiteY21" fmla="*/ 31511 h 110038"/>
                <a:gd name="connsiteX22" fmla="*/ 17506 w 100034"/>
                <a:gd name="connsiteY22" fmla="*/ 41514 h 110038"/>
                <a:gd name="connsiteX23" fmla="*/ 27510 w 100034"/>
                <a:gd name="connsiteY23" fmla="*/ 45516 h 110038"/>
                <a:gd name="connsiteX24" fmla="*/ 37513 w 100034"/>
                <a:gd name="connsiteY24" fmla="*/ 41514 h 110038"/>
                <a:gd name="connsiteX25" fmla="*/ 41514 w 100034"/>
                <a:gd name="connsiteY25" fmla="*/ 31511 h 110038"/>
                <a:gd name="connsiteX26" fmla="*/ 37513 w 100034"/>
                <a:gd name="connsiteY26" fmla="*/ 21507 h 110038"/>
                <a:gd name="connsiteX27" fmla="*/ 27510 w 100034"/>
                <a:gd name="connsiteY27" fmla="*/ 17506 h 110038"/>
                <a:gd name="connsiteX28" fmla="*/ 78527 w 100034"/>
                <a:gd name="connsiteY28" fmla="*/ 64522 h 110038"/>
                <a:gd name="connsiteX29" fmla="*/ 93533 w 100034"/>
                <a:gd name="connsiteY29" fmla="*/ 70524 h 110038"/>
                <a:gd name="connsiteX30" fmla="*/ 99535 w 100034"/>
                <a:gd name="connsiteY30" fmla="*/ 86530 h 110038"/>
                <a:gd name="connsiteX31" fmla="*/ 93533 w 100034"/>
                <a:gd name="connsiteY31" fmla="*/ 102536 h 110038"/>
                <a:gd name="connsiteX32" fmla="*/ 78527 w 100034"/>
                <a:gd name="connsiteY32" fmla="*/ 108538 h 110038"/>
                <a:gd name="connsiteX33" fmla="*/ 63522 w 100034"/>
                <a:gd name="connsiteY33" fmla="*/ 102536 h 110038"/>
                <a:gd name="connsiteX34" fmla="*/ 57520 w 100034"/>
                <a:gd name="connsiteY34" fmla="*/ 86530 h 110038"/>
                <a:gd name="connsiteX35" fmla="*/ 63522 w 100034"/>
                <a:gd name="connsiteY35" fmla="*/ 70524 h 110038"/>
                <a:gd name="connsiteX36" fmla="*/ 78527 w 100034"/>
                <a:gd name="connsiteY36" fmla="*/ 64522 h 110038"/>
                <a:gd name="connsiteX37" fmla="*/ 78527 w 100034"/>
                <a:gd name="connsiteY37" fmla="*/ 72525 h 110038"/>
                <a:gd name="connsiteX38" fmla="*/ 68524 w 100034"/>
                <a:gd name="connsiteY38" fmla="*/ 76527 h 110038"/>
                <a:gd name="connsiteX39" fmla="*/ 64522 w 100034"/>
                <a:gd name="connsiteY39" fmla="*/ 86530 h 110038"/>
                <a:gd name="connsiteX40" fmla="*/ 68524 w 100034"/>
                <a:gd name="connsiteY40" fmla="*/ 96534 h 110038"/>
                <a:gd name="connsiteX41" fmla="*/ 78527 w 100034"/>
                <a:gd name="connsiteY41" fmla="*/ 100535 h 110038"/>
                <a:gd name="connsiteX42" fmla="*/ 88531 w 100034"/>
                <a:gd name="connsiteY42" fmla="*/ 96534 h 110038"/>
                <a:gd name="connsiteX43" fmla="*/ 92532 w 100034"/>
                <a:gd name="connsiteY43" fmla="*/ 86530 h 110038"/>
                <a:gd name="connsiteX44" fmla="*/ 88531 w 100034"/>
                <a:gd name="connsiteY44" fmla="*/ 76527 h 110038"/>
                <a:gd name="connsiteX45" fmla="*/ 78527 w 100034"/>
                <a:gd name="connsiteY45" fmla="*/ 72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2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6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8" y="26509"/>
                    <a:pt x="50518" y="31511"/>
                  </a:cubicBezTo>
                  <a:cubicBezTo>
                    <a:pt x="50518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6"/>
                    <a:pt x="15505" y="15505"/>
                    <a:pt x="18507" y="13505"/>
                  </a:cubicBezTo>
                  <a:cubicBezTo>
                    <a:pt x="22508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2" y="8503"/>
                  </a:lnTo>
                  <a:close/>
                  <a:moveTo>
                    <a:pt x="27510" y="17506"/>
                  </a:moveTo>
                  <a:cubicBezTo>
                    <a:pt x="23508" y="17506"/>
                    <a:pt x="20507" y="18506"/>
                    <a:pt x="17506" y="21507"/>
                  </a:cubicBezTo>
                  <a:cubicBezTo>
                    <a:pt x="14505" y="24509"/>
                    <a:pt x="13505" y="27510"/>
                    <a:pt x="13505" y="31511"/>
                  </a:cubicBezTo>
                  <a:cubicBezTo>
                    <a:pt x="13505" y="35512"/>
                    <a:pt x="14505" y="38513"/>
                    <a:pt x="17506" y="41514"/>
                  </a:cubicBezTo>
                  <a:cubicBezTo>
                    <a:pt x="20507" y="44515"/>
                    <a:pt x="23508" y="45516"/>
                    <a:pt x="27510" y="45516"/>
                  </a:cubicBezTo>
                  <a:cubicBezTo>
                    <a:pt x="31511" y="45516"/>
                    <a:pt x="34512" y="44515"/>
                    <a:pt x="37513" y="41514"/>
                  </a:cubicBezTo>
                  <a:cubicBezTo>
                    <a:pt x="40514" y="38513"/>
                    <a:pt x="41514" y="35512"/>
                    <a:pt x="41514" y="31511"/>
                  </a:cubicBezTo>
                  <a:cubicBezTo>
                    <a:pt x="41514" y="27510"/>
                    <a:pt x="40514" y="24509"/>
                    <a:pt x="37513" y="21507"/>
                  </a:cubicBezTo>
                  <a:cubicBezTo>
                    <a:pt x="34512" y="19507"/>
                    <a:pt x="31511" y="17506"/>
                    <a:pt x="27510" y="17506"/>
                  </a:cubicBezTo>
                  <a:close/>
                  <a:moveTo>
                    <a:pt x="78527" y="64522"/>
                  </a:moveTo>
                  <a:cubicBezTo>
                    <a:pt x="84529" y="64522"/>
                    <a:pt x="89531" y="66523"/>
                    <a:pt x="93533" y="70524"/>
                  </a:cubicBezTo>
                  <a:cubicBezTo>
                    <a:pt x="97534" y="74526"/>
                    <a:pt x="99535" y="79528"/>
                    <a:pt x="99535" y="86530"/>
                  </a:cubicBezTo>
                  <a:cubicBezTo>
                    <a:pt x="99535" y="92532"/>
                    <a:pt x="97534" y="97534"/>
                    <a:pt x="93533" y="102536"/>
                  </a:cubicBezTo>
                  <a:cubicBezTo>
                    <a:pt x="89531" y="106537"/>
                    <a:pt x="84529" y="108538"/>
                    <a:pt x="78527" y="108538"/>
                  </a:cubicBezTo>
                  <a:cubicBezTo>
                    <a:pt x="72525" y="108538"/>
                    <a:pt x="67524" y="106537"/>
                    <a:pt x="63522" y="102536"/>
                  </a:cubicBezTo>
                  <a:cubicBezTo>
                    <a:pt x="59521" y="98534"/>
                    <a:pt x="57520" y="93533"/>
                    <a:pt x="57520" y="86530"/>
                  </a:cubicBezTo>
                  <a:cubicBezTo>
                    <a:pt x="57520" y="80528"/>
                    <a:pt x="59521" y="75526"/>
                    <a:pt x="63522" y="70524"/>
                  </a:cubicBezTo>
                  <a:cubicBezTo>
                    <a:pt x="67524" y="66523"/>
                    <a:pt x="72525" y="64522"/>
                    <a:pt x="78527" y="64522"/>
                  </a:cubicBezTo>
                  <a:close/>
                  <a:moveTo>
                    <a:pt x="78527" y="72525"/>
                  </a:moveTo>
                  <a:cubicBezTo>
                    <a:pt x="74526" y="72525"/>
                    <a:pt x="71525" y="73526"/>
                    <a:pt x="68524" y="76527"/>
                  </a:cubicBezTo>
                  <a:cubicBezTo>
                    <a:pt x="65523" y="79528"/>
                    <a:pt x="64522" y="82529"/>
                    <a:pt x="64522" y="86530"/>
                  </a:cubicBezTo>
                  <a:cubicBezTo>
                    <a:pt x="64522" y="90531"/>
                    <a:pt x="65523" y="93533"/>
                    <a:pt x="68524" y="96534"/>
                  </a:cubicBezTo>
                  <a:cubicBezTo>
                    <a:pt x="71525" y="99535"/>
                    <a:pt x="74526" y="100535"/>
                    <a:pt x="78527" y="100535"/>
                  </a:cubicBezTo>
                  <a:cubicBezTo>
                    <a:pt x="82529" y="100535"/>
                    <a:pt x="85530" y="99535"/>
                    <a:pt x="88531" y="96534"/>
                  </a:cubicBezTo>
                  <a:cubicBezTo>
                    <a:pt x="91532" y="93533"/>
                    <a:pt x="92532" y="90531"/>
                    <a:pt x="92532" y="86530"/>
                  </a:cubicBezTo>
                  <a:cubicBezTo>
                    <a:pt x="92532" y="82529"/>
                    <a:pt x="91532" y="79528"/>
                    <a:pt x="88531" y="76527"/>
                  </a:cubicBezTo>
                  <a:cubicBezTo>
                    <a:pt x="85530" y="73526"/>
                    <a:pt x="82529" y="72525"/>
                    <a:pt x="78527" y="72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E0BF0664-60BD-4575-91ED-3D0AC73B8A0E}"/>
                </a:ext>
              </a:extLst>
            </p:cNvPr>
            <p:cNvSpPr/>
            <p:nvPr/>
          </p:nvSpPr>
          <p:spPr>
            <a:xfrm>
              <a:off x="3090453" y="3725083"/>
              <a:ext cx="70024" cy="110038"/>
            </a:xfrm>
            <a:custGeom>
              <a:avLst/>
              <a:gdLst>
                <a:gd name="connsiteX0" fmla="*/ 18506 w 70024"/>
                <a:gd name="connsiteY0" fmla="*/ 39514 h 110038"/>
                <a:gd name="connsiteX1" fmla="*/ 9503 w 70024"/>
                <a:gd name="connsiteY1" fmla="*/ 39514 h 110038"/>
                <a:gd name="connsiteX2" fmla="*/ 18506 w 70024"/>
                <a:gd name="connsiteY2" fmla="*/ 16506 h 110038"/>
                <a:gd name="connsiteX3" fmla="*/ 40514 w 70024"/>
                <a:gd name="connsiteY3" fmla="*/ 7503 h 110038"/>
                <a:gd name="connsiteX4" fmla="*/ 61521 w 70024"/>
                <a:gd name="connsiteY4" fmla="*/ 15505 h 110038"/>
                <a:gd name="connsiteX5" fmla="*/ 69524 w 70024"/>
                <a:gd name="connsiteY5" fmla="*/ 35512 h 110038"/>
                <a:gd name="connsiteX6" fmla="*/ 65523 w 70024"/>
                <a:gd name="connsiteY6" fmla="*/ 50518 h 110038"/>
                <a:gd name="connsiteX7" fmla="*/ 50518 w 70024"/>
                <a:gd name="connsiteY7" fmla="*/ 69524 h 110038"/>
                <a:gd name="connsiteX8" fmla="*/ 27510 w 70024"/>
                <a:gd name="connsiteY8" fmla="*/ 94533 h 110038"/>
                <a:gd name="connsiteX9" fmla="*/ 70525 w 70024"/>
                <a:gd name="connsiteY9" fmla="*/ 94533 h 110038"/>
                <a:gd name="connsiteX10" fmla="*/ 70525 w 70024"/>
                <a:gd name="connsiteY10" fmla="*/ 103536 h 110038"/>
                <a:gd name="connsiteX11" fmla="*/ 7503 w 70024"/>
                <a:gd name="connsiteY11" fmla="*/ 103536 h 110038"/>
                <a:gd name="connsiteX12" fmla="*/ 43515 w 70024"/>
                <a:gd name="connsiteY12" fmla="*/ 64522 h 110038"/>
                <a:gd name="connsiteX13" fmla="*/ 57520 w 70024"/>
                <a:gd name="connsiteY13" fmla="*/ 47517 h 110038"/>
                <a:gd name="connsiteX14" fmla="*/ 60521 w 70024"/>
                <a:gd name="connsiteY14" fmla="*/ 35512 h 110038"/>
                <a:gd name="connsiteX15" fmla="*/ 54519 w 70024"/>
                <a:gd name="connsiteY15" fmla="*/ 21507 h 110038"/>
                <a:gd name="connsiteX16" fmla="*/ 40514 w 70024"/>
                <a:gd name="connsiteY16" fmla="*/ 15505 h 110038"/>
                <a:gd name="connsiteX17" fmla="*/ 25509 w 70024"/>
                <a:gd name="connsiteY17" fmla="*/ 21507 h 110038"/>
                <a:gd name="connsiteX18" fmla="*/ 18506 w 70024"/>
                <a:gd name="connsiteY18" fmla="*/ 39514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0024" h="110038">
                  <a:moveTo>
                    <a:pt x="18506" y="39514"/>
                  </a:moveTo>
                  <a:lnTo>
                    <a:pt x="9503" y="39514"/>
                  </a:lnTo>
                  <a:cubicBezTo>
                    <a:pt x="9503" y="30511"/>
                    <a:pt x="12504" y="22508"/>
                    <a:pt x="18506" y="16506"/>
                  </a:cubicBezTo>
                  <a:cubicBezTo>
                    <a:pt x="24509" y="10504"/>
                    <a:pt x="31511" y="7503"/>
                    <a:pt x="40514" y="7503"/>
                  </a:cubicBezTo>
                  <a:cubicBezTo>
                    <a:pt x="49517" y="7503"/>
                    <a:pt x="56520" y="10504"/>
                    <a:pt x="61521" y="15505"/>
                  </a:cubicBezTo>
                  <a:cubicBezTo>
                    <a:pt x="66523" y="21507"/>
                    <a:pt x="69524" y="27510"/>
                    <a:pt x="69524" y="35512"/>
                  </a:cubicBezTo>
                  <a:cubicBezTo>
                    <a:pt x="69524" y="40514"/>
                    <a:pt x="68524" y="45516"/>
                    <a:pt x="65523" y="50518"/>
                  </a:cubicBezTo>
                  <a:cubicBezTo>
                    <a:pt x="62522" y="55519"/>
                    <a:pt x="58520" y="61521"/>
                    <a:pt x="50518" y="69524"/>
                  </a:cubicBezTo>
                  <a:lnTo>
                    <a:pt x="27510" y="94533"/>
                  </a:lnTo>
                  <a:lnTo>
                    <a:pt x="70525" y="94533"/>
                  </a:lnTo>
                  <a:lnTo>
                    <a:pt x="70525" y="103536"/>
                  </a:lnTo>
                  <a:lnTo>
                    <a:pt x="7503" y="103536"/>
                  </a:lnTo>
                  <a:lnTo>
                    <a:pt x="43515" y="64522"/>
                  </a:lnTo>
                  <a:cubicBezTo>
                    <a:pt x="50518" y="56520"/>
                    <a:pt x="55519" y="50518"/>
                    <a:pt x="57520" y="47517"/>
                  </a:cubicBezTo>
                  <a:cubicBezTo>
                    <a:pt x="59521" y="43515"/>
                    <a:pt x="60521" y="39514"/>
                    <a:pt x="60521" y="35512"/>
                  </a:cubicBezTo>
                  <a:cubicBezTo>
                    <a:pt x="60521" y="30511"/>
                    <a:pt x="58520" y="25509"/>
                    <a:pt x="54519" y="21507"/>
                  </a:cubicBezTo>
                  <a:cubicBezTo>
                    <a:pt x="50518" y="17506"/>
                    <a:pt x="45516" y="15505"/>
                    <a:pt x="40514" y="15505"/>
                  </a:cubicBezTo>
                  <a:cubicBezTo>
                    <a:pt x="34512" y="15505"/>
                    <a:pt x="29510" y="17506"/>
                    <a:pt x="25509" y="21507"/>
                  </a:cubicBezTo>
                  <a:cubicBezTo>
                    <a:pt x="21507" y="26509"/>
                    <a:pt x="19507" y="31511"/>
                    <a:pt x="18506" y="395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C02F9208-B8AC-4DCD-A1C2-FD5D8A6F21F3}"/>
                </a:ext>
              </a:extLst>
            </p:cNvPr>
            <p:cNvSpPr/>
            <p:nvPr/>
          </p:nvSpPr>
          <p:spPr>
            <a:xfrm>
              <a:off x="3161477" y="3725083"/>
              <a:ext cx="70024" cy="110038"/>
            </a:xfrm>
            <a:custGeom>
              <a:avLst/>
              <a:gdLst>
                <a:gd name="connsiteX0" fmla="*/ 52518 w 70024"/>
                <a:gd name="connsiteY0" fmla="*/ 51518 h 110038"/>
                <a:gd name="connsiteX1" fmla="*/ 66523 w 70024"/>
                <a:gd name="connsiteY1" fmla="*/ 62522 h 110038"/>
                <a:gd name="connsiteX2" fmla="*/ 70525 w 70024"/>
                <a:gd name="connsiteY2" fmla="*/ 76527 h 110038"/>
                <a:gd name="connsiteX3" fmla="*/ 63522 w 70024"/>
                <a:gd name="connsiteY3" fmla="*/ 95533 h 110038"/>
                <a:gd name="connsiteX4" fmla="*/ 38513 w 70024"/>
                <a:gd name="connsiteY4" fmla="*/ 105537 h 110038"/>
                <a:gd name="connsiteX5" fmla="*/ 15505 w 70024"/>
                <a:gd name="connsiteY5" fmla="*/ 96534 h 110038"/>
                <a:gd name="connsiteX6" fmla="*/ 7503 w 70024"/>
                <a:gd name="connsiteY6" fmla="*/ 76527 h 110038"/>
                <a:gd name="connsiteX7" fmla="*/ 11504 w 70024"/>
                <a:gd name="connsiteY7" fmla="*/ 62522 h 110038"/>
                <a:gd name="connsiteX8" fmla="*/ 25509 w 70024"/>
                <a:gd name="connsiteY8" fmla="*/ 51518 h 110038"/>
                <a:gd name="connsiteX9" fmla="*/ 15505 w 70024"/>
                <a:gd name="connsiteY9" fmla="*/ 42515 h 110038"/>
                <a:gd name="connsiteX10" fmla="*/ 12504 w 70024"/>
                <a:gd name="connsiteY10" fmla="*/ 31511 h 110038"/>
                <a:gd name="connsiteX11" fmla="*/ 16506 w 70024"/>
                <a:gd name="connsiteY11" fmla="*/ 19507 h 110038"/>
                <a:gd name="connsiteX12" fmla="*/ 26509 w 70024"/>
                <a:gd name="connsiteY12" fmla="*/ 10504 h 110038"/>
                <a:gd name="connsiteX13" fmla="*/ 40514 w 70024"/>
                <a:gd name="connsiteY13" fmla="*/ 7503 h 110038"/>
                <a:gd name="connsiteX14" fmla="*/ 54519 w 70024"/>
                <a:gd name="connsiteY14" fmla="*/ 10504 h 110038"/>
                <a:gd name="connsiteX15" fmla="*/ 64523 w 70024"/>
                <a:gd name="connsiteY15" fmla="*/ 19507 h 110038"/>
                <a:gd name="connsiteX16" fmla="*/ 68524 w 70024"/>
                <a:gd name="connsiteY16" fmla="*/ 31511 h 110038"/>
                <a:gd name="connsiteX17" fmla="*/ 65523 w 70024"/>
                <a:gd name="connsiteY17" fmla="*/ 42515 h 110038"/>
                <a:gd name="connsiteX18" fmla="*/ 52518 w 70024"/>
                <a:gd name="connsiteY18" fmla="*/ 51518 h 110038"/>
                <a:gd name="connsiteX19" fmla="*/ 38513 w 70024"/>
                <a:gd name="connsiteY19" fmla="*/ 56520 h 110038"/>
                <a:gd name="connsiteX20" fmla="*/ 22508 w 70024"/>
                <a:gd name="connsiteY20" fmla="*/ 62522 h 110038"/>
                <a:gd name="connsiteX21" fmla="*/ 15505 w 70024"/>
                <a:gd name="connsiteY21" fmla="*/ 77527 h 110038"/>
                <a:gd name="connsiteX22" fmla="*/ 18507 w 70024"/>
                <a:gd name="connsiteY22" fmla="*/ 87531 h 110038"/>
                <a:gd name="connsiteX23" fmla="*/ 26509 w 70024"/>
                <a:gd name="connsiteY23" fmla="*/ 94533 h 110038"/>
                <a:gd name="connsiteX24" fmla="*/ 38513 w 70024"/>
                <a:gd name="connsiteY24" fmla="*/ 96534 h 110038"/>
                <a:gd name="connsiteX25" fmla="*/ 54519 w 70024"/>
                <a:gd name="connsiteY25" fmla="*/ 90532 h 110038"/>
                <a:gd name="connsiteX26" fmla="*/ 60521 w 70024"/>
                <a:gd name="connsiteY26" fmla="*/ 76527 h 110038"/>
                <a:gd name="connsiteX27" fmla="*/ 54519 w 70024"/>
                <a:gd name="connsiteY27" fmla="*/ 62522 h 110038"/>
                <a:gd name="connsiteX28" fmla="*/ 38513 w 70024"/>
                <a:gd name="connsiteY28" fmla="*/ 56520 h 110038"/>
                <a:gd name="connsiteX29" fmla="*/ 38513 w 70024"/>
                <a:gd name="connsiteY29" fmla="*/ 16506 h 110038"/>
                <a:gd name="connsiteX30" fmla="*/ 25509 w 70024"/>
                <a:gd name="connsiteY30" fmla="*/ 21507 h 110038"/>
                <a:gd name="connsiteX31" fmla="*/ 20507 w 70024"/>
                <a:gd name="connsiteY31" fmla="*/ 32511 h 110038"/>
                <a:gd name="connsiteX32" fmla="*/ 25509 w 70024"/>
                <a:gd name="connsiteY32" fmla="*/ 43515 h 110038"/>
                <a:gd name="connsiteX33" fmla="*/ 38513 w 70024"/>
                <a:gd name="connsiteY33" fmla="*/ 48517 h 110038"/>
                <a:gd name="connsiteX34" fmla="*/ 47517 w 70024"/>
                <a:gd name="connsiteY34" fmla="*/ 46516 h 110038"/>
                <a:gd name="connsiteX35" fmla="*/ 53519 w 70024"/>
                <a:gd name="connsiteY35" fmla="*/ 40514 h 110038"/>
                <a:gd name="connsiteX36" fmla="*/ 55519 w 70024"/>
                <a:gd name="connsiteY36" fmla="*/ 32511 h 110038"/>
                <a:gd name="connsiteX37" fmla="*/ 50518 w 70024"/>
                <a:gd name="connsiteY37" fmla="*/ 22508 h 110038"/>
                <a:gd name="connsiteX38" fmla="*/ 38513 w 70024"/>
                <a:gd name="connsiteY38" fmla="*/ 16506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0024" h="110038">
                  <a:moveTo>
                    <a:pt x="52518" y="51518"/>
                  </a:moveTo>
                  <a:cubicBezTo>
                    <a:pt x="58520" y="54519"/>
                    <a:pt x="63522" y="58520"/>
                    <a:pt x="66523" y="62522"/>
                  </a:cubicBezTo>
                  <a:cubicBezTo>
                    <a:pt x="69524" y="66523"/>
                    <a:pt x="70525" y="71525"/>
                    <a:pt x="70525" y="76527"/>
                  </a:cubicBezTo>
                  <a:cubicBezTo>
                    <a:pt x="70525" y="83529"/>
                    <a:pt x="68524" y="90532"/>
                    <a:pt x="63522" y="95533"/>
                  </a:cubicBezTo>
                  <a:cubicBezTo>
                    <a:pt x="57520" y="102536"/>
                    <a:pt x="49517" y="105537"/>
                    <a:pt x="38513" y="105537"/>
                  </a:cubicBezTo>
                  <a:cubicBezTo>
                    <a:pt x="28510" y="105537"/>
                    <a:pt x="20507" y="102536"/>
                    <a:pt x="15505" y="96534"/>
                  </a:cubicBezTo>
                  <a:cubicBezTo>
                    <a:pt x="10504" y="90532"/>
                    <a:pt x="7503" y="84529"/>
                    <a:pt x="7503" y="76527"/>
                  </a:cubicBezTo>
                  <a:cubicBezTo>
                    <a:pt x="7503" y="71525"/>
                    <a:pt x="8503" y="66523"/>
                    <a:pt x="11504" y="62522"/>
                  </a:cubicBezTo>
                  <a:cubicBezTo>
                    <a:pt x="14505" y="58520"/>
                    <a:pt x="18507" y="54519"/>
                    <a:pt x="25509" y="51518"/>
                  </a:cubicBezTo>
                  <a:cubicBezTo>
                    <a:pt x="20507" y="49517"/>
                    <a:pt x="17506" y="46516"/>
                    <a:pt x="15505" y="42515"/>
                  </a:cubicBezTo>
                  <a:cubicBezTo>
                    <a:pt x="13505" y="38513"/>
                    <a:pt x="12504" y="35512"/>
                    <a:pt x="12504" y="31511"/>
                  </a:cubicBezTo>
                  <a:cubicBezTo>
                    <a:pt x="12504" y="27510"/>
                    <a:pt x="13505" y="23508"/>
                    <a:pt x="16506" y="19507"/>
                  </a:cubicBezTo>
                  <a:cubicBezTo>
                    <a:pt x="18507" y="15505"/>
                    <a:pt x="22508" y="12504"/>
                    <a:pt x="26509" y="10504"/>
                  </a:cubicBezTo>
                  <a:cubicBezTo>
                    <a:pt x="30511" y="8503"/>
                    <a:pt x="35512" y="7503"/>
                    <a:pt x="40514" y="7503"/>
                  </a:cubicBezTo>
                  <a:cubicBezTo>
                    <a:pt x="45516" y="7503"/>
                    <a:pt x="49517" y="8503"/>
                    <a:pt x="54519" y="10504"/>
                  </a:cubicBezTo>
                  <a:cubicBezTo>
                    <a:pt x="59521" y="12504"/>
                    <a:pt x="61522" y="15505"/>
                    <a:pt x="64523" y="19507"/>
                  </a:cubicBezTo>
                  <a:cubicBezTo>
                    <a:pt x="66523" y="23508"/>
                    <a:pt x="68524" y="27510"/>
                    <a:pt x="68524" y="31511"/>
                  </a:cubicBezTo>
                  <a:cubicBezTo>
                    <a:pt x="68524" y="35512"/>
                    <a:pt x="67524" y="39514"/>
                    <a:pt x="65523" y="42515"/>
                  </a:cubicBezTo>
                  <a:cubicBezTo>
                    <a:pt x="59521" y="46516"/>
                    <a:pt x="56520" y="49517"/>
                    <a:pt x="52518" y="51518"/>
                  </a:cubicBezTo>
                  <a:close/>
                  <a:moveTo>
                    <a:pt x="38513" y="56520"/>
                  </a:moveTo>
                  <a:cubicBezTo>
                    <a:pt x="32511" y="56520"/>
                    <a:pt x="26509" y="58520"/>
                    <a:pt x="22508" y="62522"/>
                  </a:cubicBezTo>
                  <a:cubicBezTo>
                    <a:pt x="18507" y="66523"/>
                    <a:pt x="15505" y="71525"/>
                    <a:pt x="15505" y="77527"/>
                  </a:cubicBezTo>
                  <a:cubicBezTo>
                    <a:pt x="15505" y="80528"/>
                    <a:pt x="16506" y="84529"/>
                    <a:pt x="18507" y="87531"/>
                  </a:cubicBezTo>
                  <a:cubicBezTo>
                    <a:pt x="20507" y="90532"/>
                    <a:pt x="22508" y="92532"/>
                    <a:pt x="26509" y="94533"/>
                  </a:cubicBezTo>
                  <a:cubicBezTo>
                    <a:pt x="30511" y="96534"/>
                    <a:pt x="33512" y="96534"/>
                    <a:pt x="38513" y="96534"/>
                  </a:cubicBezTo>
                  <a:cubicBezTo>
                    <a:pt x="45516" y="96534"/>
                    <a:pt x="50518" y="94533"/>
                    <a:pt x="54519" y="90532"/>
                  </a:cubicBezTo>
                  <a:cubicBezTo>
                    <a:pt x="58520" y="86530"/>
                    <a:pt x="60521" y="81528"/>
                    <a:pt x="60521" y="76527"/>
                  </a:cubicBezTo>
                  <a:cubicBezTo>
                    <a:pt x="60521" y="71525"/>
                    <a:pt x="58520" y="66523"/>
                    <a:pt x="54519" y="62522"/>
                  </a:cubicBezTo>
                  <a:cubicBezTo>
                    <a:pt x="49517" y="58520"/>
                    <a:pt x="44516" y="56520"/>
                    <a:pt x="38513" y="56520"/>
                  </a:cubicBezTo>
                  <a:close/>
                  <a:moveTo>
                    <a:pt x="38513" y="16506"/>
                  </a:moveTo>
                  <a:cubicBezTo>
                    <a:pt x="33512" y="16506"/>
                    <a:pt x="29510" y="18507"/>
                    <a:pt x="25509" y="21507"/>
                  </a:cubicBezTo>
                  <a:cubicBezTo>
                    <a:pt x="22508" y="24509"/>
                    <a:pt x="20507" y="28510"/>
                    <a:pt x="20507" y="32511"/>
                  </a:cubicBezTo>
                  <a:cubicBezTo>
                    <a:pt x="20507" y="36513"/>
                    <a:pt x="22508" y="40514"/>
                    <a:pt x="25509" y="43515"/>
                  </a:cubicBezTo>
                  <a:cubicBezTo>
                    <a:pt x="29510" y="46516"/>
                    <a:pt x="33512" y="48517"/>
                    <a:pt x="38513" y="48517"/>
                  </a:cubicBezTo>
                  <a:cubicBezTo>
                    <a:pt x="41515" y="48517"/>
                    <a:pt x="44516" y="47517"/>
                    <a:pt x="47517" y="46516"/>
                  </a:cubicBezTo>
                  <a:cubicBezTo>
                    <a:pt x="50518" y="44515"/>
                    <a:pt x="52518" y="42515"/>
                    <a:pt x="53519" y="40514"/>
                  </a:cubicBezTo>
                  <a:cubicBezTo>
                    <a:pt x="55519" y="37513"/>
                    <a:pt x="55519" y="35512"/>
                    <a:pt x="55519" y="32511"/>
                  </a:cubicBezTo>
                  <a:cubicBezTo>
                    <a:pt x="55519" y="28510"/>
                    <a:pt x="53519" y="25509"/>
                    <a:pt x="50518" y="22508"/>
                  </a:cubicBezTo>
                  <a:cubicBezTo>
                    <a:pt x="47517" y="19507"/>
                    <a:pt x="44516" y="16506"/>
                    <a:pt x="38513" y="1650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6D5992AD-E58E-46DC-A866-5CEB136D91D7}"/>
                </a:ext>
              </a:extLst>
            </p:cNvPr>
            <p:cNvSpPr/>
            <p:nvPr/>
          </p:nvSpPr>
          <p:spPr>
            <a:xfrm>
              <a:off x="3228501" y="3723083"/>
              <a:ext cx="100035" cy="110038"/>
            </a:xfrm>
            <a:custGeom>
              <a:avLst/>
              <a:gdLst>
                <a:gd name="connsiteX0" fmla="*/ 90531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7 w 100034"/>
                <a:gd name="connsiteY6" fmla="*/ 31511 h 110038"/>
                <a:gd name="connsiteX7" fmla="*/ 44515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7 h 110038"/>
                <a:gd name="connsiteX12" fmla="*/ 18506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29 w 100034"/>
                <a:gd name="connsiteY17" fmla="*/ 8503 h 110038"/>
                <a:gd name="connsiteX18" fmla="*/ 90531 w 100034"/>
                <a:gd name="connsiteY18" fmla="*/ 8503 h 110038"/>
                <a:gd name="connsiteX19" fmla="*/ 27510 w 100034"/>
                <a:gd name="connsiteY19" fmla="*/ 17506 h 110038"/>
                <a:gd name="connsiteX20" fmla="*/ 17506 w 100034"/>
                <a:gd name="connsiteY20" fmla="*/ 21507 h 110038"/>
                <a:gd name="connsiteX21" fmla="*/ 13505 w 100034"/>
                <a:gd name="connsiteY21" fmla="*/ 31511 h 110038"/>
                <a:gd name="connsiteX22" fmla="*/ 17506 w 100034"/>
                <a:gd name="connsiteY22" fmla="*/ 41514 h 110038"/>
                <a:gd name="connsiteX23" fmla="*/ 27510 w 100034"/>
                <a:gd name="connsiteY23" fmla="*/ 45516 h 110038"/>
                <a:gd name="connsiteX24" fmla="*/ 37513 w 100034"/>
                <a:gd name="connsiteY24" fmla="*/ 41514 h 110038"/>
                <a:gd name="connsiteX25" fmla="*/ 41514 w 100034"/>
                <a:gd name="connsiteY25" fmla="*/ 31511 h 110038"/>
                <a:gd name="connsiteX26" fmla="*/ 37513 w 100034"/>
                <a:gd name="connsiteY26" fmla="*/ 21507 h 110038"/>
                <a:gd name="connsiteX27" fmla="*/ 27510 w 100034"/>
                <a:gd name="connsiteY27" fmla="*/ 17506 h 110038"/>
                <a:gd name="connsiteX28" fmla="*/ 78527 w 100034"/>
                <a:gd name="connsiteY28" fmla="*/ 63522 h 110038"/>
                <a:gd name="connsiteX29" fmla="*/ 93533 w 100034"/>
                <a:gd name="connsiteY29" fmla="*/ 69524 h 110038"/>
                <a:gd name="connsiteX30" fmla="*/ 99535 w 100034"/>
                <a:gd name="connsiteY30" fmla="*/ 85530 h 110038"/>
                <a:gd name="connsiteX31" fmla="*/ 93533 w 100034"/>
                <a:gd name="connsiteY31" fmla="*/ 101535 h 110038"/>
                <a:gd name="connsiteX32" fmla="*/ 78527 w 100034"/>
                <a:gd name="connsiteY32" fmla="*/ 107537 h 110038"/>
                <a:gd name="connsiteX33" fmla="*/ 63522 w 100034"/>
                <a:gd name="connsiteY33" fmla="*/ 101535 h 110038"/>
                <a:gd name="connsiteX34" fmla="*/ 57520 w 100034"/>
                <a:gd name="connsiteY34" fmla="*/ 85530 h 110038"/>
                <a:gd name="connsiteX35" fmla="*/ 63522 w 100034"/>
                <a:gd name="connsiteY35" fmla="*/ 69524 h 110038"/>
                <a:gd name="connsiteX36" fmla="*/ 78527 w 100034"/>
                <a:gd name="connsiteY36" fmla="*/ 63522 h 110038"/>
                <a:gd name="connsiteX37" fmla="*/ 78527 w 100034"/>
                <a:gd name="connsiteY37" fmla="*/ 71525 h 110038"/>
                <a:gd name="connsiteX38" fmla="*/ 68524 w 100034"/>
                <a:gd name="connsiteY38" fmla="*/ 75526 h 110038"/>
                <a:gd name="connsiteX39" fmla="*/ 64522 w 100034"/>
                <a:gd name="connsiteY39" fmla="*/ 85530 h 110038"/>
                <a:gd name="connsiteX40" fmla="*/ 68524 w 100034"/>
                <a:gd name="connsiteY40" fmla="*/ 95533 h 110038"/>
                <a:gd name="connsiteX41" fmla="*/ 78527 w 100034"/>
                <a:gd name="connsiteY41" fmla="*/ 99535 h 110038"/>
                <a:gd name="connsiteX42" fmla="*/ 88531 w 100034"/>
                <a:gd name="connsiteY42" fmla="*/ 95533 h 110038"/>
                <a:gd name="connsiteX43" fmla="*/ 92532 w 100034"/>
                <a:gd name="connsiteY43" fmla="*/ 85530 h 110038"/>
                <a:gd name="connsiteX44" fmla="*/ 88531 w 100034"/>
                <a:gd name="connsiteY44" fmla="*/ 75526 h 110038"/>
                <a:gd name="connsiteX45" fmla="*/ 78527 w 100034"/>
                <a:gd name="connsiteY45" fmla="*/ 71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1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6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7" y="26509"/>
                    <a:pt x="50517" y="31511"/>
                  </a:cubicBezTo>
                  <a:cubicBezTo>
                    <a:pt x="50517" y="37513"/>
                    <a:pt x="48517" y="42515"/>
                    <a:pt x="44515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7"/>
                  </a:cubicBezTo>
                  <a:cubicBezTo>
                    <a:pt x="12504" y="18506"/>
                    <a:pt x="15505" y="15505"/>
                    <a:pt x="18506" y="13505"/>
                  </a:cubicBezTo>
                  <a:cubicBezTo>
                    <a:pt x="22508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2" y="13505"/>
                    <a:pt x="68524" y="12504"/>
                  </a:cubicBezTo>
                  <a:cubicBezTo>
                    <a:pt x="72525" y="11504"/>
                    <a:pt x="78527" y="10504"/>
                    <a:pt x="84529" y="8503"/>
                  </a:cubicBezTo>
                  <a:lnTo>
                    <a:pt x="90531" y="8503"/>
                  </a:lnTo>
                  <a:close/>
                  <a:moveTo>
                    <a:pt x="27510" y="17506"/>
                  </a:moveTo>
                  <a:cubicBezTo>
                    <a:pt x="23508" y="17506"/>
                    <a:pt x="20507" y="18506"/>
                    <a:pt x="17506" y="21507"/>
                  </a:cubicBezTo>
                  <a:cubicBezTo>
                    <a:pt x="14505" y="24509"/>
                    <a:pt x="13505" y="27510"/>
                    <a:pt x="13505" y="31511"/>
                  </a:cubicBezTo>
                  <a:cubicBezTo>
                    <a:pt x="13505" y="35512"/>
                    <a:pt x="14505" y="38513"/>
                    <a:pt x="17506" y="41514"/>
                  </a:cubicBezTo>
                  <a:cubicBezTo>
                    <a:pt x="20507" y="44515"/>
                    <a:pt x="23508" y="45516"/>
                    <a:pt x="27510" y="45516"/>
                  </a:cubicBezTo>
                  <a:cubicBezTo>
                    <a:pt x="31511" y="45516"/>
                    <a:pt x="34512" y="44515"/>
                    <a:pt x="37513" y="41514"/>
                  </a:cubicBezTo>
                  <a:cubicBezTo>
                    <a:pt x="40514" y="38513"/>
                    <a:pt x="41514" y="35512"/>
                    <a:pt x="41514" y="31511"/>
                  </a:cubicBezTo>
                  <a:cubicBezTo>
                    <a:pt x="41514" y="27510"/>
                    <a:pt x="40514" y="24509"/>
                    <a:pt x="37513" y="21507"/>
                  </a:cubicBezTo>
                  <a:cubicBezTo>
                    <a:pt x="34512" y="18506"/>
                    <a:pt x="31511" y="17506"/>
                    <a:pt x="27510" y="17506"/>
                  </a:cubicBezTo>
                  <a:close/>
                  <a:moveTo>
                    <a:pt x="78527" y="63522"/>
                  </a:moveTo>
                  <a:cubicBezTo>
                    <a:pt x="84529" y="63522"/>
                    <a:pt x="89531" y="65523"/>
                    <a:pt x="93533" y="69524"/>
                  </a:cubicBezTo>
                  <a:cubicBezTo>
                    <a:pt x="97534" y="73526"/>
                    <a:pt x="99535" y="78527"/>
                    <a:pt x="99535" y="85530"/>
                  </a:cubicBezTo>
                  <a:cubicBezTo>
                    <a:pt x="99535" y="91532"/>
                    <a:pt x="97534" y="96534"/>
                    <a:pt x="93533" y="101535"/>
                  </a:cubicBezTo>
                  <a:cubicBezTo>
                    <a:pt x="89531" y="105537"/>
                    <a:pt x="84529" y="107537"/>
                    <a:pt x="78527" y="107537"/>
                  </a:cubicBezTo>
                  <a:cubicBezTo>
                    <a:pt x="72525" y="107537"/>
                    <a:pt x="67524" y="105537"/>
                    <a:pt x="63522" y="101535"/>
                  </a:cubicBezTo>
                  <a:cubicBezTo>
                    <a:pt x="59521" y="97534"/>
                    <a:pt x="57520" y="92532"/>
                    <a:pt x="57520" y="85530"/>
                  </a:cubicBezTo>
                  <a:cubicBezTo>
                    <a:pt x="57520" y="79528"/>
                    <a:pt x="59521" y="74526"/>
                    <a:pt x="63522" y="69524"/>
                  </a:cubicBezTo>
                  <a:cubicBezTo>
                    <a:pt x="67524" y="66523"/>
                    <a:pt x="72525" y="63522"/>
                    <a:pt x="78527" y="63522"/>
                  </a:cubicBezTo>
                  <a:close/>
                  <a:moveTo>
                    <a:pt x="78527" y="71525"/>
                  </a:moveTo>
                  <a:cubicBezTo>
                    <a:pt x="74526" y="71525"/>
                    <a:pt x="71525" y="72525"/>
                    <a:pt x="68524" y="75526"/>
                  </a:cubicBezTo>
                  <a:cubicBezTo>
                    <a:pt x="65523" y="78527"/>
                    <a:pt x="64522" y="81528"/>
                    <a:pt x="64522" y="85530"/>
                  </a:cubicBezTo>
                  <a:cubicBezTo>
                    <a:pt x="64522" y="89531"/>
                    <a:pt x="65523" y="92532"/>
                    <a:pt x="68524" y="95533"/>
                  </a:cubicBezTo>
                  <a:cubicBezTo>
                    <a:pt x="71525" y="98534"/>
                    <a:pt x="74526" y="99535"/>
                    <a:pt x="78527" y="99535"/>
                  </a:cubicBezTo>
                  <a:cubicBezTo>
                    <a:pt x="82529" y="99535"/>
                    <a:pt x="85530" y="98534"/>
                    <a:pt x="88531" y="95533"/>
                  </a:cubicBezTo>
                  <a:cubicBezTo>
                    <a:pt x="91532" y="92532"/>
                    <a:pt x="92532" y="89531"/>
                    <a:pt x="92532" y="85530"/>
                  </a:cubicBezTo>
                  <a:cubicBezTo>
                    <a:pt x="92532" y="81528"/>
                    <a:pt x="91532" y="78527"/>
                    <a:pt x="88531" y="75526"/>
                  </a:cubicBezTo>
                  <a:cubicBezTo>
                    <a:pt x="86530" y="73526"/>
                    <a:pt x="82529" y="71525"/>
                    <a:pt x="78527" y="71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6803F4B-D050-4150-BDD8-655145AE2F63}"/>
                </a:ext>
              </a:extLst>
            </p:cNvPr>
            <p:cNvSpPr/>
            <p:nvPr/>
          </p:nvSpPr>
          <p:spPr>
            <a:xfrm>
              <a:off x="3088452" y="2999831"/>
              <a:ext cx="70024" cy="110038"/>
            </a:xfrm>
            <a:custGeom>
              <a:avLst/>
              <a:gdLst>
                <a:gd name="connsiteX0" fmla="*/ 20507 w 70024"/>
                <a:gd name="connsiteY0" fmla="*/ 31511 h 110038"/>
                <a:gd name="connsiteX1" fmla="*/ 10504 w 70024"/>
                <a:gd name="connsiteY1" fmla="*/ 31511 h 110038"/>
                <a:gd name="connsiteX2" fmla="*/ 20507 w 70024"/>
                <a:gd name="connsiteY2" fmla="*/ 13505 h 110038"/>
                <a:gd name="connsiteX3" fmla="*/ 37513 w 70024"/>
                <a:gd name="connsiteY3" fmla="*/ 7503 h 110038"/>
                <a:gd name="connsiteX4" fmla="*/ 51518 w 70024"/>
                <a:gd name="connsiteY4" fmla="*/ 10504 h 110038"/>
                <a:gd name="connsiteX5" fmla="*/ 61521 w 70024"/>
                <a:gd name="connsiteY5" fmla="*/ 19507 h 110038"/>
                <a:gd name="connsiteX6" fmla="*/ 64523 w 70024"/>
                <a:gd name="connsiteY6" fmla="*/ 31511 h 110038"/>
                <a:gd name="connsiteX7" fmla="*/ 52518 w 70024"/>
                <a:gd name="connsiteY7" fmla="*/ 50518 h 110038"/>
                <a:gd name="connsiteX8" fmla="*/ 63522 w 70024"/>
                <a:gd name="connsiteY8" fmla="*/ 58520 h 110038"/>
                <a:gd name="connsiteX9" fmla="*/ 69524 w 70024"/>
                <a:gd name="connsiteY9" fmla="*/ 75526 h 110038"/>
                <a:gd name="connsiteX10" fmla="*/ 65523 w 70024"/>
                <a:gd name="connsiteY10" fmla="*/ 90532 h 110038"/>
                <a:gd name="connsiteX11" fmla="*/ 54519 w 70024"/>
                <a:gd name="connsiteY11" fmla="*/ 101535 h 110038"/>
                <a:gd name="connsiteX12" fmla="*/ 38513 w 70024"/>
                <a:gd name="connsiteY12" fmla="*/ 105537 h 110038"/>
                <a:gd name="connsiteX13" fmla="*/ 18506 w 70024"/>
                <a:gd name="connsiteY13" fmla="*/ 98534 h 110038"/>
                <a:gd name="connsiteX14" fmla="*/ 7503 w 70024"/>
                <a:gd name="connsiteY14" fmla="*/ 78527 h 110038"/>
                <a:gd name="connsiteX15" fmla="*/ 16506 w 70024"/>
                <a:gd name="connsiteY15" fmla="*/ 78527 h 110038"/>
                <a:gd name="connsiteX16" fmla="*/ 23508 w 70024"/>
                <a:gd name="connsiteY16" fmla="*/ 91532 h 110038"/>
                <a:gd name="connsiteX17" fmla="*/ 38513 w 70024"/>
                <a:gd name="connsiteY17" fmla="*/ 96534 h 110038"/>
                <a:gd name="connsiteX18" fmla="*/ 54519 w 70024"/>
                <a:gd name="connsiteY18" fmla="*/ 90532 h 110038"/>
                <a:gd name="connsiteX19" fmla="*/ 60521 w 70024"/>
                <a:gd name="connsiteY19" fmla="*/ 76527 h 110038"/>
                <a:gd name="connsiteX20" fmla="*/ 57520 w 70024"/>
                <a:gd name="connsiteY20" fmla="*/ 66523 h 110038"/>
                <a:gd name="connsiteX21" fmla="*/ 49517 w 70024"/>
                <a:gd name="connsiteY21" fmla="*/ 59521 h 110038"/>
                <a:gd name="connsiteX22" fmla="*/ 33512 w 70024"/>
                <a:gd name="connsiteY22" fmla="*/ 56520 h 110038"/>
                <a:gd name="connsiteX23" fmla="*/ 33512 w 70024"/>
                <a:gd name="connsiteY23" fmla="*/ 47517 h 110038"/>
                <a:gd name="connsiteX24" fmla="*/ 45516 w 70024"/>
                <a:gd name="connsiteY24" fmla="*/ 45516 h 110038"/>
                <a:gd name="connsiteX25" fmla="*/ 53519 w 70024"/>
                <a:gd name="connsiteY25" fmla="*/ 39514 h 110038"/>
                <a:gd name="connsiteX26" fmla="*/ 55519 w 70024"/>
                <a:gd name="connsiteY26" fmla="*/ 31511 h 110038"/>
                <a:gd name="connsiteX27" fmla="*/ 50518 w 70024"/>
                <a:gd name="connsiteY27" fmla="*/ 20507 h 110038"/>
                <a:gd name="connsiteX28" fmla="*/ 38513 w 70024"/>
                <a:gd name="connsiteY28" fmla="*/ 16506 h 110038"/>
                <a:gd name="connsiteX29" fmla="*/ 28510 w 70024"/>
                <a:gd name="connsiteY29" fmla="*/ 19507 h 110038"/>
                <a:gd name="connsiteX30" fmla="*/ 20507 w 70024"/>
                <a:gd name="connsiteY30" fmla="*/ 31511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0024" h="110038">
                  <a:moveTo>
                    <a:pt x="20507" y="31511"/>
                  </a:moveTo>
                  <a:lnTo>
                    <a:pt x="10504" y="31511"/>
                  </a:lnTo>
                  <a:cubicBezTo>
                    <a:pt x="12504" y="23508"/>
                    <a:pt x="15505" y="17506"/>
                    <a:pt x="20507" y="13505"/>
                  </a:cubicBezTo>
                  <a:cubicBezTo>
                    <a:pt x="25509" y="9503"/>
                    <a:pt x="31511" y="7503"/>
                    <a:pt x="37513" y="7503"/>
                  </a:cubicBezTo>
                  <a:cubicBezTo>
                    <a:pt x="42515" y="7503"/>
                    <a:pt x="46516" y="8503"/>
                    <a:pt x="51518" y="10504"/>
                  </a:cubicBezTo>
                  <a:cubicBezTo>
                    <a:pt x="55519" y="12504"/>
                    <a:pt x="58520" y="15505"/>
                    <a:pt x="61521" y="19507"/>
                  </a:cubicBezTo>
                  <a:cubicBezTo>
                    <a:pt x="63522" y="23508"/>
                    <a:pt x="64523" y="27510"/>
                    <a:pt x="64523" y="31511"/>
                  </a:cubicBezTo>
                  <a:cubicBezTo>
                    <a:pt x="64523" y="39514"/>
                    <a:pt x="60521" y="45516"/>
                    <a:pt x="52518" y="50518"/>
                  </a:cubicBezTo>
                  <a:cubicBezTo>
                    <a:pt x="56520" y="52518"/>
                    <a:pt x="60521" y="54519"/>
                    <a:pt x="63522" y="58520"/>
                  </a:cubicBezTo>
                  <a:cubicBezTo>
                    <a:pt x="67524" y="63522"/>
                    <a:pt x="69524" y="68524"/>
                    <a:pt x="69524" y="75526"/>
                  </a:cubicBezTo>
                  <a:cubicBezTo>
                    <a:pt x="69524" y="80528"/>
                    <a:pt x="68524" y="85530"/>
                    <a:pt x="65523" y="90532"/>
                  </a:cubicBezTo>
                  <a:cubicBezTo>
                    <a:pt x="62522" y="95533"/>
                    <a:pt x="58520" y="99535"/>
                    <a:pt x="54519" y="101535"/>
                  </a:cubicBezTo>
                  <a:cubicBezTo>
                    <a:pt x="50518" y="103536"/>
                    <a:pt x="44516" y="105537"/>
                    <a:pt x="38513" y="105537"/>
                  </a:cubicBezTo>
                  <a:cubicBezTo>
                    <a:pt x="30511" y="105537"/>
                    <a:pt x="23508" y="103536"/>
                    <a:pt x="18506" y="98534"/>
                  </a:cubicBezTo>
                  <a:cubicBezTo>
                    <a:pt x="13505" y="93533"/>
                    <a:pt x="9503" y="87531"/>
                    <a:pt x="7503" y="78527"/>
                  </a:cubicBezTo>
                  <a:lnTo>
                    <a:pt x="16506" y="78527"/>
                  </a:lnTo>
                  <a:cubicBezTo>
                    <a:pt x="18506" y="84529"/>
                    <a:pt x="20507" y="88531"/>
                    <a:pt x="23508" y="91532"/>
                  </a:cubicBezTo>
                  <a:cubicBezTo>
                    <a:pt x="27510" y="94533"/>
                    <a:pt x="32511" y="96534"/>
                    <a:pt x="38513" y="96534"/>
                  </a:cubicBezTo>
                  <a:cubicBezTo>
                    <a:pt x="45516" y="96534"/>
                    <a:pt x="50518" y="94533"/>
                    <a:pt x="54519" y="90532"/>
                  </a:cubicBezTo>
                  <a:cubicBezTo>
                    <a:pt x="58520" y="86530"/>
                    <a:pt x="60521" y="81528"/>
                    <a:pt x="60521" y="76527"/>
                  </a:cubicBezTo>
                  <a:cubicBezTo>
                    <a:pt x="60521" y="72525"/>
                    <a:pt x="59521" y="69524"/>
                    <a:pt x="57520" y="66523"/>
                  </a:cubicBezTo>
                  <a:cubicBezTo>
                    <a:pt x="55519" y="63522"/>
                    <a:pt x="52518" y="60521"/>
                    <a:pt x="49517" y="59521"/>
                  </a:cubicBezTo>
                  <a:cubicBezTo>
                    <a:pt x="46516" y="57520"/>
                    <a:pt x="40514" y="56520"/>
                    <a:pt x="33512" y="56520"/>
                  </a:cubicBezTo>
                  <a:lnTo>
                    <a:pt x="33512" y="47517"/>
                  </a:lnTo>
                  <a:cubicBezTo>
                    <a:pt x="37513" y="47517"/>
                    <a:pt x="41514" y="46516"/>
                    <a:pt x="45516" y="45516"/>
                  </a:cubicBezTo>
                  <a:cubicBezTo>
                    <a:pt x="49517" y="43515"/>
                    <a:pt x="51518" y="42515"/>
                    <a:pt x="53519" y="39514"/>
                  </a:cubicBezTo>
                  <a:cubicBezTo>
                    <a:pt x="55519" y="37513"/>
                    <a:pt x="55519" y="34512"/>
                    <a:pt x="55519" y="31511"/>
                  </a:cubicBezTo>
                  <a:cubicBezTo>
                    <a:pt x="55519" y="27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8513" y="16506"/>
                  </a:cubicBezTo>
                  <a:cubicBezTo>
                    <a:pt x="34512" y="16506"/>
                    <a:pt x="31511" y="17506"/>
                    <a:pt x="28510" y="19507"/>
                  </a:cubicBezTo>
                  <a:cubicBezTo>
                    <a:pt x="24509" y="22508"/>
                    <a:pt x="22508" y="26509"/>
                    <a:pt x="20507" y="3151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AF189C60-74DF-4DA9-88B0-84F3B9C992BD}"/>
                </a:ext>
              </a:extLst>
            </p:cNvPr>
            <p:cNvSpPr/>
            <p:nvPr/>
          </p:nvSpPr>
          <p:spPr>
            <a:xfrm>
              <a:off x="3157476" y="3000831"/>
              <a:ext cx="70024" cy="110038"/>
            </a:xfrm>
            <a:custGeom>
              <a:avLst/>
              <a:gdLst>
                <a:gd name="connsiteX0" fmla="*/ 7503 w 70024"/>
                <a:gd name="connsiteY0" fmla="*/ 56520 h 110038"/>
                <a:gd name="connsiteX1" fmla="*/ 11504 w 70024"/>
                <a:gd name="connsiteY1" fmla="*/ 27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6523 w 70024"/>
                <a:gd name="connsiteY5" fmla="*/ 28510 h 110038"/>
                <a:gd name="connsiteX6" fmla="*/ 70525 w 70024"/>
                <a:gd name="connsiteY6" fmla="*/ 56520 h 110038"/>
                <a:gd name="connsiteX7" fmla="*/ 66523 w 70024"/>
                <a:gd name="connsiteY7" fmla="*/ 84530 h 110038"/>
                <a:gd name="connsiteX8" fmla="*/ 54519 w 70024"/>
                <a:gd name="connsiteY8" fmla="*/ 100535 h 110038"/>
                <a:gd name="connsiteX9" fmla="*/ 37513 w 70024"/>
                <a:gd name="connsiteY9" fmla="*/ 105537 h 110038"/>
                <a:gd name="connsiteX10" fmla="*/ 21507 w 70024"/>
                <a:gd name="connsiteY10" fmla="*/ 100535 h 110038"/>
                <a:gd name="connsiteX11" fmla="*/ 10504 w 70024"/>
                <a:gd name="connsiteY11" fmla="*/ 85530 h 110038"/>
                <a:gd name="connsiteX12" fmla="*/ 7503 w 70024"/>
                <a:gd name="connsiteY12" fmla="*/ 56520 h 110038"/>
                <a:gd name="connsiteX13" fmla="*/ 16506 w 70024"/>
                <a:gd name="connsiteY13" fmla="*/ 56520 h 110038"/>
                <a:gd name="connsiteX14" fmla="*/ 19507 w 70024"/>
                <a:gd name="connsiteY14" fmla="*/ 80528 h 110038"/>
                <a:gd name="connsiteX15" fmla="*/ 27510 w 70024"/>
                <a:gd name="connsiteY15" fmla="*/ 92532 h 110038"/>
                <a:gd name="connsiteX16" fmla="*/ 39514 w 70024"/>
                <a:gd name="connsiteY16" fmla="*/ 96534 h 110038"/>
                <a:gd name="connsiteX17" fmla="*/ 51518 w 70024"/>
                <a:gd name="connsiteY17" fmla="*/ 92532 h 110038"/>
                <a:gd name="connsiteX18" fmla="*/ 59521 w 70024"/>
                <a:gd name="connsiteY18" fmla="*/ 80528 h 110038"/>
                <a:gd name="connsiteX19" fmla="*/ 62522 w 70024"/>
                <a:gd name="connsiteY19" fmla="*/ 56520 h 110038"/>
                <a:gd name="connsiteX20" fmla="*/ 59521 w 70024"/>
                <a:gd name="connsiteY20" fmla="*/ 33512 h 110038"/>
                <a:gd name="connsiteX21" fmla="*/ 50518 w 70024"/>
                <a:gd name="connsiteY21" fmla="*/ 20507 h 110038"/>
                <a:gd name="connsiteX22" fmla="*/ 38513 w 70024"/>
                <a:gd name="connsiteY22" fmla="*/ 16506 h 110038"/>
                <a:gd name="connsiteX23" fmla="*/ 26509 w 70024"/>
                <a:gd name="connsiteY23" fmla="*/ 20507 h 110038"/>
                <a:gd name="connsiteX24" fmla="*/ 18507 w 70024"/>
                <a:gd name="connsiteY24" fmla="*/ 32511 h 110038"/>
                <a:gd name="connsiteX25" fmla="*/ 16506 w 70024"/>
                <a:gd name="connsiteY25" fmla="*/ 56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6520"/>
                  </a:moveTo>
                  <a:cubicBezTo>
                    <a:pt x="7503" y="44516"/>
                    <a:pt x="8503" y="34512"/>
                    <a:pt x="11504" y="27510"/>
                  </a:cubicBezTo>
                  <a:cubicBezTo>
                    <a:pt x="14505" y="20507"/>
                    <a:pt x="17506" y="15505"/>
                    <a:pt x="22508" y="12504"/>
                  </a:cubicBezTo>
                  <a:cubicBezTo>
                    <a:pt x="27510" y="9503"/>
                    <a:pt x="32511" y="7503"/>
                    <a:pt x="38513" y="7503"/>
                  </a:cubicBezTo>
                  <a:cubicBezTo>
                    <a:pt x="44515" y="7503"/>
                    <a:pt x="50518" y="9503"/>
                    <a:pt x="54519" y="12504"/>
                  </a:cubicBezTo>
                  <a:cubicBezTo>
                    <a:pt x="59521" y="15505"/>
                    <a:pt x="63522" y="21508"/>
                    <a:pt x="66523" y="28510"/>
                  </a:cubicBezTo>
                  <a:cubicBezTo>
                    <a:pt x="69524" y="35512"/>
                    <a:pt x="70525" y="44516"/>
                    <a:pt x="70525" y="56520"/>
                  </a:cubicBezTo>
                  <a:cubicBezTo>
                    <a:pt x="70525" y="68524"/>
                    <a:pt x="69524" y="77527"/>
                    <a:pt x="66523" y="84530"/>
                  </a:cubicBezTo>
                  <a:cubicBezTo>
                    <a:pt x="63522" y="91532"/>
                    <a:pt x="59521" y="96534"/>
                    <a:pt x="54519" y="100535"/>
                  </a:cubicBezTo>
                  <a:cubicBezTo>
                    <a:pt x="49517" y="104536"/>
                    <a:pt x="44515" y="105537"/>
                    <a:pt x="37513" y="105537"/>
                  </a:cubicBezTo>
                  <a:cubicBezTo>
                    <a:pt x="31511" y="105537"/>
                    <a:pt x="26509" y="103536"/>
                    <a:pt x="21507" y="100535"/>
                  </a:cubicBezTo>
                  <a:cubicBezTo>
                    <a:pt x="16506" y="97534"/>
                    <a:pt x="12504" y="91532"/>
                    <a:pt x="10504" y="85530"/>
                  </a:cubicBezTo>
                  <a:cubicBezTo>
                    <a:pt x="8503" y="77527"/>
                    <a:pt x="7503" y="68524"/>
                    <a:pt x="7503" y="56520"/>
                  </a:cubicBezTo>
                  <a:close/>
                  <a:moveTo>
                    <a:pt x="16506" y="56520"/>
                  </a:moveTo>
                  <a:cubicBezTo>
                    <a:pt x="16506" y="67524"/>
                    <a:pt x="17506" y="75526"/>
                    <a:pt x="19507" y="80528"/>
                  </a:cubicBezTo>
                  <a:cubicBezTo>
                    <a:pt x="21507" y="85530"/>
                    <a:pt x="24509" y="89531"/>
                    <a:pt x="27510" y="92532"/>
                  </a:cubicBezTo>
                  <a:cubicBezTo>
                    <a:pt x="31511" y="95533"/>
                    <a:pt x="35512" y="96534"/>
                    <a:pt x="39514" y="96534"/>
                  </a:cubicBezTo>
                  <a:cubicBezTo>
                    <a:pt x="43515" y="96534"/>
                    <a:pt x="47517" y="95533"/>
                    <a:pt x="51518" y="92532"/>
                  </a:cubicBezTo>
                  <a:cubicBezTo>
                    <a:pt x="55519" y="89531"/>
                    <a:pt x="57520" y="85530"/>
                    <a:pt x="59521" y="80528"/>
                  </a:cubicBezTo>
                  <a:cubicBezTo>
                    <a:pt x="61521" y="73526"/>
                    <a:pt x="62522" y="65523"/>
                    <a:pt x="62522" y="56520"/>
                  </a:cubicBezTo>
                  <a:cubicBezTo>
                    <a:pt x="62522" y="47517"/>
                    <a:pt x="61521" y="39514"/>
                    <a:pt x="59521" y="33512"/>
                  </a:cubicBezTo>
                  <a:cubicBezTo>
                    <a:pt x="57520" y="27510"/>
                    <a:pt x="54519" y="23508"/>
                    <a:pt x="50518" y="20507"/>
                  </a:cubicBezTo>
                  <a:cubicBezTo>
                    <a:pt x="46516" y="17506"/>
                    <a:pt x="42515" y="16506"/>
                    <a:pt x="38513" y="16506"/>
                  </a:cubicBezTo>
                  <a:cubicBezTo>
                    <a:pt x="34512" y="16506"/>
                    <a:pt x="30511" y="17506"/>
                    <a:pt x="26509" y="20507"/>
                  </a:cubicBezTo>
                  <a:cubicBezTo>
                    <a:pt x="22508" y="23508"/>
                    <a:pt x="20507" y="27510"/>
                    <a:pt x="18507" y="32511"/>
                  </a:cubicBezTo>
                  <a:cubicBezTo>
                    <a:pt x="16506" y="37513"/>
                    <a:pt x="16506" y="45516"/>
                    <a:pt x="16506" y="565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9A17709-E05F-4548-BAF7-1D94A1C4E3D8}"/>
                </a:ext>
              </a:extLst>
            </p:cNvPr>
            <p:cNvSpPr/>
            <p:nvPr/>
          </p:nvSpPr>
          <p:spPr>
            <a:xfrm>
              <a:off x="3226500" y="2998830"/>
              <a:ext cx="100035" cy="110038"/>
            </a:xfrm>
            <a:custGeom>
              <a:avLst/>
              <a:gdLst>
                <a:gd name="connsiteX0" fmla="*/ 90532 w 100034"/>
                <a:gd name="connsiteY0" fmla="*/ 7503 h 110038"/>
                <a:gd name="connsiteX1" fmla="*/ 22508 w 100034"/>
                <a:gd name="connsiteY1" fmla="*/ 111539 h 110038"/>
                <a:gd name="connsiteX2" fmla="*/ 14505 w 100034"/>
                <a:gd name="connsiteY2" fmla="*/ 111539 h 110038"/>
                <a:gd name="connsiteX3" fmla="*/ 76527 w 100034"/>
                <a:gd name="connsiteY3" fmla="*/ 16506 h 110038"/>
                <a:gd name="connsiteX4" fmla="*/ 49517 w 100034"/>
                <a:gd name="connsiteY4" fmla="*/ 19507 h 110038"/>
                <a:gd name="connsiteX5" fmla="*/ 46516 w 100034"/>
                <a:gd name="connsiteY5" fmla="*/ 19507 h 110038"/>
                <a:gd name="connsiteX6" fmla="*/ 50518 w 100034"/>
                <a:gd name="connsiteY6" fmla="*/ 31511 h 110038"/>
                <a:gd name="connsiteX7" fmla="*/ 44516 w 100034"/>
                <a:gd name="connsiteY7" fmla="*/ 47517 h 110038"/>
                <a:gd name="connsiteX8" fmla="*/ 28510 w 100034"/>
                <a:gd name="connsiteY8" fmla="*/ 54519 h 110038"/>
                <a:gd name="connsiteX9" fmla="*/ 13505 w 100034"/>
                <a:gd name="connsiteY9" fmla="*/ 48517 h 110038"/>
                <a:gd name="connsiteX10" fmla="*/ 7503 w 100034"/>
                <a:gd name="connsiteY10" fmla="*/ 32511 h 110038"/>
                <a:gd name="connsiteX11" fmla="*/ 10504 w 100034"/>
                <a:gd name="connsiteY11" fmla="*/ 21508 h 110038"/>
                <a:gd name="connsiteX12" fmla="*/ 18507 w 100034"/>
                <a:gd name="connsiteY12" fmla="*/ 13505 h 110038"/>
                <a:gd name="connsiteX13" fmla="*/ 29510 w 100034"/>
                <a:gd name="connsiteY13" fmla="*/ 10504 h 110038"/>
                <a:gd name="connsiteX14" fmla="*/ 37513 w 100034"/>
                <a:gd name="connsiteY14" fmla="*/ 11504 h 110038"/>
                <a:gd name="connsiteX15" fmla="*/ 55519 w 100034"/>
                <a:gd name="connsiteY15" fmla="*/ 13505 h 110038"/>
                <a:gd name="connsiteX16" fmla="*/ 68524 w 100034"/>
                <a:gd name="connsiteY16" fmla="*/ 12504 h 110038"/>
                <a:gd name="connsiteX17" fmla="*/ 84530 w 100034"/>
                <a:gd name="connsiteY17" fmla="*/ 8503 h 110038"/>
                <a:gd name="connsiteX18" fmla="*/ 90532 w 100034"/>
                <a:gd name="connsiteY18" fmla="*/ 8503 h 110038"/>
                <a:gd name="connsiteX19" fmla="*/ 28510 w 100034"/>
                <a:gd name="connsiteY19" fmla="*/ 17506 h 110038"/>
                <a:gd name="connsiteX20" fmla="*/ 18507 w 100034"/>
                <a:gd name="connsiteY20" fmla="*/ 21508 h 110038"/>
                <a:gd name="connsiteX21" fmla="*/ 14505 w 100034"/>
                <a:gd name="connsiteY21" fmla="*/ 31511 h 110038"/>
                <a:gd name="connsiteX22" fmla="*/ 18507 w 100034"/>
                <a:gd name="connsiteY22" fmla="*/ 41514 h 110038"/>
                <a:gd name="connsiteX23" fmla="*/ 28510 w 100034"/>
                <a:gd name="connsiteY23" fmla="*/ 45516 h 110038"/>
                <a:gd name="connsiteX24" fmla="*/ 38513 w 100034"/>
                <a:gd name="connsiteY24" fmla="*/ 41514 h 110038"/>
                <a:gd name="connsiteX25" fmla="*/ 42515 w 100034"/>
                <a:gd name="connsiteY25" fmla="*/ 31511 h 110038"/>
                <a:gd name="connsiteX26" fmla="*/ 38513 w 100034"/>
                <a:gd name="connsiteY26" fmla="*/ 21508 h 110038"/>
                <a:gd name="connsiteX27" fmla="*/ 28510 w 100034"/>
                <a:gd name="connsiteY27" fmla="*/ 17506 h 110038"/>
                <a:gd name="connsiteX28" fmla="*/ 79528 w 100034"/>
                <a:gd name="connsiteY28" fmla="*/ 63522 h 110038"/>
                <a:gd name="connsiteX29" fmla="*/ 94533 w 100034"/>
                <a:gd name="connsiteY29" fmla="*/ 69524 h 110038"/>
                <a:gd name="connsiteX30" fmla="*/ 100535 w 100034"/>
                <a:gd name="connsiteY30" fmla="*/ 85530 h 110038"/>
                <a:gd name="connsiteX31" fmla="*/ 94533 w 100034"/>
                <a:gd name="connsiteY31" fmla="*/ 101535 h 110038"/>
                <a:gd name="connsiteX32" fmla="*/ 79528 w 100034"/>
                <a:gd name="connsiteY32" fmla="*/ 107537 h 110038"/>
                <a:gd name="connsiteX33" fmla="*/ 64523 w 100034"/>
                <a:gd name="connsiteY33" fmla="*/ 101535 h 110038"/>
                <a:gd name="connsiteX34" fmla="*/ 58520 w 100034"/>
                <a:gd name="connsiteY34" fmla="*/ 85530 h 110038"/>
                <a:gd name="connsiteX35" fmla="*/ 64523 w 100034"/>
                <a:gd name="connsiteY35" fmla="*/ 69524 h 110038"/>
                <a:gd name="connsiteX36" fmla="*/ 79528 w 100034"/>
                <a:gd name="connsiteY36" fmla="*/ 63522 h 110038"/>
                <a:gd name="connsiteX37" fmla="*/ 79528 w 100034"/>
                <a:gd name="connsiteY37" fmla="*/ 71525 h 110038"/>
                <a:gd name="connsiteX38" fmla="*/ 69524 w 100034"/>
                <a:gd name="connsiteY38" fmla="*/ 75526 h 110038"/>
                <a:gd name="connsiteX39" fmla="*/ 65523 w 100034"/>
                <a:gd name="connsiteY39" fmla="*/ 85530 h 110038"/>
                <a:gd name="connsiteX40" fmla="*/ 69524 w 100034"/>
                <a:gd name="connsiteY40" fmla="*/ 95533 h 110038"/>
                <a:gd name="connsiteX41" fmla="*/ 79528 w 100034"/>
                <a:gd name="connsiteY41" fmla="*/ 99535 h 110038"/>
                <a:gd name="connsiteX42" fmla="*/ 89531 w 100034"/>
                <a:gd name="connsiteY42" fmla="*/ 95533 h 110038"/>
                <a:gd name="connsiteX43" fmla="*/ 93533 w 100034"/>
                <a:gd name="connsiteY43" fmla="*/ 85530 h 110038"/>
                <a:gd name="connsiteX44" fmla="*/ 89531 w 100034"/>
                <a:gd name="connsiteY44" fmla="*/ 75526 h 110038"/>
                <a:gd name="connsiteX45" fmla="*/ 79528 w 100034"/>
                <a:gd name="connsiteY45" fmla="*/ 71525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034" h="110038">
                  <a:moveTo>
                    <a:pt x="90532" y="7503"/>
                  </a:moveTo>
                  <a:lnTo>
                    <a:pt x="22508" y="111539"/>
                  </a:lnTo>
                  <a:lnTo>
                    <a:pt x="14505" y="111539"/>
                  </a:lnTo>
                  <a:lnTo>
                    <a:pt x="76527" y="16506"/>
                  </a:lnTo>
                  <a:cubicBezTo>
                    <a:pt x="69524" y="18506"/>
                    <a:pt x="60521" y="19507"/>
                    <a:pt x="49517" y="19507"/>
                  </a:cubicBezTo>
                  <a:lnTo>
                    <a:pt x="46516" y="19507"/>
                  </a:lnTo>
                  <a:cubicBezTo>
                    <a:pt x="49517" y="23508"/>
                    <a:pt x="50518" y="26509"/>
                    <a:pt x="50518" y="31511"/>
                  </a:cubicBezTo>
                  <a:cubicBezTo>
                    <a:pt x="50518" y="37513"/>
                    <a:pt x="48517" y="42515"/>
                    <a:pt x="44516" y="47517"/>
                  </a:cubicBezTo>
                  <a:cubicBezTo>
                    <a:pt x="40514" y="52518"/>
                    <a:pt x="35512" y="54519"/>
                    <a:pt x="28510" y="54519"/>
                  </a:cubicBezTo>
                  <a:cubicBezTo>
                    <a:pt x="22508" y="54519"/>
                    <a:pt x="17506" y="52518"/>
                    <a:pt x="13505" y="48517"/>
                  </a:cubicBezTo>
                  <a:cubicBezTo>
                    <a:pt x="9503" y="44515"/>
                    <a:pt x="7503" y="39514"/>
                    <a:pt x="7503" y="32511"/>
                  </a:cubicBezTo>
                  <a:cubicBezTo>
                    <a:pt x="7503" y="28510"/>
                    <a:pt x="8503" y="24509"/>
                    <a:pt x="10504" y="21508"/>
                  </a:cubicBezTo>
                  <a:cubicBezTo>
                    <a:pt x="12504" y="18506"/>
                    <a:pt x="15505" y="15505"/>
                    <a:pt x="18507" y="13505"/>
                  </a:cubicBezTo>
                  <a:cubicBezTo>
                    <a:pt x="22508" y="11504"/>
                    <a:pt x="25509" y="10504"/>
                    <a:pt x="29510" y="10504"/>
                  </a:cubicBezTo>
                  <a:cubicBezTo>
                    <a:pt x="31511" y="10504"/>
                    <a:pt x="33512" y="10504"/>
                    <a:pt x="37513" y="11504"/>
                  </a:cubicBezTo>
                  <a:cubicBezTo>
                    <a:pt x="43515" y="12504"/>
                    <a:pt x="48517" y="13505"/>
                    <a:pt x="55519" y="13505"/>
                  </a:cubicBezTo>
                  <a:cubicBezTo>
                    <a:pt x="60521" y="13505"/>
                    <a:pt x="64523" y="13505"/>
                    <a:pt x="68524" y="12504"/>
                  </a:cubicBezTo>
                  <a:cubicBezTo>
                    <a:pt x="72525" y="11504"/>
                    <a:pt x="78527" y="10504"/>
                    <a:pt x="84530" y="8503"/>
                  </a:cubicBezTo>
                  <a:lnTo>
                    <a:pt x="90532" y="8503"/>
                  </a:lnTo>
                  <a:close/>
                  <a:moveTo>
                    <a:pt x="28510" y="17506"/>
                  </a:moveTo>
                  <a:cubicBezTo>
                    <a:pt x="24509" y="17506"/>
                    <a:pt x="21508" y="18506"/>
                    <a:pt x="18507" y="21508"/>
                  </a:cubicBezTo>
                  <a:cubicBezTo>
                    <a:pt x="15505" y="24509"/>
                    <a:pt x="14505" y="27510"/>
                    <a:pt x="14505" y="31511"/>
                  </a:cubicBezTo>
                  <a:cubicBezTo>
                    <a:pt x="14505" y="35512"/>
                    <a:pt x="15505" y="38513"/>
                    <a:pt x="18507" y="41514"/>
                  </a:cubicBezTo>
                  <a:cubicBezTo>
                    <a:pt x="21508" y="44515"/>
                    <a:pt x="24509" y="45516"/>
                    <a:pt x="28510" y="45516"/>
                  </a:cubicBezTo>
                  <a:cubicBezTo>
                    <a:pt x="32511" y="45516"/>
                    <a:pt x="35512" y="44515"/>
                    <a:pt x="38513" y="41514"/>
                  </a:cubicBezTo>
                  <a:cubicBezTo>
                    <a:pt x="41515" y="38513"/>
                    <a:pt x="42515" y="35512"/>
                    <a:pt x="42515" y="31511"/>
                  </a:cubicBezTo>
                  <a:cubicBezTo>
                    <a:pt x="42515" y="27510"/>
                    <a:pt x="41515" y="24509"/>
                    <a:pt x="38513" y="21508"/>
                  </a:cubicBezTo>
                  <a:cubicBezTo>
                    <a:pt x="35512" y="18506"/>
                    <a:pt x="31511" y="17506"/>
                    <a:pt x="28510" y="17506"/>
                  </a:cubicBezTo>
                  <a:close/>
                  <a:moveTo>
                    <a:pt x="79528" y="63522"/>
                  </a:moveTo>
                  <a:cubicBezTo>
                    <a:pt x="85530" y="63522"/>
                    <a:pt x="90532" y="65523"/>
                    <a:pt x="94533" y="69524"/>
                  </a:cubicBezTo>
                  <a:cubicBezTo>
                    <a:pt x="98534" y="73526"/>
                    <a:pt x="100535" y="78527"/>
                    <a:pt x="100535" y="85530"/>
                  </a:cubicBezTo>
                  <a:cubicBezTo>
                    <a:pt x="100535" y="91532"/>
                    <a:pt x="98534" y="96534"/>
                    <a:pt x="94533" y="101535"/>
                  </a:cubicBezTo>
                  <a:cubicBezTo>
                    <a:pt x="90532" y="105537"/>
                    <a:pt x="85530" y="107537"/>
                    <a:pt x="79528" y="107537"/>
                  </a:cubicBezTo>
                  <a:cubicBezTo>
                    <a:pt x="73526" y="107537"/>
                    <a:pt x="68524" y="105537"/>
                    <a:pt x="64523" y="101535"/>
                  </a:cubicBezTo>
                  <a:cubicBezTo>
                    <a:pt x="60521" y="97534"/>
                    <a:pt x="58520" y="92532"/>
                    <a:pt x="58520" y="85530"/>
                  </a:cubicBezTo>
                  <a:cubicBezTo>
                    <a:pt x="58520" y="79528"/>
                    <a:pt x="60521" y="74526"/>
                    <a:pt x="64523" y="69524"/>
                  </a:cubicBezTo>
                  <a:cubicBezTo>
                    <a:pt x="67524" y="65523"/>
                    <a:pt x="73526" y="63522"/>
                    <a:pt x="79528" y="63522"/>
                  </a:cubicBezTo>
                  <a:close/>
                  <a:moveTo>
                    <a:pt x="79528" y="71525"/>
                  </a:moveTo>
                  <a:cubicBezTo>
                    <a:pt x="75526" y="71525"/>
                    <a:pt x="72525" y="72525"/>
                    <a:pt x="69524" y="75526"/>
                  </a:cubicBezTo>
                  <a:cubicBezTo>
                    <a:pt x="66523" y="78527"/>
                    <a:pt x="65523" y="81528"/>
                    <a:pt x="65523" y="85530"/>
                  </a:cubicBezTo>
                  <a:cubicBezTo>
                    <a:pt x="65523" y="89531"/>
                    <a:pt x="66523" y="92532"/>
                    <a:pt x="69524" y="95533"/>
                  </a:cubicBezTo>
                  <a:cubicBezTo>
                    <a:pt x="72525" y="98534"/>
                    <a:pt x="75526" y="99535"/>
                    <a:pt x="79528" y="99535"/>
                  </a:cubicBezTo>
                  <a:cubicBezTo>
                    <a:pt x="83529" y="99535"/>
                    <a:pt x="86530" y="98534"/>
                    <a:pt x="89531" y="95533"/>
                  </a:cubicBezTo>
                  <a:cubicBezTo>
                    <a:pt x="92532" y="92532"/>
                    <a:pt x="93533" y="89531"/>
                    <a:pt x="93533" y="85530"/>
                  </a:cubicBezTo>
                  <a:cubicBezTo>
                    <a:pt x="93533" y="81528"/>
                    <a:pt x="92532" y="78527"/>
                    <a:pt x="89531" y="75526"/>
                  </a:cubicBezTo>
                  <a:cubicBezTo>
                    <a:pt x="86530" y="72525"/>
                    <a:pt x="82529" y="71525"/>
                    <a:pt x="79528" y="715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97F444E1-A8A4-4A8A-A876-E8935D1EC118}"/>
                </a:ext>
              </a:extLst>
            </p:cNvPr>
            <p:cNvSpPr/>
            <p:nvPr/>
          </p:nvSpPr>
          <p:spPr>
            <a:xfrm>
              <a:off x="5800397" y="4326293"/>
              <a:ext cx="50017" cy="70024"/>
            </a:xfrm>
            <a:custGeom>
              <a:avLst/>
              <a:gdLst>
                <a:gd name="connsiteX0" fmla="*/ 44515 w 50017"/>
                <a:gd name="connsiteY0" fmla="*/ 16506 h 70024"/>
                <a:gd name="connsiteX1" fmla="*/ 39514 w 50017"/>
                <a:gd name="connsiteY1" fmla="*/ 21507 h 70024"/>
                <a:gd name="connsiteX2" fmla="*/ 27510 w 50017"/>
                <a:gd name="connsiteY2" fmla="*/ 15505 h 70024"/>
                <a:gd name="connsiteX3" fmla="*/ 21507 w 50017"/>
                <a:gd name="connsiteY3" fmla="*/ 17506 h 70024"/>
                <a:gd name="connsiteX4" fmla="*/ 18506 w 50017"/>
                <a:gd name="connsiteY4" fmla="*/ 23508 h 70024"/>
                <a:gd name="connsiteX5" fmla="*/ 20507 w 50017"/>
                <a:gd name="connsiteY5" fmla="*/ 28510 h 70024"/>
                <a:gd name="connsiteX6" fmla="*/ 29510 w 50017"/>
                <a:gd name="connsiteY6" fmla="*/ 34512 h 70024"/>
                <a:gd name="connsiteX7" fmla="*/ 40514 w 50017"/>
                <a:gd name="connsiteY7" fmla="*/ 42515 h 70024"/>
                <a:gd name="connsiteX8" fmla="*/ 43515 w 50017"/>
                <a:gd name="connsiteY8" fmla="*/ 51518 h 70024"/>
                <a:gd name="connsiteX9" fmla="*/ 38513 w 50017"/>
                <a:gd name="connsiteY9" fmla="*/ 63522 h 70024"/>
                <a:gd name="connsiteX10" fmla="*/ 25509 w 50017"/>
                <a:gd name="connsiteY10" fmla="*/ 68524 h 70024"/>
                <a:gd name="connsiteX11" fmla="*/ 15505 w 50017"/>
                <a:gd name="connsiteY11" fmla="*/ 66523 h 70024"/>
                <a:gd name="connsiteX12" fmla="*/ 7503 w 50017"/>
                <a:gd name="connsiteY12" fmla="*/ 60521 h 70024"/>
                <a:gd name="connsiteX13" fmla="*/ 12504 w 50017"/>
                <a:gd name="connsiteY13" fmla="*/ 55519 h 70024"/>
                <a:gd name="connsiteX14" fmla="*/ 24508 w 50017"/>
                <a:gd name="connsiteY14" fmla="*/ 61521 h 70024"/>
                <a:gd name="connsiteX15" fmla="*/ 32511 w 50017"/>
                <a:gd name="connsiteY15" fmla="*/ 58520 h 70024"/>
                <a:gd name="connsiteX16" fmla="*/ 35512 w 50017"/>
                <a:gd name="connsiteY16" fmla="*/ 51518 h 70024"/>
                <a:gd name="connsiteX17" fmla="*/ 33511 w 50017"/>
                <a:gd name="connsiteY17" fmla="*/ 45516 h 70024"/>
                <a:gd name="connsiteX18" fmla="*/ 24508 w 50017"/>
                <a:gd name="connsiteY18" fmla="*/ 39514 h 70024"/>
                <a:gd name="connsiteX19" fmla="*/ 13504 w 50017"/>
                <a:gd name="connsiteY19" fmla="*/ 31511 h 70024"/>
                <a:gd name="connsiteX20" fmla="*/ 10504 w 50017"/>
                <a:gd name="connsiteY20" fmla="*/ 22508 h 70024"/>
                <a:gd name="connsiteX21" fmla="*/ 15505 w 50017"/>
                <a:gd name="connsiteY21" fmla="*/ 11504 h 70024"/>
                <a:gd name="connsiteX22" fmla="*/ 26509 w 50017"/>
                <a:gd name="connsiteY22" fmla="*/ 7503 h 70024"/>
                <a:gd name="connsiteX23" fmla="*/ 44515 w 50017"/>
                <a:gd name="connsiteY23" fmla="*/ 16506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0017" h="70024">
                  <a:moveTo>
                    <a:pt x="44515" y="16506"/>
                  </a:moveTo>
                  <a:lnTo>
                    <a:pt x="39514" y="21507"/>
                  </a:lnTo>
                  <a:cubicBezTo>
                    <a:pt x="35512" y="17506"/>
                    <a:pt x="31511" y="15505"/>
                    <a:pt x="27510" y="15505"/>
                  </a:cubicBezTo>
                  <a:cubicBezTo>
                    <a:pt x="25509" y="15505"/>
                    <a:pt x="22508" y="16506"/>
                    <a:pt x="21507" y="17506"/>
                  </a:cubicBezTo>
                  <a:cubicBezTo>
                    <a:pt x="19507" y="19507"/>
                    <a:pt x="18506" y="20507"/>
                    <a:pt x="18506" y="23508"/>
                  </a:cubicBezTo>
                  <a:cubicBezTo>
                    <a:pt x="18506" y="25509"/>
                    <a:pt x="19507" y="27510"/>
                    <a:pt x="20507" y="28510"/>
                  </a:cubicBezTo>
                  <a:cubicBezTo>
                    <a:pt x="21507" y="30511"/>
                    <a:pt x="24508" y="32511"/>
                    <a:pt x="29510" y="34512"/>
                  </a:cubicBezTo>
                  <a:cubicBezTo>
                    <a:pt x="35512" y="37513"/>
                    <a:pt x="38513" y="40514"/>
                    <a:pt x="40514" y="42515"/>
                  </a:cubicBezTo>
                  <a:cubicBezTo>
                    <a:pt x="42515" y="45516"/>
                    <a:pt x="43515" y="48517"/>
                    <a:pt x="43515" y="51518"/>
                  </a:cubicBezTo>
                  <a:cubicBezTo>
                    <a:pt x="43515" y="56520"/>
                    <a:pt x="41514" y="60521"/>
                    <a:pt x="38513" y="63522"/>
                  </a:cubicBezTo>
                  <a:cubicBezTo>
                    <a:pt x="35512" y="66523"/>
                    <a:pt x="30511" y="68524"/>
                    <a:pt x="25509" y="68524"/>
                  </a:cubicBezTo>
                  <a:cubicBezTo>
                    <a:pt x="22508" y="68524"/>
                    <a:pt x="18506" y="67524"/>
                    <a:pt x="15505" y="66523"/>
                  </a:cubicBezTo>
                  <a:cubicBezTo>
                    <a:pt x="12504" y="65523"/>
                    <a:pt x="9503" y="63522"/>
                    <a:pt x="7503" y="60521"/>
                  </a:cubicBezTo>
                  <a:lnTo>
                    <a:pt x="12504" y="55519"/>
                  </a:lnTo>
                  <a:cubicBezTo>
                    <a:pt x="16506" y="59521"/>
                    <a:pt x="20507" y="61521"/>
                    <a:pt x="24508" y="61521"/>
                  </a:cubicBezTo>
                  <a:cubicBezTo>
                    <a:pt x="27510" y="61521"/>
                    <a:pt x="30511" y="60521"/>
                    <a:pt x="32511" y="58520"/>
                  </a:cubicBezTo>
                  <a:cubicBezTo>
                    <a:pt x="34512" y="56520"/>
                    <a:pt x="35512" y="54519"/>
                    <a:pt x="35512" y="51518"/>
                  </a:cubicBezTo>
                  <a:cubicBezTo>
                    <a:pt x="35512" y="49517"/>
                    <a:pt x="34512" y="47517"/>
                    <a:pt x="33511" y="45516"/>
                  </a:cubicBezTo>
                  <a:cubicBezTo>
                    <a:pt x="32511" y="43515"/>
                    <a:pt x="28510" y="41514"/>
                    <a:pt x="24508" y="39514"/>
                  </a:cubicBezTo>
                  <a:cubicBezTo>
                    <a:pt x="19507" y="36513"/>
                    <a:pt x="15505" y="34512"/>
                    <a:pt x="13504" y="31511"/>
                  </a:cubicBezTo>
                  <a:cubicBezTo>
                    <a:pt x="11504" y="28510"/>
                    <a:pt x="10504" y="25509"/>
                    <a:pt x="10504" y="22508"/>
                  </a:cubicBezTo>
                  <a:cubicBezTo>
                    <a:pt x="10504" y="18506"/>
                    <a:pt x="12504" y="14505"/>
                    <a:pt x="15505" y="11504"/>
                  </a:cubicBezTo>
                  <a:cubicBezTo>
                    <a:pt x="18506" y="8503"/>
                    <a:pt x="22508" y="7503"/>
                    <a:pt x="26509" y="7503"/>
                  </a:cubicBezTo>
                  <a:cubicBezTo>
                    <a:pt x="33511" y="8503"/>
                    <a:pt x="38513" y="11504"/>
                    <a:pt x="44515" y="16506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401666B-BA78-4C9B-9273-DCD483BD513F}"/>
                </a:ext>
              </a:extLst>
            </p:cNvPr>
            <p:cNvSpPr/>
            <p:nvPr/>
          </p:nvSpPr>
          <p:spPr>
            <a:xfrm>
              <a:off x="5846413" y="4308287"/>
              <a:ext cx="90031" cy="90031"/>
            </a:xfrm>
            <a:custGeom>
              <a:avLst/>
              <a:gdLst>
                <a:gd name="connsiteX0" fmla="*/ 84530 w 90031"/>
                <a:gd name="connsiteY0" fmla="*/ 22508 h 90031"/>
                <a:gd name="connsiteX1" fmla="*/ 78527 w 90031"/>
                <a:gd name="connsiteY1" fmla="*/ 27510 h 90031"/>
                <a:gd name="connsiteX2" fmla="*/ 66523 w 90031"/>
                <a:gd name="connsiteY2" fmla="*/ 17506 h 90031"/>
                <a:gd name="connsiteX3" fmla="*/ 50518 w 90031"/>
                <a:gd name="connsiteY3" fmla="*/ 14505 h 90031"/>
                <a:gd name="connsiteX4" fmla="*/ 32511 w 90031"/>
                <a:gd name="connsiteY4" fmla="*/ 19507 h 90031"/>
                <a:gd name="connsiteX5" fmla="*/ 20507 w 90031"/>
                <a:gd name="connsiteY5" fmla="*/ 31511 h 90031"/>
                <a:gd name="connsiteX6" fmla="*/ 16506 w 90031"/>
                <a:gd name="connsiteY6" fmla="*/ 48517 h 90031"/>
                <a:gd name="connsiteX7" fmla="*/ 26509 w 90031"/>
                <a:gd name="connsiteY7" fmla="*/ 72525 h 90031"/>
                <a:gd name="connsiteX8" fmla="*/ 51518 w 90031"/>
                <a:gd name="connsiteY8" fmla="*/ 82529 h 90031"/>
                <a:gd name="connsiteX9" fmla="*/ 79528 w 90031"/>
                <a:gd name="connsiteY9" fmla="*/ 69524 h 90031"/>
                <a:gd name="connsiteX10" fmla="*/ 85530 w 90031"/>
                <a:gd name="connsiteY10" fmla="*/ 74526 h 90031"/>
                <a:gd name="connsiteX11" fmla="*/ 70525 w 90031"/>
                <a:gd name="connsiteY11" fmla="*/ 86530 h 90031"/>
                <a:gd name="connsiteX12" fmla="*/ 50518 w 90031"/>
                <a:gd name="connsiteY12" fmla="*/ 90532 h 90031"/>
                <a:gd name="connsiteX13" fmla="*/ 17506 w 90031"/>
                <a:gd name="connsiteY13" fmla="*/ 76527 h 90031"/>
                <a:gd name="connsiteX14" fmla="*/ 7503 w 90031"/>
                <a:gd name="connsiteY14" fmla="*/ 48517 h 90031"/>
                <a:gd name="connsiteX15" fmla="*/ 19507 w 90031"/>
                <a:gd name="connsiteY15" fmla="*/ 19507 h 90031"/>
                <a:gd name="connsiteX16" fmla="*/ 49517 w 90031"/>
                <a:gd name="connsiteY16" fmla="*/ 7503 h 90031"/>
                <a:gd name="connsiteX17" fmla="*/ 69524 w 90031"/>
                <a:gd name="connsiteY17" fmla="*/ 11504 h 90031"/>
                <a:gd name="connsiteX18" fmla="*/ 84530 w 90031"/>
                <a:gd name="connsiteY18" fmla="*/ 22508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031" h="90031">
                  <a:moveTo>
                    <a:pt x="84530" y="22508"/>
                  </a:moveTo>
                  <a:lnTo>
                    <a:pt x="78527" y="27510"/>
                  </a:lnTo>
                  <a:cubicBezTo>
                    <a:pt x="75527" y="23508"/>
                    <a:pt x="70525" y="19507"/>
                    <a:pt x="66523" y="17506"/>
                  </a:cubicBezTo>
                  <a:cubicBezTo>
                    <a:pt x="61522" y="15505"/>
                    <a:pt x="56520" y="14505"/>
                    <a:pt x="50518" y="14505"/>
                  </a:cubicBezTo>
                  <a:cubicBezTo>
                    <a:pt x="44516" y="14505"/>
                    <a:pt x="38513" y="16506"/>
                    <a:pt x="32511" y="19507"/>
                  </a:cubicBezTo>
                  <a:cubicBezTo>
                    <a:pt x="26509" y="22508"/>
                    <a:pt x="22508" y="26509"/>
                    <a:pt x="20507" y="31511"/>
                  </a:cubicBezTo>
                  <a:cubicBezTo>
                    <a:pt x="17506" y="36513"/>
                    <a:pt x="16506" y="42515"/>
                    <a:pt x="16506" y="48517"/>
                  </a:cubicBezTo>
                  <a:cubicBezTo>
                    <a:pt x="16506" y="58520"/>
                    <a:pt x="19507" y="66523"/>
                    <a:pt x="26509" y="72525"/>
                  </a:cubicBezTo>
                  <a:cubicBezTo>
                    <a:pt x="33512" y="78527"/>
                    <a:pt x="41515" y="82529"/>
                    <a:pt x="51518" y="82529"/>
                  </a:cubicBezTo>
                  <a:cubicBezTo>
                    <a:pt x="62522" y="82529"/>
                    <a:pt x="71525" y="78527"/>
                    <a:pt x="79528" y="69524"/>
                  </a:cubicBezTo>
                  <a:lnTo>
                    <a:pt x="85530" y="74526"/>
                  </a:lnTo>
                  <a:cubicBezTo>
                    <a:pt x="81529" y="79528"/>
                    <a:pt x="76527" y="83529"/>
                    <a:pt x="70525" y="86530"/>
                  </a:cubicBezTo>
                  <a:cubicBezTo>
                    <a:pt x="64523" y="89531"/>
                    <a:pt x="58520" y="90532"/>
                    <a:pt x="50518" y="90532"/>
                  </a:cubicBezTo>
                  <a:cubicBezTo>
                    <a:pt x="36513" y="90532"/>
                    <a:pt x="25509" y="85530"/>
                    <a:pt x="17506" y="76527"/>
                  </a:cubicBezTo>
                  <a:cubicBezTo>
                    <a:pt x="10504" y="68524"/>
                    <a:pt x="7503" y="59521"/>
                    <a:pt x="7503" y="48517"/>
                  </a:cubicBezTo>
                  <a:cubicBezTo>
                    <a:pt x="7503" y="36513"/>
                    <a:pt x="11504" y="27510"/>
                    <a:pt x="19507" y="19507"/>
                  </a:cubicBezTo>
                  <a:cubicBezTo>
                    <a:pt x="27510" y="11504"/>
                    <a:pt x="37513" y="7503"/>
                    <a:pt x="49517" y="7503"/>
                  </a:cubicBezTo>
                  <a:cubicBezTo>
                    <a:pt x="56520" y="7503"/>
                    <a:pt x="63522" y="8503"/>
                    <a:pt x="69524" y="11504"/>
                  </a:cubicBezTo>
                  <a:cubicBezTo>
                    <a:pt x="75527" y="12504"/>
                    <a:pt x="80528" y="16506"/>
                    <a:pt x="84530" y="22508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9ECFC1E9-1E58-48A8-8BEA-6BA22B726732}"/>
                </a:ext>
              </a:extLst>
            </p:cNvPr>
            <p:cNvSpPr/>
            <p:nvPr/>
          </p:nvSpPr>
          <p:spPr>
            <a:xfrm>
              <a:off x="5936444" y="4308287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6 w 60020"/>
                <a:gd name="connsiteY11" fmla="*/ 49517 h 90031"/>
                <a:gd name="connsiteX12" fmla="*/ 15506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8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5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6" y="49517"/>
                  </a:lnTo>
                  <a:lnTo>
                    <a:pt x="15506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3" y="42515"/>
                    <a:pt x="39514" y="41514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902F75E-AB82-4A8E-90A1-6FB3D7A0B192}"/>
                </a:ext>
              </a:extLst>
            </p:cNvPr>
            <p:cNvSpPr/>
            <p:nvPr/>
          </p:nvSpPr>
          <p:spPr>
            <a:xfrm>
              <a:off x="5805399" y="4474344"/>
              <a:ext cx="90031" cy="90031"/>
            </a:xfrm>
            <a:custGeom>
              <a:avLst/>
              <a:gdLst>
                <a:gd name="connsiteX0" fmla="*/ 84529 w 90031"/>
                <a:gd name="connsiteY0" fmla="*/ 22508 h 90031"/>
                <a:gd name="connsiteX1" fmla="*/ 78527 w 90031"/>
                <a:gd name="connsiteY1" fmla="*/ 27510 h 90031"/>
                <a:gd name="connsiteX2" fmla="*/ 66523 w 90031"/>
                <a:gd name="connsiteY2" fmla="*/ 17506 h 90031"/>
                <a:gd name="connsiteX3" fmla="*/ 50517 w 90031"/>
                <a:gd name="connsiteY3" fmla="*/ 14505 h 90031"/>
                <a:gd name="connsiteX4" fmla="*/ 32511 w 90031"/>
                <a:gd name="connsiteY4" fmla="*/ 19507 h 90031"/>
                <a:gd name="connsiteX5" fmla="*/ 20507 w 90031"/>
                <a:gd name="connsiteY5" fmla="*/ 31511 h 90031"/>
                <a:gd name="connsiteX6" fmla="*/ 16506 w 90031"/>
                <a:gd name="connsiteY6" fmla="*/ 48517 h 90031"/>
                <a:gd name="connsiteX7" fmla="*/ 26509 w 90031"/>
                <a:gd name="connsiteY7" fmla="*/ 72525 h 90031"/>
                <a:gd name="connsiteX8" fmla="*/ 51518 w 90031"/>
                <a:gd name="connsiteY8" fmla="*/ 82529 h 90031"/>
                <a:gd name="connsiteX9" fmla="*/ 79528 w 90031"/>
                <a:gd name="connsiteY9" fmla="*/ 69524 h 90031"/>
                <a:gd name="connsiteX10" fmla="*/ 85530 w 90031"/>
                <a:gd name="connsiteY10" fmla="*/ 74526 h 90031"/>
                <a:gd name="connsiteX11" fmla="*/ 70524 w 90031"/>
                <a:gd name="connsiteY11" fmla="*/ 86530 h 90031"/>
                <a:gd name="connsiteX12" fmla="*/ 50517 w 90031"/>
                <a:gd name="connsiteY12" fmla="*/ 90532 h 90031"/>
                <a:gd name="connsiteX13" fmla="*/ 17506 w 90031"/>
                <a:gd name="connsiteY13" fmla="*/ 76527 h 90031"/>
                <a:gd name="connsiteX14" fmla="*/ 7503 w 90031"/>
                <a:gd name="connsiteY14" fmla="*/ 48517 h 90031"/>
                <a:gd name="connsiteX15" fmla="*/ 19507 w 90031"/>
                <a:gd name="connsiteY15" fmla="*/ 19507 h 90031"/>
                <a:gd name="connsiteX16" fmla="*/ 49517 w 90031"/>
                <a:gd name="connsiteY16" fmla="*/ 7503 h 90031"/>
                <a:gd name="connsiteX17" fmla="*/ 69524 w 90031"/>
                <a:gd name="connsiteY17" fmla="*/ 11504 h 90031"/>
                <a:gd name="connsiteX18" fmla="*/ 84529 w 90031"/>
                <a:gd name="connsiteY18" fmla="*/ 22508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031" h="90031">
                  <a:moveTo>
                    <a:pt x="84529" y="22508"/>
                  </a:moveTo>
                  <a:lnTo>
                    <a:pt x="78527" y="27510"/>
                  </a:lnTo>
                  <a:cubicBezTo>
                    <a:pt x="75526" y="23508"/>
                    <a:pt x="70524" y="19507"/>
                    <a:pt x="66523" y="17506"/>
                  </a:cubicBezTo>
                  <a:cubicBezTo>
                    <a:pt x="61521" y="15505"/>
                    <a:pt x="56520" y="14505"/>
                    <a:pt x="50517" y="14505"/>
                  </a:cubicBezTo>
                  <a:cubicBezTo>
                    <a:pt x="44515" y="14505"/>
                    <a:pt x="38513" y="16506"/>
                    <a:pt x="32511" y="19507"/>
                  </a:cubicBezTo>
                  <a:cubicBezTo>
                    <a:pt x="26509" y="22508"/>
                    <a:pt x="22508" y="26509"/>
                    <a:pt x="20507" y="31511"/>
                  </a:cubicBezTo>
                  <a:cubicBezTo>
                    <a:pt x="17506" y="36513"/>
                    <a:pt x="16506" y="42515"/>
                    <a:pt x="16506" y="48517"/>
                  </a:cubicBezTo>
                  <a:cubicBezTo>
                    <a:pt x="16506" y="58520"/>
                    <a:pt x="19507" y="66523"/>
                    <a:pt x="26509" y="72525"/>
                  </a:cubicBezTo>
                  <a:cubicBezTo>
                    <a:pt x="33511" y="78527"/>
                    <a:pt x="41514" y="82529"/>
                    <a:pt x="51518" y="82529"/>
                  </a:cubicBezTo>
                  <a:cubicBezTo>
                    <a:pt x="62522" y="82529"/>
                    <a:pt x="71525" y="78527"/>
                    <a:pt x="79528" y="69524"/>
                  </a:cubicBezTo>
                  <a:lnTo>
                    <a:pt x="85530" y="74526"/>
                  </a:lnTo>
                  <a:cubicBezTo>
                    <a:pt x="81528" y="79528"/>
                    <a:pt x="76527" y="83529"/>
                    <a:pt x="70524" y="86530"/>
                  </a:cubicBezTo>
                  <a:cubicBezTo>
                    <a:pt x="64522" y="89531"/>
                    <a:pt x="58520" y="90532"/>
                    <a:pt x="50517" y="90532"/>
                  </a:cubicBezTo>
                  <a:cubicBezTo>
                    <a:pt x="36513" y="90532"/>
                    <a:pt x="25509" y="85530"/>
                    <a:pt x="17506" y="76527"/>
                  </a:cubicBezTo>
                  <a:cubicBezTo>
                    <a:pt x="10504" y="68524"/>
                    <a:pt x="7503" y="59521"/>
                    <a:pt x="7503" y="48517"/>
                  </a:cubicBezTo>
                  <a:cubicBezTo>
                    <a:pt x="7503" y="36513"/>
                    <a:pt x="11504" y="27510"/>
                    <a:pt x="19507" y="19507"/>
                  </a:cubicBezTo>
                  <a:cubicBezTo>
                    <a:pt x="27510" y="11504"/>
                    <a:pt x="37513" y="7503"/>
                    <a:pt x="49517" y="7503"/>
                  </a:cubicBezTo>
                  <a:cubicBezTo>
                    <a:pt x="56520" y="7503"/>
                    <a:pt x="63522" y="8503"/>
                    <a:pt x="69524" y="11504"/>
                  </a:cubicBezTo>
                  <a:cubicBezTo>
                    <a:pt x="76527" y="13505"/>
                    <a:pt x="81528" y="17506"/>
                    <a:pt x="84529" y="22508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63E43D88-B6C8-4C95-9D40-7962AF33D852}"/>
                </a:ext>
              </a:extLst>
            </p:cNvPr>
            <p:cNvSpPr/>
            <p:nvPr/>
          </p:nvSpPr>
          <p:spPr>
            <a:xfrm>
              <a:off x="5895430" y="4475345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8 w 60020"/>
                <a:gd name="connsiteY1" fmla="*/ 7503 h 90031"/>
                <a:gd name="connsiteX2" fmla="*/ 42515 w 60020"/>
                <a:gd name="connsiteY2" fmla="*/ 8503 h 90031"/>
                <a:gd name="connsiteX3" fmla="*/ 53518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4505 h 90031"/>
                <a:gd name="connsiteX16" fmla="*/ 16506 w 60020"/>
                <a:gd name="connsiteY16" fmla="*/ 41514 h 90031"/>
                <a:gd name="connsiteX17" fmla="*/ 30511 w 60020"/>
                <a:gd name="connsiteY17" fmla="*/ 41514 h 90031"/>
                <a:gd name="connsiteX18" fmla="*/ 42515 w 60020"/>
                <a:gd name="connsiteY18" fmla="*/ 39514 h 90031"/>
                <a:gd name="connsiteX19" fmla="*/ 48517 w 60020"/>
                <a:gd name="connsiteY19" fmla="*/ 34512 h 90031"/>
                <a:gd name="connsiteX20" fmla="*/ 50517 w 60020"/>
                <a:gd name="connsiteY20" fmla="*/ 27510 h 90031"/>
                <a:gd name="connsiteX21" fmla="*/ 48517 w 60020"/>
                <a:gd name="connsiteY21" fmla="*/ 20507 h 90031"/>
                <a:gd name="connsiteX22" fmla="*/ 42515 w 60020"/>
                <a:gd name="connsiteY22" fmla="*/ 15505 h 90031"/>
                <a:gd name="connsiteX23" fmla="*/ 30511 w 60020"/>
                <a:gd name="connsiteY23" fmla="*/ 14505 h 90031"/>
                <a:gd name="connsiteX24" fmla="*/ 16506 w 60020"/>
                <a:gd name="connsiteY24" fmla="*/ 14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8" y="7503"/>
                  </a:lnTo>
                  <a:cubicBezTo>
                    <a:pt x="33511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8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4505"/>
                  </a:moveTo>
                  <a:lnTo>
                    <a:pt x="16506" y="41514"/>
                  </a:lnTo>
                  <a:lnTo>
                    <a:pt x="30511" y="41514"/>
                  </a:lnTo>
                  <a:cubicBezTo>
                    <a:pt x="35512" y="41514"/>
                    <a:pt x="39514" y="40514"/>
                    <a:pt x="42515" y="39514"/>
                  </a:cubicBezTo>
                  <a:cubicBezTo>
                    <a:pt x="45516" y="38513"/>
                    <a:pt x="47517" y="36513"/>
                    <a:pt x="48517" y="34512"/>
                  </a:cubicBezTo>
                  <a:cubicBezTo>
                    <a:pt x="49517" y="32511"/>
                    <a:pt x="50517" y="29510"/>
                    <a:pt x="50517" y="27510"/>
                  </a:cubicBezTo>
                  <a:cubicBezTo>
                    <a:pt x="50517" y="24509"/>
                    <a:pt x="49517" y="22508"/>
                    <a:pt x="48517" y="20507"/>
                  </a:cubicBezTo>
                  <a:cubicBezTo>
                    <a:pt x="47517" y="18507"/>
                    <a:pt x="45516" y="16506"/>
                    <a:pt x="42515" y="15505"/>
                  </a:cubicBezTo>
                  <a:cubicBezTo>
                    <a:pt x="40514" y="14505"/>
                    <a:pt x="36513" y="14505"/>
                    <a:pt x="30511" y="14505"/>
                  </a:cubicBezTo>
                  <a:lnTo>
                    <a:pt x="16506" y="14505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A4247F0-D0B9-443B-A3D0-DC19D2A3A9ED}"/>
                </a:ext>
              </a:extLst>
            </p:cNvPr>
            <p:cNvSpPr/>
            <p:nvPr/>
          </p:nvSpPr>
          <p:spPr>
            <a:xfrm>
              <a:off x="5803398" y="4641403"/>
              <a:ext cx="80028" cy="90031"/>
            </a:xfrm>
            <a:custGeom>
              <a:avLst/>
              <a:gdLst>
                <a:gd name="connsiteX0" fmla="*/ 7503 w 80027"/>
                <a:gd name="connsiteY0" fmla="*/ 7503 h 90031"/>
                <a:gd name="connsiteX1" fmla="*/ 16506 w 80027"/>
                <a:gd name="connsiteY1" fmla="*/ 7503 h 90031"/>
                <a:gd name="connsiteX2" fmla="*/ 42515 w 80027"/>
                <a:gd name="connsiteY2" fmla="*/ 68524 h 90031"/>
                <a:gd name="connsiteX3" fmla="*/ 69524 w 80027"/>
                <a:gd name="connsiteY3" fmla="*/ 7503 h 90031"/>
                <a:gd name="connsiteX4" fmla="*/ 78527 w 80027"/>
                <a:gd name="connsiteY4" fmla="*/ 7503 h 90031"/>
                <a:gd name="connsiteX5" fmla="*/ 44516 w 80027"/>
                <a:gd name="connsiteY5" fmla="*/ 86530 h 90031"/>
                <a:gd name="connsiteX6" fmla="*/ 42515 w 80027"/>
                <a:gd name="connsiteY6" fmla="*/ 86530 h 90031"/>
                <a:gd name="connsiteX7" fmla="*/ 7503 w 80027"/>
                <a:gd name="connsiteY7" fmla="*/ 7503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027" h="90031">
                  <a:moveTo>
                    <a:pt x="7503" y="7503"/>
                  </a:moveTo>
                  <a:lnTo>
                    <a:pt x="16506" y="7503"/>
                  </a:lnTo>
                  <a:lnTo>
                    <a:pt x="42515" y="68524"/>
                  </a:lnTo>
                  <a:lnTo>
                    <a:pt x="69524" y="7503"/>
                  </a:lnTo>
                  <a:lnTo>
                    <a:pt x="78527" y="7503"/>
                  </a:lnTo>
                  <a:lnTo>
                    <a:pt x="44516" y="86530"/>
                  </a:lnTo>
                  <a:lnTo>
                    <a:pt x="42515" y="86530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2F67FCF-924C-43F8-9CBA-941B08B6013E}"/>
                </a:ext>
              </a:extLst>
            </p:cNvPr>
            <p:cNvSpPr/>
            <p:nvPr/>
          </p:nvSpPr>
          <p:spPr>
            <a:xfrm>
              <a:off x="5878424" y="4641403"/>
              <a:ext cx="100035" cy="90031"/>
            </a:xfrm>
            <a:custGeom>
              <a:avLst/>
              <a:gdLst>
                <a:gd name="connsiteX0" fmla="*/ 87531 w 100034"/>
                <a:gd name="connsiteY0" fmla="*/ 21507 h 90031"/>
                <a:gd name="connsiteX1" fmla="*/ 81528 w 100034"/>
                <a:gd name="connsiteY1" fmla="*/ 27510 h 90031"/>
                <a:gd name="connsiteX2" fmla="*/ 67524 w 100034"/>
                <a:gd name="connsiteY2" fmla="*/ 17506 h 90031"/>
                <a:gd name="connsiteX3" fmla="*/ 52518 w 100034"/>
                <a:gd name="connsiteY3" fmla="*/ 14505 h 90031"/>
                <a:gd name="connsiteX4" fmla="*/ 34512 w 100034"/>
                <a:gd name="connsiteY4" fmla="*/ 19507 h 90031"/>
                <a:gd name="connsiteX5" fmla="*/ 21507 w 100034"/>
                <a:gd name="connsiteY5" fmla="*/ 31511 h 90031"/>
                <a:gd name="connsiteX6" fmla="*/ 16506 w 100034"/>
                <a:gd name="connsiteY6" fmla="*/ 48517 h 90031"/>
                <a:gd name="connsiteX7" fmla="*/ 21507 w 100034"/>
                <a:gd name="connsiteY7" fmla="*/ 65523 h 90031"/>
                <a:gd name="connsiteX8" fmla="*/ 34512 w 100034"/>
                <a:gd name="connsiteY8" fmla="*/ 78527 h 90031"/>
                <a:gd name="connsiteX9" fmla="*/ 52518 w 100034"/>
                <a:gd name="connsiteY9" fmla="*/ 83529 h 90031"/>
                <a:gd name="connsiteX10" fmla="*/ 73526 w 100034"/>
                <a:gd name="connsiteY10" fmla="*/ 76527 h 90031"/>
                <a:gd name="connsiteX11" fmla="*/ 83529 w 100034"/>
                <a:gd name="connsiteY11" fmla="*/ 58520 h 90031"/>
                <a:gd name="connsiteX12" fmla="*/ 58520 w 100034"/>
                <a:gd name="connsiteY12" fmla="*/ 58520 h 90031"/>
                <a:gd name="connsiteX13" fmla="*/ 58520 w 100034"/>
                <a:gd name="connsiteY13" fmla="*/ 50517 h 90031"/>
                <a:gd name="connsiteX14" fmla="*/ 92532 w 100034"/>
                <a:gd name="connsiteY14" fmla="*/ 50517 h 90031"/>
                <a:gd name="connsiteX15" fmla="*/ 81528 w 100034"/>
                <a:gd name="connsiteY15" fmla="*/ 79528 h 90031"/>
                <a:gd name="connsiteX16" fmla="*/ 52518 w 100034"/>
                <a:gd name="connsiteY16" fmla="*/ 90531 h 90031"/>
                <a:gd name="connsiteX17" fmla="*/ 17506 w 100034"/>
                <a:gd name="connsiteY17" fmla="*/ 75526 h 90031"/>
                <a:gd name="connsiteX18" fmla="*/ 7503 w 100034"/>
                <a:gd name="connsiteY18" fmla="*/ 48517 h 90031"/>
                <a:gd name="connsiteX19" fmla="*/ 13505 w 100034"/>
                <a:gd name="connsiteY19" fmla="*/ 27510 h 90031"/>
                <a:gd name="connsiteX20" fmla="*/ 28510 w 100034"/>
                <a:gd name="connsiteY20" fmla="*/ 12504 h 90031"/>
                <a:gd name="connsiteX21" fmla="*/ 50517 w 100034"/>
                <a:gd name="connsiteY21" fmla="*/ 7503 h 90031"/>
                <a:gd name="connsiteX22" fmla="*/ 69524 w 100034"/>
                <a:gd name="connsiteY22" fmla="*/ 11504 h 90031"/>
                <a:gd name="connsiteX23" fmla="*/ 87531 w 100034"/>
                <a:gd name="connsiteY23" fmla="*/ 21507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034" h="90031">
                  <a:moveTo>
                    <a:pt x="87531" y="21507"/>
                  </a:moveTo>
                  <a:lnTo>
                    <a:pt x="81528" y="27510"/>
                  </a:lnTo>
                  <a:cubicBezTo>
                    <a:pt x="77527" y="23508"/>
                    <a:pt x="72525" y="19507"/>
                    <a:pt x="67524" y="17506"/>
                  </a:cubicBezTo>
                  <a:cubicBezTo>
                    <a:pt x="62522" y="15505"/>
                    <a:pt x="57520" y="14505"/>
                    <a:pt x="52518" y="14505"/>
                  </a:cubicBezTo>
                  <a:cubicBezTo>
                    <a:pt x="46516" y="14505"/>
                    <a:pt x="40514" y="16506"/>
                    <a:pt x="34512" y="19507"/>
                  </a:cubicBezTo>
                  <a:cubicBezTo>
                    <a:pt x="28510" y="22508"/>
                    <a:pt x="24509" y="26509"/>
                    <a:pt x="21507" y="31511"/>
                  </a:cubicBezTo>
                  <a:cubicBezTo>
                    <a:pt x="18507" y="36513"/>
                    <a:pt x="16506" y="42515"/>
                    <a:pt x="16506" y="48517"/>
                  </a:cubicBezTo>
                  <a:cubicBezTo>
                    <a:pt x="16506" y="54519"/>
                    <a:pt x="18507" y="60521"/>
                    <a:pt x="21507" y="65523"/>
                  </a:cubicBezTo>
                  <a:cubicBezTo>
                    <a:pt x="24509" y="70524"/>
                    <a:pt x="29510" y="75526"/>
                    <a:pt x="34512" y="78527"/>
                  </a:cubicBezTo>
                  <a:cubicBezTo>
                    <a:pt x="40514" y="81528"/>
                    <a:pt x="46516" y="83529"/>
                    <a:pt x="52518" y="83529"/>
                  </a:cubicBezTo>
                  <a:cubicBezTo>
                    <a:pt x="60521" y="83529"/>
                    <a:pt x="67524" y="81528"/>
                    <a:pt x="73526" y="76527"/>
                  </a:cubicBezTo>
                  <a:cubicBezTo>
                    <a:pt x="79528" y="71525"/>
                    <a:pt x="82529" y="65523"/>
                    <a:pt x="83529" y="58520"/>
                  </a:cubicBezTo>
                  <a:lnTo>
                    <a:pt x="58520" y="58520"/>
                  </a:lnTo>
                  <a:lnTo>
                    <a:pt x="58520" y="50517"/>
                  </a:lnTo>
                  <a:lnTo>
                    <a:pt x="92532" y="50517"/>
                  </a:lnTo>
                  <a:cubicBezTo>
                    <a:pt x="92532" y="62522"/>
                    <a:pt x="88531" y="72525"/>
                    <a:pt x="81528" y="79528"/>
                  </a:cubicBezTo>
                  <a:cubicBezTo>
                    <a:pt x="74526" y="86530"/>
                    <a:pt x="64523" y="90531"/>
                    <a:pt x="52518" y="90531"/>
                  </a:cubicBezTo>
                  <a:cubicBezTo>
                    <a:pt x="37513" y="90531"/>
                    <a:pt x="26509" y="85530"/>
                    <a:pt x="17506" y="75526"/>
                  </a:cubicBezTo>
                  <a:cubicBezTo>
                    <a:pt x="10504" y="67524"/>
                    <a:pt x="7503" y="58520"/>
                    <a:pt x="7503" y="48517"/>
                  </a:cubicBezTo>
                  <a:cubicBezTo>
                    <a:pt x="7503" y="41514"/>
                    <a:pt x="9503" y="34512"/>
                    <a:pt x="13505" y="27510"/>
                  </a:cubicBezTo>
                  <a:cubicBezTo>
                    <a:pt x="17506" y="20507"/>
                    <a:pt x="22508" y="16506"/>
                    <a:pt x="28510" y="12504"/>
                  </a:cubicBezTo>
                  <a:cubicBezTo>
                    <a:pt x="34512" y="8503"/>
                    <a:pt x="42515" y="7503"/>
                    <a:pt x="50517" y="7503"/>
                  </a:cubicBezTo>
                  <a:cubicBezTo>
                    <a:pt x="57520" y="7503"/>
                    <a:pt x="63522" y="8503"/>
                    <a:pt x="69524" y="11504"/>
                  </a:cubicBezTo>
                  <a:cubicBezTo>
                    <a:pt x="76527" y="11504"/>
                    <a:pt x="82529" y="15505"/>
                    <a:pt x="87531" y="21507"/>
                  </a:cubicBez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B47C998E-7C58-48C6-98D3-D05C7BDCE568}"/>
                </a:ext>
              </a:extLst>
            </p:cNvPr>
            <p:cNvSpPr/>
            <p:nvPr/>
          </p:nvSpPr>
          <p:spPr>
            <a:xfrm>
              <a:off x="5975458" y="4641403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8 w 60020"/>
                <a:gd name="connsiteY1" fmla="*/ 7503 h 90031"/>
                <a:gd name="connsiteX2" fmla="*/ 42515 w 60020"/>
                <a:gd name="connsiteY2" fmla="*/ 8503 h 90031"/>
                <a:gd name="connsiteX3" fmla="*/ 53518 w 60020"/>
                <a:gd name="connsiteY3" fmla="*/ 15505 h 90031"/>
                <a:gd name="connsiteX4" fmla="*/ 57520 w 60020"/>
                <a:gd name="connsiteY4" fmla="*/ 28510 h 90031"/>
                <a:gd name="connsiteX5" fmla="*/ 53518 w 60020"/>
                <a:gd name="connsiteY5" fmla="*/ 41514 h 90031"/>
                <a:gd name="connsiteX6" fmla="*/ 41514 w 60020"/>
                <a:gd name="connsiteY6" fmla="*/ 48517 h 90031"/>
                <a:gd name="connsiteX7" fmla="*/ 21507 w 60020"/>
                <a:gd name="connsiteY7" fmla="*/ 49517 h 90031"/>
                <a:gd name="connsiteX8" fmla="*/ 15505 w 60020"/>
                <a:gd name="connsiteY8" fmla="*/ 49517 h 90031"/>
                <a:gd name="connsiteX9" fmla="*/ 15505 w 60020"/>
                <a:gd name="connsiteY9" fmla="*/ 86530 h 90031"/>
                <a:gd name="connsiteX10" fmla="*/ 7503 w 60020"/>
                <a:gd name="connsiteY10" fmla="*/ 86530 h 90031"/>
                <a:gd name="connsiteX11" fmla="*/ 7503 w 60020"/>
                <a:gd name="connsiteY11" fmla="*/ 7503 h 90031"/>
                <a:gd name="connsiteX12" fmla="*/ 16506 w 60020"/>
                <a:gd name="connsiteY12" fmla="*/ 15505 h 90031"/>
                <a:gd name="connsiteX13" fmla="*/ 16506 w 60020"/>
                <a:gd name="connsiteY13" fmla="*/ 42515 h 90031"/>
                <a:gd name="connsiteX14" fmla="*/ 29510 w 60020"/>
                <a:gd name="connsiteY14" fmla="*/ 42515 h 90031"/>
                <a:gd name="connsiteX15" fmla="*/ 41514 w 60020"/>
                <a:gd name="connsiteY15" fmla="*/ 41514 h 90031"/>
                <a:gd name="connsiteX16" fmla="*/ 47517 w 60020"/>
                <a:gd name="connsiteY16" fmla="*/ 36513 h 90031"/>
                <a:gd name="connsiteX17" fmla="*/ 49517 w 60020"/>
                <a:gd name="connsiteY17" fmla="*/ 29510 h 90031"/>
                <a:gd name="connsiteX18" fmla="*/ 47517 w 60020"/>
                <a:gd name="connsiteY18" fmla="*/ 22508 h 90031"/>
                <a:gd name="connsiteX19" fmla="*/ 41514 w 60020"/>
                <a:gd name="connsiteY19" fmla="*/ 17506 h 90031"/>
                <a:gd name="connsiteX20" fmla="*/ 29510 w 60020"/>
                <a:gd name="connsiteY20" fmla="*/ 16506 h 90031"/>
                <a:gd name="connsiteX21" fmla="*/ 16506 w 60020"/>
                <a:gd name="connsiteY21" fmla="*/ 16506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8" y="7503"/>
                  </a:lnTo>
                  <a:cubicBezTo>
                    <a:pt x="33511" y="7503"/>
                    <a:pt x="39514" y="7503"/>
                    <a:pt x="42515" y="8503"/>
                  </a:cubicBezTo>
                  <a:cubicBezTo>
                    <a:pt x="47517" y="9503"/>
                    <a:pt x="50517" y="11504"/>
                    <a:pt x="53518" y="15505"/>
                  </a:cubicBezTo>
                  <a:cubicBezTo>
                    <a:pt x="56520" y="18507"/>
                    <a:pt x="57520" y="23508"/>
                    <a:pt x="57520" y="28510"/>
                  </a:cubicBezTo>
                  <a:cubicBezTo>
                    <a:pt x="57520" y="33512"/>
                    <a:pt x="56520" y="38513"/>
                    <a:pt x="53518" y="41514"/>
                  </a:cubicBezTo>
                  <a:cubicBezTo>
                    <a:pt x="50517" y="44515"/>
                    <a:pt x="46516" y="47517"/>
                    <a:pt x="41514" y="48517"/>
                  </a:cubicBezTo>
                  <a:cubicBezTo>
                    <a:pt x="37513" y="49517"/>
                    <a:pt x="31511" y="49517"/>
                    <a:pt x="21507" y="49517"/>
                  </a:cubicBez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29510" y="42515"/>
                  </a:lnTo>
                  <a:cubicBezTo>
                    <a:pt x="34512" y="42515"/>
                    <a:pt x="38513" y="42515"/>
                    <a:pt x="41514" y="41514"/>
                  </a:cubicBezTo>
                  <a:cubicBezTo>
                    <a:pt x="44515" y="40514"/>
                    <a:pt x="45516" y="38513"/>
                    <a:pt x="47517" y="36513"/>
                  </a:cubicBezTo>
                  <a:cubicBezTo>
                    <a:pt x="48517" y="34512"/>
                    <a:pt x="49517" y="31511"/>
                    <a:pt x="49517" y="29510"/>
                  </a:cubicBezTo>
                  <a:cubicBezTo>
                    <a:pt x="49517" y="26509"/>
                    <a:pt x="48517" y="24508"/>
                    <a:pt x="47517" y="22508"/>
                  </a:cubicBezTo>
                  <a:cubicBezTo>
                    <a:pt x="46516" y="20507"/>
                    <a:pt x="44515" y="18507"/>
                    <a:pt x="41514" y="17506"/>
                  </a:cubicBezTo>
                  <a:cubicBezTo>
                    <a:pt x="38513" y="16506"/>
                    <a:pt x="35512" y="16506"/>
                    <a:pt x="29510" y="16506"/>
                  </a:cubicBezTo>
                  <a:lnTo>
                    <a:pt x="16506" y="16506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66DDA2ED-3171-45BA-BEB7-07E815074823}"/>
                </a:ext>
              </a:extLst>
            </p:cNvPr>
            <p:cNvSpPr/>
            <p:nvPr/>
          </p:nvSpPr>
          <p:spPr>
            <a:xfrm>
              <a:off x="6038480" y="4641403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7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1514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7" y="30511"/>
                    <a:pt x="50517" y="28510"/>
                  </a:cubicBezTo>
                  <a:cubicBezTo>
                    <a:pt x="50517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0EF33C9-6A06-40C3-BFDD-AE077F2BE274}"/>
                </a:ext>
              </a:extLst>
            </p:cNvPr>
            <p:cNvSpPr/>
            <p:nvPr/>
          </p:nvSpPr>
          <p:spPr>
            <a:xfrm>
              <a:off x="5808400" y="4798457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6 h 90031"/>
                <a:gd name="connsiteX4" fmla="*/ 57520 w 60020"/>
                <a:gd name="connsiteY4" fmla="*/ 28510 h 90031"/>
                <a:gd name="connsiteX5" fmla="*/ 53519 w 60020"/>
                <a:gd name="connsiteY5" fmla="*/ 41515 h 90031"/>
                <a:gd name="connsiteX6" fmla="*/ 41514 w 60020"/>
                <a:gd name="connsiteY6" fmla="*/ 48517 h 90031"/>
                <a:gd name="connsiteX7" fmla="*/ 21507 w 60020"/>
                <a:gd name="connsiteY7" fmla="*/ 49517 h 90031"/>
                <a:gd name="connsiteX8" fmla="*/ 15505 w 60020"/>
                <a:gd name="connsiteY8" fmla="*/ 49517 h 90031"/>
                <a:gd name="connsiteX9" fmla="*/ 15505 w 60020"/>
                <a:gd name="connsiteY9" fmla="*/ 86530 h 90031"/>
                <a:gd name="connsiteX10" fmla="*/ 7503 w 60020"/>
                <a:gd name="connsiteY10" fmla="*/ 86530 h 90031"/>
                <a:gd name="connsiteX11" fmla="*/ 7503 w 60020"/>
                <a:gd name="connsiteY11" fmla="*/ 7503 h 90031"/>
                <a:gd name="connsiteX12" fmla="*/ 16506 w 60020"/>
                <a:gd name="connsiteY12" fmla="*/ 15506 h 90031"/>
                <a:gd name="connsiteX13" fmla="*/ 16506 w 60020"/>
                <a:gd name="connsiteY13" fmla="*/ 42515 h 90031"/>
                <a:gd name="connsiteX14" fmla="*/ 29510 w 60020"/>
                <a:gd name="connsiteY14" fmla="*/ 42515 h 90031"/>
                <a:gd name="connsiteX15" fmla="*/ 41514 w 60020"/>
                <a:gd name="connsiteY15" fmla="*/ 41515 h 90031"/>
                <a:gd name="connsiteX16" fmla="*/ 47517 w 60020"/>
                <a:gd name="connsiteY16" fmla="*/ 36513 h 90031"/>
                <a:gd name="connsiteX17" fmla="*/ 49517 w 60020"/>
                <a:gd name="connsiteY17" fmla="*/ 29510 h 90031"/>
                <a:gd name="connsiteX18" fmla="*/ 47517 w 60020"/>
                <a:gd name="connsiteY18" fmla="*/ 22508 h 90031"/>
                <a:gd name="connsiteX19" fmla="*/ 41514 w 60020"/>
                <a:gd name="connsiteY19" fmla="*/ 17506 h 90031"/>
                <a:gd name="connsiteX20" fmla="*/ 29510 w 60020"/>
                <a:gd name="connsiteY20" fmla="*/ 16506 h 90031"/>
                <a:gd name="connsiteX21" fmla="*/ 16506 w 60020"/>
                <a:gd name="connsiteY21" fmla="*/ 16506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0517" y="11504"/>
                    <a:pt x="53519" y="15506"/>
                  </a:cubicBezTo>
                  <a:cubicBezTo>
                    <a:pt x="56520" y="18507"/>
                    <a:pt x="57520" y="23508"/>
                    <a:pt x="57520" y="28510"/>
                  </a:cubicBezTo>
                  <a:cubicBezTo>
                    <a:pt x="57520" y="33512"/>
                    <a:pt x="56520" y="38513"/>
                    <a:pt x="53519" y="41515"/>
                  </a:cubicBezTo>
                  <a:cubicBezTo>
                    <a:pt x="50517" y="44516"/>
                    <a:pt x="46516" y="47517"/>
                    <a:pt x="41514" y="48517"/>
                  </a:cubicBezTo>
                  <a:cubicBezTo>
                    <a:pt x="37513" y="49517"/>
                    <a:pt x="31511" y="49517"/>
                    <a:pt x="21507" y="49517"/>
                  </a:cubicBez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6"/>
                  </a:moveTo>
                  <a:lnTo>
                    <a:pt x="16506" y="42515"/>
                  </a:lnTo>
                  <a:lnTo>
                    <a:pt x="29510" y="42515"/>
                  </a:lnTo>
                  <a:cubicBezTo>
                    <a:pt x="34512" y="42515"/>
                    <a:pt x="38513" y="42515"/>
                    <a:pt x="41514" y="41515"/>
                  </a:cubicBezTo>
                  <a:cubicBezTo>
                    <a:pt x="44516" y="40514"/>
                    <a:pt x="45516" y="38513"/>
                    <a:pt x="47517" y="36513"/>
                  </a:cubicBezTo>
                  <a:cubicBezTo>
                    <a:pt x="48517" y="34512"/>
                    <a:pt x="49517" y="31511"/>
                    <a:pt x="49517" y="29510"/>
                  </a:cubicBezTo>
                  <a:cubicBezTo>
                    <a:pt x="49517" y="26509"/>
                    <a:pt x="48517" y="24509"/>
                    <a:pt x="47517" y="22508"/>
                  </a:cubicBezTo>
                  <a:cubicBezTo>
                    <a:pt x="46516" y="20507"/>
                    <a:pt x="44516" y="18507"/>
                    <a:pt x="41514" y="17506"/>
                  </a:cubicBezTo>
                  <a:cubicBezTo>
                    <a:pt x="38513" y="16506"/>
                    <a:pt x="35512" y="16506"/>
                    <a:pt x="29510" y="16506"/>
                  </a:cubicBezTo>
                  <a:lnTo>
                    <a:pt x="16506" y="16506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274983B-A93B-4203-99D7-A47A0DB410E7}"/>
                </a:ext>
              </a:extLst>
            </p:cNvPr>
            <p:cNvSpPr/>
            <p:nvPr/>
          </p:nvSpPr>
          <p:spPr>
            <a:xfrm>
              <a:off x="5871422" y="4798457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6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6 w 60020"/>
                <a:gd name="connsiteY11" fmla="*/ 49517 h 90031"/>
                <a:gd name="connsiteX12" fmla="*/ 15506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6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3 h 90031"/>
                <a:gd name="connsiteX20" fmla="*/ 50518 w 60020"/>
                <a:gd name="connsiteY20" fmla="*/ 28510 h 90031"/>
                <a:gd name="connsiteX21" fmla="*/ 48517 w 60020"/>
                <a:gd name="connsiteY21" fmla="*/ 21508 h 90031"/>
                <a:gd name="connsiteX22" fmla="*/ 42515 w 60020"/>
                <a:gd name="connsiteY22" fmla="*/ 16506 h 90031"/>
                <a:gd name="connsiteX23" fmla="*/ 30511 w 60020"/>
                <a:gd name="connsiteY23" fmla="*/ 15506 h 90031"/>
                <a:gd name="connsiteX24" fmla="*/ 16506 w 60020"/>
                <a:gd name="connsiteY24" fmla="*/ 15506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6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5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6" y="49517"/>
                  </a:lnTo>
                  <a:lnTo>
                    <a:pt x="15506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6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3" y="42515"/>
                    <a:pt x="39514" y="41515"/>
                    <a:pt x="42515" y="40514"/>
                  </a:cubicBezTo>
                  <a:cubicBezTo>
                    <a:pt x="45516" y="39514"/>
                    <a:pt x="47517" y="37513"/>
                    <a:pt x="48517" y="35513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8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6"/>
                    <a:pt x="36513" y="15506"/>
                    <a:pt x="30511" y="15506"/>
                  </a:cubicBezTo>
                  <a:lnTo>
                    <a:pt x="16506" y="15506"/>
                  </a:lnTo>
                  <a:close/>
                </a:path>
              </a:pathLst>
            </a:custGeom>
            <a:solidFill>
              <a:srgbClr val="767D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3AF89EE5-B6D2-41ED-AE66-5194C7B66A0C}"/>
                </a:ext>
              </a:extLst>
            </p:cNvPr>
            <p:cNvSpPr/>
            <p:nvPr/>
          </p:nvSpPr>
          <p:spPr>
            <a:xfrm>
              <a:off x="5599327" y="4749440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95D3D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AF53876-C90A-47E5-AEE5-03ECECB2474B}"/>
                </a:ext>
              </a:extLst>
            </p:cNvPr>
            <p:cNvSpPr/>
            <p:nvPr/>
          </p:nvSpPr>
          <p:spPr>
            <a:xfrm>
              <a:off x="5599327" y="4592386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5BC1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3FEBB5D3-2A99-40CB-92DD-F1EA66ED0031}"/>
                </a:ext>
              </a:extLst>
            </p:cNvPr>
            <p:cNvSpPr/>
            <p:nvPr/>
          </p:nvSpPr>
          <p:spPr>
            <a:xfrm>
              <a:off x="5599327" y="4435331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00B2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581735CF-344B-44FD-BB24-F104A9D1CCAD}"/>
                </a:ext>
              </a:extLst>
            </p:cNvPr>
            <p:cNvSpPr/>
            <p:nvPr/>
          </p:nvSpPr>
          <p:spPr>
            <a:xfrm>
              <a:off x="5599327" y="4278276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6453750B-9F1D-4523-BB98-6E9267BF05A6}"/>
                </a:ext>
              </a:extLst>
            </p:cNvPr>
            <p:cNvSpPr/>
            <p:nvPr/>
          </p:nvSpPr>
          <p:spPr>
            <a:xfrm>
              <a:off x="5685357" y="4749440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CFD1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C36118F-E118-44BB-B2BE-504DCDDCB114}"/>
                </a:ext>
              </a:extLst>
            </p:cNvPr>
            <p:cNvSpPr/>
            <p:nvPr/>
          </p:nvSpPr>
          <p:spPr>
            <a:xfrm>
              <a:off x="5685357" y="4592386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B9BBB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61F1B4C-4007-41AF-A131-516D39F150E7}"/>
                </a:ext>
              </a:extLst>
            </p:cNvPr>
            <p:cNvSpPr/>
            <p:nvPr/>
          </p:nvSpPr>
          <p:spPr>
            <a:xfrm>
              <a:off x="5685357" y="4435331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A4A6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A8C79B11-BCEF-4B12-8BFB-7D34F26571CB}"/>
                </a:ext>
              </a:extLst>
            </p:cNvPr>
            <p:cNvSpPr/>
            <p:nvPr/>
          </p:nvSpPr>
          <p:spPr>
            <a:xfrm>
              <a:off x="5685357" y="4278276"/>
              <a:ext cx="70024" cy="170059"/>
            </a:xfrm>
            <a:custGeom>
              <a:avLst/>
              <a:gdLst>
                <a:gd name="connsiteX0" fmla="*/ 7503 w 70024"/>
                <a:gd name="connsiteY0" fmla="*/ 7503 h 170059"/>
                <a:gd name="connsiteX1" fmla="*/ 66523 w 70024"/>
                <a:gd name="connsiteY1" fmla="*/ 7503 h 170059"/>
                <a:gd name="connsiteX2" fmla="*/ 66523 w 70024"/>
                <a:gd name="connsiteY2" fmla="*/ 164557 h 170059"/>
                <a:gd name="connsiteX3" fmla="*/ 7503 w 70024"/>
                <a:gd name="connsiteY3" fmla="*/ 164557 h 17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024" h="170059">
                  <a:moveTo>
                    <a:pt x="7503" y="7503"/>
                  </a:moveTo>
                  <a:lnTo>
                    <a:pt x="66523" y="7503"/>
                  </a:lnTo>
                  <a:lnTo>
                    <a:pt x="66523" y="164557"/>
                  </a:lnTo>
                  <a:lnTo>
                    <a:pt x="7503" y="164557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2BFA584-F39D-42E0-ABDD-FC01DB053612}"/>
                </a:ext>
              </a:extLst>
            </p:cNvPr>
            <p:cNvSpPr/>
            <p:nvPr/>
          </p:nvSpPr>
          <p:spPr>
            <a:xfrm>
              <a:off x="3872725" y="2080510"/>
              <a:ext cx="80028" cy="110038"/>
            </a:xfrm>
            <a:custGeom>
              <a:avLst/>
              <a:gdLst>
                <a:gd name="connsiteX0" fmla="*/ 7503 w 80027"/>
                <a:gd name="connsiteY0" fmla="*/ 9503 h 110038"/>
                <a:gd name="connsiteX1" fmla="*/ 16506 w 80027"/>
                <a:gd name="connsiteY1" fmla="*/ 9503 h 110038"/>
                <a:gd name="connsiteX2" fmla="*/ 16506 w 80027"/>
                <a:gd name="connsiteY2" fmla="*/ 22508 h 110038"/>
                <a:gd name="connsiteX3" fmla="*/ 28510 w 80027"/>
                <a:gd name="connsiteY3" fmla="*/ 11504 h 110038"/>
                <a:gd name="connsiteX4" fmla="*/ 43515 w 80027"/>
                <a:gd name="connsiteY4" fmla="*/ 7503 h 110038"/>
                <a:gd name="connsiteX5" fmla="*/ 68524 w 80027"/>
                <a:gd name="connsiteY5" fmla="*/ 18506 h 110038"/>
                <a:gd name="connsiteX6" fmla="*/ 78527 w 80027"/>
                <a:gd name="connsiteY6" fmla="*/ 45516 h 110038"/>
                <a:gd name="connsiteX7" fmla="*/ 68524 w 80027"/>
                <a:gd name="connsiteY7" fmla="*/ 72525 h 110038"/>
                <a:gd name="connsiteX8" fmla="*/ 43515 w 80027"/>
                <a:gd name="connsiteY8" fmla="*/ 83529 h 110038"/>
                <a:gd name="connsiteX9" fmla="*/ 28510 w 80027"/>
                <a:gd name="connsiteY9" fmla="*/ 79528 h 110038"/>
                <a:gd name="connsiteX10" fmla="*/ 16506 w 80027"/>
                <a:gd name="connsiteY10" fmla="*/ 68524 h 110038"/>
                <a:gd name="connsiteX11" fmla="*/ 16506 w 80027"/>
                <a:gd name="connsiteY11" fmla="*/ 107537 h 110038"/>
                <a:gd name="connsiteX12" fmla="*/ 7503 w 80027"/>
                <a:gd name="connsiteY12" fmla="*/ 107537 h 110038"/>
                <a:gd name="connsiteX13" fmla="*/ 7503 w 80027"/>
                <a:gd name="connsiteY13" fmla="*/ 9503 h 110038"/>
                <a:gd name="connsiteX14" fmla="*/ 42515 w 80027"/>
                <a:gd name="connsiteY14" fmla="*/ 16506 h 110038"/>
                <a:gd name="connsiteX15" fmla="*/ 23508 w 80027"/>
                <a:gd name="connsiteY15" fmla="*/ 24509 h 110038"/>
                <a:gd name="connsiteX16" fmla="*/ 15505 w 80027"/>
                <a:gd name="connsiteY16" fmla="*/ 45516 h 110038"/>
                <a:gd name="connsiteX17" fmla="*/ 18507 w 80027"/>
                <a:gd name="connsiteY17" fmla="*/ 60521 h 110038"/>
                <a:gd name="connsiteX18" fmla="*/ 28510 w 80027"/>
                <a:gd name="connsiteY18" fmla="*/ 70525 h 110038"/>
                <a:gd name="connsiteX19" fmla="*/ 42515 w 80027"/>
                <a:gd name="connsiteY19" fmla="*/ 74526 h 110038"/>
                <a:gd name="connsiteX20" fmla="*/ 55519 w 80027"/>
                <a:gd name="connsiteY20" fmla="*/ 70525 h 110038"/>
                <a:gd name="connsiteX21" fmla="*/ 65523 w 80027"/>
                <a:gd name="connsiteY21" fmla="*/ 59521 h 110038"/>
                <a:gd name="connsiteX22" fmla="*/ 69524 w 80027"/>
                <a:gd name="connsiteY22" fmla="*/ 45516 h 110038"/>
                <a:gd name="connsiteX23" fmla="*/ 65523 w 80027"/>
                <a:gd name="connsiteY23" fmla="*/ 31511 h 110038"/>
                <a:gd name="connsiteX24" fmla="*/ 55519 w 80027"/>
                <a:gd name="connsiteY24" fmla="*/ 20507 h 110038"/>
                <a:gd name="connsiteX25" fmla="*/ 42515 w 80027"/>
                <a:gd name="connsiteY25" fmla="*/ 16506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0027" h="110038">
                  <a:moveTo>
                    <a:pt x="7503" y="9503"/>
                  </a:moveTo>
                  <a:lnTo>
                    <a:pt x="16506" y="9503"/>
                  </a:lnTo>
                  <a:lnTo>
                    <a:pt x="16506" y="22508"/>
                  </a:lnTo>
                  <a:cubicBezTo>
                    <a:pt x="19507" y="17506"/>
                    <a:pt x="23508" y="13505"/>
                    <a:pt x="28510" y="11504"/>
                  </a:cubicBezTo>
                  <a:cubicBezTo>
                    <a:pt x="33512" y="8503"/>
                    <a:pt x="38513" y="7503"/>
                    <a:pt x="43515" y="7503"/>
                  </a:cubicBezTo>
                  <a:cubicBezTo>
                    <a:pt x="53519" y="7503"/>
                    <a:pt x="61521" y="11504"/>
                    <a:pt x="68524" y="18506"/>
                  </a:cubicBezTo>
                  <a:cubicBezTo>
                    <a:pt x="75526" y="25509"/>
                    <a:pt x="78527" y="34512"/>
                    <a:pt x="78527" y="45516"/>
                  </a:cubicBezTo>
                  <a:cubicBezTo>
                    <a:pt x="78527" y="56520"/>
                    <a:pt x="75526" y="64522"/>
                    <a:pt x="68524" y="72525"/>
                  </a:cubicBezTo>
                  <a:cubicBezTo>
                    <a:pt x="61521" y="79528"/>
                    <a:pt x="53519" y="83529"/>
                    <a:pt x="43515" y="83529"/>
                  </a:cubicBezTo>
                  <a:cubicBezTo>
                    <a:pt x="38513" y="83529"/>
                    <a:pt x="33512" y="82529"/>
                    <a:pt x="28510" y="79528"/>
                  </a:cubicBezTo>
                  <a:cubicBezTo>
                    <a:pt x="23508" y="76527"/>
                    <a:pt x="19507" y="73526"/>
                    <a:pt x="16506" y="68524"/>
                  </a:cubicBezTo>
                  <a:lnTo>
                    <a:pt x="16506" y="107537"/>
                  </a:lnTo>
                  <a:lnTo>
                    <a:pt x="7503" y="107537"/>
                  </a:lnTo>
                  <a:lnTo>
                    <a:pt x="7503" y="9503"/>
                  </a:lnTo>
                  <a:close/>
                  <a:moveTo>
                    <a:pt x="42515" y="16506"/>
                  </a:moveTo>
                  <a:cubicBezTo>
                    <a:pt x="34512" y="16506"/>
                    <a:pt x="28510" y="19507"/>
                    <a:pt x="23508" y="24509"/>
                  </a:cubicBezTo>
                  <a:cubicBezTo>
                    <a:pt x="18507" y="30511"/>
                    <a:pt x="15505" y="37513"/>
                    <a:pt x="15505" y="45516"/>
                  </a:cubicBezTo>
                  <a:cubicBezTo>
                    <a:pt x="15505" y="50518"/>
                    <a:pt x="16506" y="55519"/>
                    <a:pt x="18507" y="60521"/>
                  </a:cubicBezTo>
                  <a:cubicBezTo>
                    <a:pt x="20507" y="65523"/>
                    <a:pt x="24509" y="68524"/>
                    <a:pt x="28510" y="70525"/>
                  </a:cubicBezTo>
                  <a:cubicBezTo>
                    <a:pt x="32511" y="73526"/>
                    <a:pt x="37513" y="74526"/>
                    <a:pt x="42515" y="74526"/>
                  </a:cubicBezTo>
                  <a:cubicBezTo>
                    <a:pt x="47517" y="74526"/>
                    <a:pt x="51518" y="73526"/>
                    <a:pt x="55519" y="70525"/>
                  </a:cubicBezTo>
                  <a:cubicBezTo>
                    <a:pt x="59521" y="67524"/>
                    <a:pt x="62522" y="64522"/>
                    <a:pt x="65523" y="59521"/>
                  </a:cubicBezTo>
                  <a:cubicBezTo>
                    <a:pt x="68524" y="54519"/>
                    <a:pt x="69524" y="50518"/>
                    <a:pt x="69524" y="45516"/>
                  </a:cubicBezTo>
                  <a:cubicBezTo>
                    <a:pt x="69524" y="40514"/>
                    <a:pt x="68524" y="35512"/>
                    <a:pt x="65523" y="31511"/>
                  </a:cubicBezTo>
                  <a:cubicBezTo>
                    <a:pt x="63522" y="26509"/>
                    <a:pt x="59521" y="23508"/>
                    <a:pt x="55519" y="20507"/>
                  </a:cubicBezTo>
                  <a:cubicBezTo>
                    <a:pt x="51518" y="17506"/>
                    <a:pt x="46516" y="16506"/>
                    <a:pt x="42515" y="16506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0ADC1471-B818-4323-B9C9-BEC411DFE2EE}"/>
                </a:ext>
              </a:extLst>
            </p:cNvPr>
            <p:cNvSpPr/>
            <p:nvPr/>
          </p:nvSpPr>
          <p:spPr>
            <a:xfrm>
              <a:off x="3955754" y="2070507"/>
              <a:ext cx="80028" cy="80028"/>
            </a:xfrm>
            <a:custGeom>
              <a:avLst/>
              <a:gdLst>
                <a:gd name="connsiteX0" fmla="*/ 72525 w 80027"/>
                <a:gd name="connsiteY0" fmla="*/ 67524 h 80027"/>
                <a:gd name="connsiteX1" fmla="*/ 72525 w 80027"/>
                <a:gd name="connsiteY1" fmla="*/ 77527 h 80027"/>
                <a:gd name="connsiteX2" fmla="*/ 7503 w 80027"/>
                <a:gd name="connsiteY2" fmla="*/ 46516 h 80027"/>
                <a:gd name="connsiteX3" fmla="*/ 7503 w 80027"/>
                <a:gd name="connsiteY3" fmla="*/ 38513 h 80027"/>
                <a:gd name="connsiteX4" fmla="*/ 72525 w 80027"/>
                <a:gd name="connsiteY4" fmla="*/ 7503 h 80027"/>
                <a:gd name="connsiteX5" fmla="*/ 72525 w 80027"/>
                <a:gd name="connsiteY5" fmla="*/ 17506 h 80027"/>
                <a:gd name="connsiteX6" fmla="*/ 19507 w 80027"/>
                <a:gd name="connsiteY6" fmla="*/ 43515 h 80027"/>
                <a:gd name="connsiteX7" fmla="*/ 72525 w 80027"/>
                <a:gd name="connsiteY7" fmla="*/ 67524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027" h="80027">
                  <a:moveTo>
                    <a:pt x="72525" y="67524"/>
                  </a:moveTo>
                  <a:lnTo>
                    <a:pt x="72525" y="77527"/>
                  </a:lnTo>
                  <a:lnTo>
                    <a:pt x="7503" y="46516"/>
                  </a:lnTo>
                  <a:lnTo>
                    <a:pt x="7503" y="38513"/>
                  </a:lnTo>
                  <a:lnTo>
                    <a:pt x="72525" y="7503"/>
                  </a:lnTo>
                  <a:lnTo>
                    <a:pt x="72525" y="17506"/>
                  </a:lnTo>
                  <a:lnTo>
                    <a:pt x="19507" y="43515"/>
                  </a:lnTo>
                  <a:lnTo>
                    <a:pt x="72525" y="67524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C321834-6FA3-4677-8611-04809B4D17E8}"/>
                </a:ext>
              </a:extLst>
            </p:cNvPr>
            <p:cNvSpPr/>
            <p:nvPr/>
          </p:nvSpPr>
          <p:spPr>
            <a:xfrm>
              <a:off x="4031781" y="2054501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2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8503" y="81528"/>
                    <a:pt x="7503" y="71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8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2" y="68524"/>
                    <a:pt x="61522" y="58520"/>
                  </a:cubicBezTo>
                  <a:cubicBezTo>
                    <a:pt x="61522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8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0F57F29-5D5E-4072-A270-E5956D7ACC6E}"/>
                </a:ext>
              </a:extLst>
            </p:cNvPr>
            <p:cNvSpPr/>
            <p:nvPr/>
          </p:nvSpPr>
          <p:spPr>
            <a:xfrm>
              <a:off x="4106807" y="2139531"/>
              <a:ext cx="20007" cy="30010"/>
            </a:xfrm>
            <a:custGeom>
              <a:avLst/>
              <a:gdLst>
                <a:gd name="connsiteX0" fmla="*/ 14505 w 20006"/>
                <a:gd name="connsiteY0" fmla="*/ 7503 h 30010"/>
                <a:gd name="connsiteX1" fmla="*/ 19507 w 20006"/>
                <a:gd name="connsiteY1" fmla="*/ 9503 h 30010"/>
                <a:gd name="connsiteX2" fmla="*/ 21508 w 20006"/>
                <a:gd name="connsiteY2" fmla="*/ 15505 h 30010"/>
                <a:gd name="connsiteX3" fmla="*/ 19507 w 20006"/>
                <a:gd name="connsiteY3" fmla="*/ 21507 h 30010"/>
                <a:gd name="connsiteX4" fmla="*/ 14505 w 20006"/>
                <a:gd name="connsiteY4" fmla="*/ 23508 h 30010"/>
                <a:gd name="connsiteX5" fmla="*/ 9503 w 20006"/>
                <a:gd name="connsiteY5" fmla="*/ 21507 h 30010"/>
                <a:gd name="connsiteX6" fmla="*/ 7503 w 20006"/>
                <a:gd name="connsiteY6" fmla="*/ 15505 h 30010"/>
                <a:gd name="connsiteX7" fmla="*/ 9503 w 20006"/>
                <a:gd name="connsiteY7" fmla="*/ 9503 h 30010"/>
                <a:gd name="connsiteX8" fmla="*/ 14505 w 20006"/>
                <a:gd name="connsiteY8" fmla="*/ 7503 h 3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6" h="30010">
                  <a:moveTo>
                    <a:pt x="14505" y="7503"/>
                  </a:moveTo>
                  <a:cubicBezTo>
                    <a:pt x="16506" y="7503"/>
                    <a:pt x="18507" y="8503"/>
                    <a:pt x="19507" y="9503"/>
                  </a:cubicBezTo>
                  <a:cubicBezTo>
                    <a:pt x="21508" y="11504"/>
                    <a:pt x="21508" y="13505"/>
                    <a:pt x="21508" y="15505"/>
                  </a:cubicBezTo>
                  <a:cubicBezTo>
                    <a:pt x="21508" y="17506"/>
                    <a:pt x="20507" y="19507"/>
                    <a:pt x="19507" y="21507"/>
                  </a:cubicBezTo>
                  <a:cubicBezTo>
                    <a:pt x="18507" y="23508"/>
                    <a:pt x="16506" y="23508"/>
                    <a:pt x="14505" y="23508"/>
                  </a:cubicBezTo>
                  <a:cubicBezTo>
                    <a:pt x="12504" y="23508"/>
                    <a:pt x="10504" y="22508"/>
                    <a:pt x="9503" y="21507"/>
                  </a:cubicBezTo>
                  <a:cubicBezTo>
                    <a:pt x="7503" y="19507"/>
                    <a:pt x="7503" y="17506"/>
                    <a:pt x="7503" y="15505"/>
                  </a:cubicBezTo>
                  <a:cubicBezTo>
                    <a:pt x="7503" y="13505"/>
                    <a:pt x="8503" y="11504"/>
                    <a:pt x="9503" y="9503"/>
                  </a:cubicBezTo>
                  <a:cubicBezTo>
                    <a:pt x="10504" y="8503"/>
                    <a:pt x="12504" y="7503"/>
                    <a:pt x="14505" y="7503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919AF38A-C2F8-424B-8E2D-8CE2850BA2AA}"/>
                </a:ext>
              </a:extLst>
            </p:cNvPr>
            <p:cNvSpPr/>
            <p:nvPr/>
          </p:nvSpPr>
          <p:spPr>
            <a:xfrm>
              <a:off x="4129815" y="2054501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2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5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5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9503" y="81528"/>
                    <a:pt x="7503" y="71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8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2" y="68524"/>
                    <a:pt x="61522" y="58520"/>
                  </a:cubicBezTo>
                  <a:cubicBezTo>
                    <a:pt x="61522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8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26669989-CDAD-4661-B7AC-72268133E061}"/>
                </a:ext>
              </a:extLst>
            </p:cNvPr>
            <p:cNvSpPr/>
            <p:nvPr/>
          </p:nvSpPr>
          <p:spPr>
            <a:xfrm>
              <a:off x="4200840" y="2054501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1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5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5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9503" y="81528"/>
                    <a:pt x="7503" y="71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7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1" y="68524"/>
                    <a:pt x="61521" y="58520"/>
                  </a:cubicBezTo>
                  <a:cubicBezTo>
                    <a:pt x="61521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7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EF15C805-0F3A-4B3A-96B6-BC382784330B}"/>
                </a:ext>
              </a:extLst>
            </p:cNvPr>
            <p:cNvSpPr/>
            <p:nvPr/>
          </p:nvSpPr>
          <p:spPr>
            <a:xfrm>
              <a:off x="4271864" y="2054501"/>
              <a:ext cx="70024" cy="110038"/>
            </a:xfrm>
            <a:custGeom>
              <a:avLst/>
              <a:gdLst>
                <a:gd name="connsiteX0" fmla="*/ 7503 w 70024"/>
                <a:gd name="connsiteY0" fmla="*/ 58520 h 110038"/>
                <a:gd name="connsiteX1" fmla="*/ 11504 w 70024"/>
                <a:gd name="connsiteY1" fmla="*/ 28510 h 110038"/>
                <a:gd name="connsiteX2" fmla="*/ 22508 w 70024"/>
                <a:gd name="connsiteY2" fmla="*/ 12504 h 110038"/>
                <a:gd name="connsiteX3" fmla="*/ 38513 w 70024"/>
                <a:gd name="connsiteY3" fmla="*/ 7503 h 110038"/>
                <a:gd name="connsiteX4" fmla="*/ 54519 w 70024"/>
                <a:gd name="connsiteY4" fmla="*/ 12504 h 110038"/>
                <a:gd name="connsiteX5" fmla="*/ 65523 w 70024"/>
                <a:gd name="connsiteY5" fmla="*/ 28510 h 110038"/>
                <a:gd name="connsiteX6" fmla="*/ 69524 w 70024"/>
                <a:gd name="connsiteY6" fmla="*/ 57520 h 110038"/>
                <a:gd name="connsiteX7" fmla="*/ 65523 w 70024"/>
                <a:gd name="connsiteY7" fmla="*/ 86530 h 110038"/>
                <a:gd name="connsiteX8" fmla="*/ 54519 w 70024"/>
                <a:gd name="connsiteY8" fmla="*/ 102536 h 110038"/>
                <a:gd name="connsiteX9" fmla="*/ 38513 w 70024"/>
                <a:gd name="connsiteY9" fmla="*/ 108538 h 110038"/>
                <a:gd name="connsiteX10" fmla="*/ 22508 w 70024"/>
                <a:gd name="connsiteY10" fmla="*/ 103536 h 110038"/>
                <a:gd name="connsiteX11" fmla="*/ 11504 w 70024"/>
                <a:gd name="connsiteY11" fmla="*/ 87531 h 110038"/>
                <a:gd name="connsiteX12" fmla="*/ 7503 w 70024"/>
                <a:gd name="connsiteY12" fmla="*/ 58520 h 110038"/>
                <a:gd name="connsiteX13" fmla="*/ 16506 w 70024"/>
                <a:gd name="connsiteY13" fmla="*/ 58520 h 110038"/>
                <a:gd name="connsiteX14" fmla="*/ 19507 w 70024"/>
                <a:gd name="connsiteY14" fmla="*/ 83529 h 110038"/>
                <a:gd name="connsiteX15" fmla="*/ 27510 w 70024"/>
                <a:gd name="connsiteY15" fmla="*/ 96534 h 110038"/>
                <a:gd name="connsiteX16" fmla="*/ 39514 w 70024"/>
                <a:gd name="connsiteY16" fmla="*/ 100535 h 110038"/>
                <a:gd name="connsiteX17" fmla="*/ 50518 w 70024"/>
                <a:gd name="connsiteY17" fmla="*/ 96534 h 110038"/>
                <a:gd name="connsiteX18" fmla="*/ 58520 w 70024"/>
                <a:gd name="connsiteY18" fmla="*/ 83529 h 110038"/>
                <a:gd name="connsiteX19" fmla="*/ 61522 w 70024"/>
                <a:gd name="connsiteY19" fmla="*/ 58520 h 110038"/>
                <a:gd name="connsiteX20" fmla="*/ 58520 w 70024"/>
                <a:gd name="connsiteY20" fmla="*/ 34512 h 110038"/>
                <a:gd name="connsiteX21" fmla="*/ 50518 w 70024"/>
                <a:gd name="connsiteY21" fmla="*/ 20507 h 110038"/>
                <a:gd name="connsiteX22" fmla="*/ 39514 w 70024"/>
                <a:gd name="connsiteY22" fmla="*/ 16506 h 110038"/>
                <a:gd name="connsiteX23" fmla="*/ 27510 w 70024"/>
                <a:gd name="connsiteY23" fmla="*/ 20507 h 110038"/>
                <a:gd name="connsiteX24" fmla="*/ 19507 w 70024"/>
                <a:gd name="connsiteY24" fmla="*/ 33512 h 110038"/>
                <a:gd name="connsiteX25" fmla="*/ 16506 w 70024"/>
                <a:gd name="connsiteY25" fmla="*/ 58520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024" h="110038">
                  <a:moveTo>
                    <a:pt x="7503" y="58520"/>
                  </a:moveTo>
                  <a:cubicBezTo>
                    <a:pt x="7503" y="45516"/>
                    <a:pt x="8503" y="35512"/>
                    <a:pt x="11504" y="28510"/>
                  </a:cubicBezTo>
                  <a:cubicBezTo>
                    <a:pt x="14505" y="21507"/>
                    <a:pt x="17506" y="16506"/>
                    <a:pt x="22508" y="12504"/>
                  </a:cubicBezTo>
                  <a:cubicBezTo>
                    <a:pt x="27510" y="8503"/>
                    <a:pt x="32511" y="7503"/>
                    <a:pt x="38513" y="7503"/>
                  </a:cubicBezTo>
                  <a:cubicBezTo>
                    <a:pt x="44516" y="7503"/>
                    <a:pt x="49517" y="9503"/>
                    <a:pt x="54519" y="12504"/>
                  </a:cubicBezTo>
                  <a:cubicBezTo>
                    <a:pt x="59521" y="16506"/>
                    <a:pt x="63522" y="21507"/>
                    <a:pt x="65523" y="28510"/>
                  </a:cubicBezTo>
                  <a:cubicBezTo>
                    <a:pt x="67524" y="35512"/>
                    <a:pt x="69524" y="45516"/>
                    <a:pt x="69524" y="57520"/>
                  </a:cubicBezTo>
                  <a:cubicBezTo>
                    <a:pt x="69524" y="69524"/>
                    <a:pt x="68524" y="79528"/>
                    <a:pt x="65523" y="86530"/>
                  </a:cubicBezTo>
                  <a:cubicBezTo>
                    <a:pt x="62522" y="93533"/>
                    <a:pt x="58520" y="99535"/>
                    <a:pt x="54519" y="102536"/>
                  </a:cubicBezTo>
                  <a:cubicBezTo>
                    <a:pt x="49517" y="106537"/>
                    <a:pt x="44516" y="108538"/>
                    <a:pt x="38513" y="108538"/>
                  </a:cubicBezTo>
                  <a:cubicBezTo>
                    <a:pt x="32511" y="108538"/>
                    <a:pt x="27510" y="106537"/>
                    <a:pt x="22508" y="103536"/>
                  </a:cubicBezTo>
                  <a:cubicBezTo>
                    <a:pt x="17506" y="100535"/>
                    <a:pt x="14505" y="94533"/>
                    <a:pt x="11504" y="87531"/>
                  </a:cubicBezTo>
                  <a:cubicBezTo>
                    <a:pt x="9503" y="81528"/>
                    <a:pt x="7503" y="71525"/>
                    <a:pt x="7503" y="58520"/>
                  </a:cubicBezTo>
                  <a:close/>
                  <a:moveTo>
                    <a:pt x="16506" y="58520"/>
                  </a:moveTo>
                  <a:cubicBezTo>
                    <a:pt x="16506" y="69524"/>
                    <a:pt x="17506" y="77527"/>
                    <a:pt x="19507" y="83529"/>
                  </a:cubicBezTo>
                  <a:cubicBezTo>
                    <a:pt x="21508" y="89531"/>
                    <a:pt x="24509" y="93533"/>
                    <a:pt x="27510" y="96534"/>
                  </a:cubicBezTo>
                  <a:cubicBezTo>
                    <a:pt x="31511" y="99535"/>
                    <a:pt x="34512" y="100535"/>
                    <a:pt x="39514" y="100535"/>
                  </a:cubicBezTo>
                  <a:cubicBezTo>
                    <a:pt x="43515" y="100535"/>
                    <a:pt x="47517" y="99535"/>
                    <a:pt x="50518" y="96534"/>
                  </a:cubicBezTo>
                  <a:cubicBezTo>
                    <a:pt x="54519" y="93533"/>
                    <a:pt x="56520" y="89531"/>
                    <a:pt x="58520" y="83529"/>
                  </a:cubicBezTo>
                  <a:cubicBezTo>
                    <a:pt x="60521" y="76527"/>
                    <a:pt x="61522" y="68524"/>
                    <a:pt x="61522" y="58520"/>
                  </a:cubicBezTo>
                  <a:cubicBezTo>
                    <a:pt x="61522" y="48517"/>
                    <a:pt x="60521" y="40514"/>
                    <a:pt x="58520" y="34512"/>
                  </a:cubicBezTo>
                  <a:cubicBezTo>
                    <a:pt x="56520" y="28510"/>
                    <a:pt x="53519" y="23508"/>
                    <a:pt x="50518" y="20507"/>
                  </a:cubicBezTo>
                  <a:cubicBezTo>
                    <a:pt x="47517" y="17506"/>
                    <a:pt x="43515" y="16506"/>
                    <a:pt x="39514" y="16506"/>
                  </a:cubicBezTo>
                  <a:cubicBezTo>
                    <a:pt x="35512" y="16506"/>
                    <a:pt x="31511" y="17506"/>
                    <a:pt x="27510" y="20507"/>
                  </a:cubicBezTo>
                  <a:cubicBezTo>
                    <a:pt x="23508" y="23508"/>
                    <a:pt x="21508" y="27510"/>
                    <a:pt x="19507" y="33512"/>
                  </a:cubicBezTo>
                  <a:cubicBezTo>
                    <a:pt x="17506" y="39514"/>
                    <a:pt x="16506" y="47517"/>
                    <a:pt x="16506" y="58520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F57D3C69-1909-40DC-99DC-22AB06CD8E14}"/>
                </a:ext>
              </a:extLst>
            </p:cNvPr>
            <p:cNvSpPr/>
            <p:nvPr/>
          </p:nvSpPr>
          <p:spPr>
            <a:xfrm>
              <a:off x="4357894" y="2056502"/>
              <a:ext cx="30010" cy="110038"/>
            </a:xfrm>
            <a:custGeom>
              <a:avLst/>
              <a:gdLst>
                <a:gd name="connsiteX0" fmla="*/ 12504 w 30010"/>
                <a:gd name="connsiteY0" fmla="*/ 7503 h 110038"/>
                <a:gd name="connsiteX1" fmla="*/ 30511 w 30010"/>
                <a:gd name="connsiteY1" fmla="*/ 7503 h 110038"/>
                <a:gd name="connsiteX2" fmla="*/ 30511 w 30010"/>
                <a:gd name="connsiteY2" fmla="*/ 104536 h 110038"/>
                <a:gd name="connsiteX3" fmla="*/ 21507 w 30010"/>
                <a:gd name="connsiteY3" fmla="*/ 104536 h 110038"/>
                <a:gd name="connsiteX4" fmla="*/ 21507 w 30010"/>
                <a:gd name="connsiteY4" fmla="*/ 17506 h 110038"/>
                <a:gd name="connsiteX5" fmla="*/ 7503 w 30010"/>
                <a:gd name="connsiteY5" fmla="*/ 17506 h 110038"/>
                <a:gd name="connsiteX6" fmla="*/ 12504 w 30010"/>
                <a:gd name="connsiteY6" fmla="*/ 7503 h 11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110038">
                  <a:moveTo>
                    <a:pt x="12504" y="7503"/>
                  </a:moveTo>
                  <a:lnTo>
                    <a:pt x="30511" y="7503"/>
                  </a:lnTo>
                  <a:lnTo>
                    <a:pt x="30511" y="104536"/>
                  </a:lnTo>
                  <a:lnTo>
                    <a:pt x="21507" y="104536"/>
                  </a:lnTo>
                  <a:lnTo>
                    <a:pt x="21507" y="17506"/>
                  </a:lnTo>
                  <a:lnTo>
                    <a:pt x="7503" y="17506"/>
                  </a:lnTo>
                  <a:lnTo>
                    <a:pt x="12504" y="7503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4A7D1196-1EFB-485E-B704-6813FB350D09}"/>
                </a:ext>
              </a:extLst>
            </p:cNvPr>
            <p:cNvSpPr/>
            <p:nvPr/>
          </p:nvSpPr>
          <p:spPr>
            <a:xfrm>
              <a:off x="3178483" y="2120524"/>
              <a:ext cx="630220" cy="280098"/>
            </a:xfrm>
            <a:custGeom>
              <a:avLst/>
              <a:gdLst>
                <a:gd name="connsiteX0" fmla="*/ 12504 w 630219"/>
                <a:gd name="connsiteY0" fmla="*/ 282598 h 280097"/>
                <a:gd name="connsiteX1" fmla="*/ 7503 w 630219"/>
                <a:gd name="connsiteY1" fmla="*/ 282598 h 280097"/>
                <a:gd name="connsiteX2" fmla="*/ 7503 w 630219"/>
                <a:gd name="connsiteY2" fmla="*/ 7503 h 280097"/>
                <a:gd name="connsiteX3" fmla="*/ 629719 w 630219"/>
                <a:gd name="connsiteY3" fmla="*/ 7503 h 280097"/>
                <a:gd name="connsiteX4" fmla="*/ 629719 w 630219"/>
                <a:gd name="connsiteY4" fmla="*/ 12504 h 280097"/>
                <a:gd name="connsiteX5" fmla="*/ 12504 w 630219"/>
                <a:gd name="connsiteY5" fmla="*/ 12504 h 2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219" h="280097">
                  <a:moveTo>
                    <a:pt x="12504" y="282598"/>
                  </a:moveTo>
                  <a:lnTo>
                    <a:pt x="7503" y="282598"/>
                  </a:lnTo>
                  <a:lnTo>
                    <a:pt x="7503" y="7503"/>
                  </a:lnTo>
                  <a:lnTo>
                    <a:pt x="629719" y="7503"/>
                  </a:lnTo>
                  <a:lnTo>
                    <a:pt x="629719" y="12504"/>
                  </a:lnTo>
                  <a:lnTo>
                    <a:pt x="12504" y="12504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D7E30B5B-06DA-4125-BD60-0BFFD014C7F8}"/>
                </a:ext>
              </a:extLst>
            </p:cNvPr>
            <p:cNvSpPr/>
            <p:nvPr/>
          </p:nvSpPr>
          <p:spPr>
            <a:xfrm>
              <a:off x="3156476" y="2362609"/>
              <a:ext cx="60021" cy="60021"/>
            </a:xfrm>
            <a:custGeom>
              <a:avLst/>
              <a:gdLst>
                <a:gd name="connsiteX0" fmla="*/ 57520 w 60020"/>
                <a:gd name="connsiteY0" fmla="*/ 32511 h 60020"/>
                <a:gd name="connsiteX1" fmla="*/ 32511 w 60020"/>
                <a:gd name="connsiteY1" fmla="*/ 7503 h 60020"/>
                <a:gd name="connsiteX2" fmla="*/ 7503 w 60020"/>
                <a:gd name="connsiteY2" fmla="*/ 32511 h 60020"/>
                <a:gd name="connsiteX3" fmla="*/ 32511 w 60020"/>
                <a:gd name="connsiteY3" fmla="*/ 57520 h 60020"/>
                <a:gd name="connsiteX4" fmla="*/ 57520 w 60020"/>
                <a:gd name="connsiteY4" fmla="*/ 32511 h 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20" h="60020">
                  <a:moveTo>
                    <a:pt x="57520" y="32511"/>
                  </a:moveTo>
                  <a:cubicBezTo>
                    <a:pt x="57520" y="18506"/>
                    <a:pt x="46516" y="7503"/>
                    <a:pt x="32511" y="7503"/>
                  </a:cubicBezTo>
                  <a:cubicBezTo>
                    <a:pt x="18507" y="7503"/>
                    <a:pt x="7503" y="18506"/>
                    <a:pt x="7503" y="32511"/>
                  </a:cubicBezTo>
                  <a:cubicBezTo>
                    <a:pt x="7503" y="46516"/>
                    <a:pt x="18507" y="57520"/>
                    <a:pt x="32511" y="57520"/>
                  </a:cubicBezTo>
                  <a:cubicBezTo>
                    <a:pt x="45516" y="57520"/>
                    <a:pt x="57520" y="46516"/>
                    <a:pt x="57520" y="32511"/>
                  </a:cubicBezTo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84756D01-6356-4E55-AA2E-FA73199E819D}"/>
                </a:ext>
              </a:extLst>
            </p:cNvPr>
            <p:cNvSpPr/>
            <p:nvPr/>
          </p:nvSpPr>
          <p:spPr>
            <a:xfrm>
              <a:off x="4430919" y="2120524"/>
              <a:ext cx="594208" cy="710247"/>
            </a:xfrm>
            <a:custGeom>
              <a:avLst/>
              <a:gdLst>
                <a:gd name="connsiteX0" fmla="*/ 663731 w 670233"/>
                <a:gd name="connsiteY0" fmla="*/ 706746 h 710247"/>
                <a:gd name="connsiteX1" fmla="*/ 658729 w 670233"/>
                <a:gd name="connsiteY1" fmla="*/ 706746 h 710247"/>
                <a:gd name="connsiteX2" fmla="*/ 658729 w 670233"/>
                <a:gd name="connsiteY2" fmla="*/ 12504 h 710247"/>
                <a:gd name="connsiteX3" fmla="*/ 7503 w 670233"/>
                <a:gd name="connsiteY3" fmla="*/ 12504 h 710247"/>
                <a:gd name="connsiteX4" fmla="*/ 7503 w 670233"/>
                <a:gd name="connsiteY4" fmla="*/ 7503 h 710247"/>
                <a:gd name="connsiteX5" fmla="*/ 663731 w 670233"/>
                <a:gd name="connsiteY5" fmla="*/ 7503 h 710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0233" h="710247">
                  <a:moveTo>
                    <a:pt x="663731" y="706746"/>
                  </a:moveTo>
                  <a:lnTo>
                    <a:pt x="658729" y="706746"/>
                  </a:lnTo>
                  <a:lnTo>
                    <a:pt x="658729" y="12504"/>
                  </a:lnTo>
                  <a:lnTo>
                    <a:pt x="7503" y="12504"/>
                  </a:lnTo>
                  <a:lnTo>
                    <a:pt x="7503" y="7503"/>
                  </a:lnTo>
                  <a:lnTo>
                    <a:pt x="663731" y="7503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B0B1A1D9-0D35-42B2-9F2C-70A23D352B62}"/>
                </a:ext>
              </a:extLst>
            </p:cNvPr>
            <p:cNvSpPr/>
            <p:nvPr/>
          </p:nvSpPr>
          <p:spPr>
            <a:xfrm>
              <a:off x="4983112" y="2784756"/>
              <a:ext cx="60021" cy="60021"/>
            </a:xfrm>
            <a:custGeom>
              <a:avLst/>
              <a:gdLst>
                <a:gd name="connsiteX0" fmla="*/ 57520 w 60020"/>
                <a:gd name="connsiteY0" fmla="*/ 32511 h 60020"/>
                <a:gd name="connsiteX1" fmla="*/ 32511 w 60020"/>
                <a:gd name="connsiteY1" fmla="*/ 7503 h 60020"/>
                <a:gd name="connsiteX2" fmla="*/ 7503 w 60020"/>
                <a:gd name="connsiteY2" fmla="*/ 32511 h 60020"/>
                <a:gd name="connsiteX3" fmla="*/ 32511 w 60020"/>
                <a:gd name="connsiteY3" fmla="*/ 57520 h 60020"/>
                <a:gd name="connsiteX4" fmla="*/ 57520 w 60020"/>
                <a:gd name="connsiteY4" fmla="*/ 32511 h 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20" h="60020">
                  <a:moveTo>
                    <a:pt x="57520" y="32511"/>
                  </a:moveTo>
                  <a:cubicBezTo>
                    <a:pt x="57520" y="18506"/>
                    <a:pt x="46516" y="7503"/>
                    <a:pt x="32511" y="7503"/>
                  </a:cubicBezTo>
                  <a:cubicBezTo>
                    <a:pt x="18507" y="7503"/>
                    <a:pt x="7503" y="18506"/>
                    <a:pt x="7503" y="32511"/>
                  </a:cubicBezTo>
                  <a:cubicBezTo>
                    <a:pt x="7503" y="46516"/>
                    <a:pt x="18507" y="57520"/>
                    <a:pt x="32511" y="57520"/>
                  </a:cubicBezTo>
                  <a:cubicBezTo>
                    <a:pt x="46516" y="57520"/>
                    <a:pt x="57520" y="46516"/>
                    <a:pt x="57520" y="32511"/>
                  </a:cubicBezTo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7439A6F7-9C52-4A18-BAD5-F05B9E4B7397}"/>
                </a:ext>
              </a:extLst>
            </p:cNvPr>
            <p:cNvSpPr/>
            <p:nvPr/>
          </p:nvSpPr>
          <p:spPr>
            <a:xfrm>
              <a:off x="5044134" y="2934808"/>
              <a:ext cx="90031" cy="130045"/>
            </a:xfrm>
            <a:custGeom>
              <a:avLst/>
              <a:gdLst>
                <a:gd name="connsiteX0" fmla="*/ 7503 w 90031"/>
                <a:gd name="connsiteY0" fmla="*/ 7503 h 130045"/>
                <a:gd name="connsiteX1" fmla="*/ 82529 w 90031"/>
                <a:gd name="connsiteY1" fmla="*/ 7503 h 130045"/>
                <a:gd name="connsiteX2" fmla="*/ 82529 w 90031"/>
                <a:gd name="connsiteY2" fmla="*/ 18506 h 130045"/>
                <a:gd name="connsiteX3" fmla="*/ 31511 w 90031"/>
                <a:gd name="connsiteY3" fmla="*/ 125544 h 130045"/>
                <a:gd name="connsiteX4" fmla="*/ 13505 w 90031"/>
                <a:gd name="connsiteY4" fmla="*/ 116541 h 130045"/>
                <a:gd name="connsiteX5" fmla="*/ 56520 w 90031"/>
                <a:gd name="connsiteY5" fmla="*/ 28510 h 130045"/>
                <a:gd name="connsiteX6" fmla="*/ 8503 w 90031"/>
                <a:gd name="connsiteY6" fmla="*/ 28510 h 130045"/>
                <a:gd name="connsiteX7" fmla="*/ 8503 w 90031"/>
                <a:gd name="connsiteY7" fmla="*/ 7503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031" h="130045">
                  <a:moveTo>
                    <a:pt x="7503" y="7503"/>
                  </a:moveTo>
                  <a:lnTo>
                    <a:pt x="82529" y="7503"/>
                  </a:lnTo>
                  <a:lnTo>
                    <a:pt x="82529" y="18506"/>
                  </a:lnTo>
                  <a:lnTo>
                    <a:pt x="31511" y="125544"/>
                  </a:lnTo>
                  <a:lnTo>
                    <a:pt x="13505" y="116541"/>
                  </a:lnTo>
                  <a:lnTo>
                    <a:pt x="56520" y="28510"/>
                  </a:lnTo>
                  <a:lnTo>
                    <a:pt x="8503" y="28510"/>
                  </a:lnTo>
                  <a:lnTo>
                    <a:pt x="8503" y="7503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8861C5B-0D24-4414-90B6-6741EB4B39F5}"/>
                </a:ext>
              </a:extLst>
            </p:cNvPr>
            <p:cNvSpPr/>
            <p:nvPr/>
          </p:nvSpPr>
          <p:spPr>
            <a:xfrm>
              <a:off x="5123161" y="2931807"/>
              <a:ext cx="80028" cy="130045"/>
            </a:xfrm>
            <a:custGeom>
              <a:avLst/>
              <a:gdLst>
                <a:gd name="connsiteX0" fmla="*/ 45516 w 80027"/>
                <a:gd name="connsiteY0" fmla="*/ 7503 h 130045"/>
                <a:gd name="connsiteX1" fmla="*/ 64523 w 80027"/>
                <a:gd name="connsiteY1" fmla="*/ 16506 h 130045"/>
                <a:gd name="connsiteX2" fmla="*/ 44516 w 80027"/>
                <a:gd name="connsiteY2" fmla="*/ 55519 h 130045"/>
                <a:gd name="connsiteX3" fmla="*/ 69524 w 80027"/>
                <a:gd name="connsiteY3" fmla="*/ 65523 h 130045"/>
                <a:gd name="connsiteX4" fmla="*/ 79528 w 80027"/>
                <a:gd name="connsiteY4" fmla="*/ 91532 h 130045"/>
                <a:gd name="connsiteX5" fmla="*/ 68524 w 80027"/>
                <a:gd name="connsiteY5" fmla="*/ 116541 h 130045"/>
                <a:gd name="connsiteX6" fmla="*/ 43515 w 80027"/>
                <a:gd name="connsiteY6" fmla="*/ 126544 h 130045"/>
                <a:gd name="connsiteX7" fmla="*/ 17506 w 80027"/>
                <a:gd name="connsiteY7" fmla="*/ 115540 h 130045"/>
                <a:gd name="connsiteX8" fmla="*/ 7503 w 80027"/>
                <a:gd name="connsiteY8" fmla="*/ 90532 h 130045"/>
                <a:gd name="connsiteX9" fmla="*/ 9503 w 80027"/>
                <a:gd name="connsiteY9" fmla="*/ 79528 h 130045"/>
                <a:gd name="connsiteX10" fmla="*/ 16506 w 80027"/>
                <a:gd name="connsiteY10" fmla="*/ 62522 h 130045"/>
                <a:gd name="connsiteX11" fmla="*/ 45516 w 80027"/>
                <a:gd name="connsiteY11" fmla="*/ 7503 h 130045"/>
                <a:gd name="connsiteX12" fmla="*/ 43515 w 80027"/>
                <a:gd name="connsiteY12" fmla="*/ 76527 h 130045"/>
                <a:gd name="connsiteX13" fmla="*/ 33512 w 80027"/>
                <a:gd name="connsiteY13" fmla="*/ 80528 h 130045"/>
                <a:gd name="connsiteX14" fmla="*/ 29510 w 80027"/>
                <a:gd name="connsiteY14" fmla="*/ 91532 h 130045"/>
                <a:gd name="connsiteX15" fmla="*/ 33512 w 80027"/>
                <a:gd name="connsiteY15" fmla="*/ 102536 h 130045"/>
                <a:gd name="connsiteX16" fmla="*/ 43515 w 80027"/>
                <a:gd name="connsiteY16" fmla="*/ 107537 h 130045"/>
                <a:gd name="connsiteX17" fmla="*/ 53519 w 80027"/>
                <a:gd name="connsiteY17" fmla="*/ 103536 h 130045"/>
                <a:gd name="connsiteX18" fmla="*/ 57520 w 80027"/>
                <a:gd name="connsiteY18" fmla="*/ 92532 h 130045"/>
                <a:gd name="connsiteX19" fmla="*/ 53519 w 80027"/>
                <a:gd name="connsiteY19" fmla="*/ 81528 h 130045"/>
                <a:gd name="connsiteX20" fmla="*/ 43515 w 80027"/>
                <a:gd name="connsiteY20" fmla="*/ 76527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0027" h="130045">
                  <a:moveTo>
                    <a:pt x="45516" y="7503"/>
                  </a:moveTo>
                  <a:lnTo>
                    <a:pt x="64523" y="16506"/>
                  </a:lnTo>
                  <a:lnTo>
                    <a:pt x="44516" y="55519"/>
                  </a:lnTo>
                  <a:cubicBezTo>
                    <a:pt x="54519" y="55519"/>
                    <a:pt x="62522" y="58520"/>
                    <a:pt x="69524" y="65523"/>
                  </a:cubicBezTo>
                  <a:cubicBezTo>
                    <a:pt x="76527" y="72525"/>
                    <a:pt x="79528" y="81528"/>
                    <a:pt x="79528" y="91532"/>
                  </a:cubicBezTo>
                  <a:cubicBezTo>
                    <a:pt x="79528" y="101535"/>
                    <a:pt x="75526" y="109538"/>
                    <a:pt x="68524" y="116541"/>
                  </a:cubicBezTo>
                  <a:cubicBezTo>
                    <a:pt x="61521" y="123543"/>
                    <a:pt x="53519" y="126544"/>
                    <a:pt x="43515" y="126544"/>
                  </a:cubicBezTo>
                  <a:cubicBezTo>
                    <a:pt x="33512" y="126544"/>
                    <a:pt x="24509" y="122543"/>
                    <a:pt x="17506" y="115540"/>
                  </a:cubicBezTo>
                  <a:cubicBezTo>
                    <a:pt x="10504" y="108538"/>
                    <a:pt x="7503" y="100535"/>
                    <a:pt x="7503" y="90532"/>
                  </a:cubicBezTo>
                  <a:cubicBezTo>
                    <a:pt x="7503" y="86530"/>
                    <a:pt x="8503" y="83529"/>
                    <a:pt x="9503" y="79528"/>
                  </a:cubicBezTo>
                  <a:cubicBezTo>
                    <a:pt x="10504" y="75526"/>
                    <a:pt x="13505" y="70525"/>
                    <a:pt x="16506" y="62522"/>
                  </a:cubicBezTo>
                  <a:lnTo>
                    <a:pt x="45516" y="7503"/>
                  </a:lnTo>
                  <a:close/>
                  <a:moveTo>
                    <a:pt x="43515" y="76527"/>
                  </a:moveTo>
                  <a:cubicBezTo>
                    <a:pt x="39514" y="76527"/>
                    <a:pt x="36513" y="77527"/>
                    <a:pt x="33512" y="80528"/>
                  </a:cubicBezTo>
                  <a:cubicBezTo>
                    <a:pt x="30511" y="83529"/>
                    <a:pt x="29510" y="87531"/>
                    <a:pt x="29510" y="91532"/>
                  </a:cubicBezTo>
                  <a:cubicBezTo>
                    <a:pt x="29510" y="95533"/>
                    <a:pt x="30511" y="99535"/>
                    <a:pt x="33512" y="102536"/>
                  </a:cubicBezTo>
                  <a:cubicBezTo>
                    <a:pt x="36513" y="105537"/>
                    <a:pt x="39514" y="107537"/>
                    <a:pt x="43515" y="107537"/>
                  </a:cubicBezTo>
                  <a:cubicBezTo>
                    <a:pt x="47517" y="107537"/>
                    <a:pt x="51518" y="106537"/>
                    <a:pt x="53519" y="103536"/>
                  </a:cubicBezTo>
                  <a:cubicBezTo>
                    <a:pt x="55519" y="100535"/>
                    <a:pt x="57520" y="96534"/>
                    <a:pt x="57520" y="92532"/>
                  </a:cubicBezTo>
                  <a:cubicBezTo>
                    <a:pt x="57520" y="88531"/>
                    <a:pt x="56520" y="84530"/>
                    <a:pt x="53519" y="81528"/>
                  </a:cubicBezTo>
                  <a:cubicBezTo>
                    <a:pt x="51518" y="77527"/>
                    <a:pt x="47517" y="76527"/>
                    <a:pt x="43515" y="76527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9BCCDFEB-C616-4C2F-961F-90CC137F8A74}"/>
                </a:ext>
              </a:extLst>
            </p:cNvPr>
            <p:cNvSpPr/>
            <p:nvPr/>
          </p:nvSpPr>
          <p:spPr>
            <a:xfrm>
              <a:off x="5199188" y="2929806"/>
              <a:ext cx="140049" cy="140049"/>
            </a:xfrm>
            <a:custGeom>
              <a:avLst/>
              <a:gdLst>
                <a:gd name="connsiteX0" fmla="*/ 108538 w 140048"/>
                <a:gd name="connsiteY0" fmla="*/ 7503 h 140048"/>
                <a:gd name="connsiteX1" fmla="*/ 124543 w 140048"/>
                <a:gd name="connsiteY1" fmla="*/ 7503 h 140048"/>
                <a:gd name="connsiteX2" fmla="*/ 33512 w 140048"/>
                <a:gd name="connsiteY2" fmla="*/ 135547 h 140048"/>
                <a:gd name="connsiteX3" fmla="*/ 17506 w 140048"/>
                <a:gd name="connsiteY3" fmla="*/ 135547 h 140048"/>
                <a:gd name="connsiteX4" fmla="*/ 95533 w 140048"/>
                <a:gd name="connsiteY4" fmla="*/ 25509 h 140048"/>
                <a:gd name="connsiteX5" fmla="*/ 82529 w 140048"/>
                <a:gd name="connsiteY5" fmla="*/ 27510 h 140048"/>
                <a:gd name="connsiteX6" fmla="*/ 71525 w 140048"/>
                <a:gd name="connsiteY6" fmla="*/ 28510 h 140048"/>
                <a:gd name="connsiteX7" fmla="*/ 60521 w 140048"/>
                <a:gd name="connsiteY7" fmla="*/ 27510 h 140048"/>
                <a:gd name="connsiteX8" fmla="*/ 62522 w 140048"/>
                <a:gd name="connsiteY8" fmla="*/ 37513 h 140048"/>
                <a:gd name="connsiteX9" fmla="*/ 54519 w 140048"/>
                <a:gd name="connsiteY9" fmla="*/ 56520 h 140048"/>
                <a:gd name="connsiteX10" fmla="*/ 35512 w 140048"/>
                <a:gd name="connsiteY10" fmla="*/ 64522 h 140048"/>
                <a:gd name="connsiteX11" fmla="*/ 15505 w 140048"/>
                <a:gd name="connsiteY11" fmla="*/ 56520 h 140048"/>
                <a:gd name="connsiteX12" fmla="*/ 7503 w 140048"/>
                <a:gd name="connsiteY12" fmla="*/ 37513 h 140048"/>
                <a:gd name="connsiteX13" fmla="*/ 11504 w 140048"/>
                <a:gd name="connsiteY13" fmla="*/ 23508 h 140048"/>
                <a:gd name="connsiteX14" fmla="*/ 21507 w 140048"/>
                <a:gd name="connsiteY14" fmla="*/ 13505 h 140048"/>
                <a:gd name="connsiteX15" fmla="*/ 34512 w 140048"/>
                <a:gd name="connsiteY15" fmla="*/ 9503 h 140048"/>
                <a:gd name="connsiteX16" fmla="*/ 47517 w 140048"/>
                <a:gd name="connsiteY16" fmla="*/ 11504 h 140048"/>
                <a:gd name="connsiteX17" fmla="*/ 74526 w 140048"/>
                <a:gd name="connsiteY17" fmla="*/ 14505 h 140048"/>
                <a:gd name="connsiteX18" fmla="*/ 93533 w 140048"/>
                <a:gd name="connsiteY18" fmla="*/ 12504 h 140048"/>
                <a:gd name="connsiteX19" fmla="*/ 108538 w 140048"/>
                <a:gd name="connsiteY19" fmla="*/ 7503 h 140048"/>
                <a:gd name="connsiteX20" fmla="*/ 33512 w 140048"/>
                <a:gd name="connsiteY20" fmla="*/ 23508 h 140048"/>
                <a:gd name="connsiteX21" fmla="*/ 24508 w 140048"/>
                <a:gd name="connsiteY21" fmla="*/ 27510 h 140048"/>
                <a:gd name="connsiteX22" fmla="*/ 20507 w 140048"/>
                <a:gd name="connsiteY22" fmla="*/ 36513 h 140048"/>
                <a:gd name="connsiteX23" fmla="*/ 24508 w 140048"/>
                <a:gd name="connsiteY23" fmla="*/ 45516 h 140048"/>
                <a:gd name="connsiteX24" fmla="*/ 33512 w 140048"/>
                <a:gd name="connsiteY24" fmla="*/ 49517 h 140048"/>
                <a:gd name="connsiteX25" fmla="*/ 42515 w 140048"/>
                <a:gd name="connsiteY25" fmla="*/ 45516 h 140048"/>
                <a:gd name="connsiteX26" fmla="*/ 46516 w 140048"/>
                <a:gd name="connsiteY26" fmla="*/ 36513 h 140048"/>
                <a:gd name="connsiteX27" fmla="*/ 42515 w 140048"/>
                <a:gd name="connsiteY27" fmla="*/ 27510 h 140048"/>
                <a:gd name="connsiteX28" fmla="*/ 33512 w 140048"/>
                <a:gd name="connsiteY28" fmla="*/ 23508 h 140048"/>
                <a:gd name="connsiteX29" fmla="*/ 109538 w 140048"/>
                <a:gd name="connsiteY29" fmla="*/ 75526 h 140048"/>
                <a:gd name="connsiteX30" fmla="*/ 128545 w 140048"/>
                <a:gd name="connsiteY30" fmla="*/ 83529 h 140048"/>
                <a:gd name="connsiteX31" fmla="*/ 136548 w 140048"/>
                <a:gd name="connsiteY31" fmla="*/ 102536 h 140048"/>
                <a:gd name="connsiteX32" fmla="*/ 128545 w 140048"/>
                <a:gd name="connsiteY32" fmla="*/ 121542 h 140048"/>
                <a:gd name="connsiteX33" fmla="*/ 109538 w 140048"/>
                <a:gd name="connsiteY33" fmla="*/ 129545 h 140048"/>
                <a:gd name="connsiteX34" fmla="*/ 90531 w 140048"/>
                <a:gd name="connsiteY34" fmla="*/ 121542 h 140048"/>
                <a:gd name="connsiteX35" fmla="*/ 82529 w 140048"/>
                <a:gd name="connsiteY35" fmla="*/ 102536 h 140048"/>
                <a:gd name="connsiteX36" fmla="*/ 90531 w 140048"/>
                <a:gd name="connsiteY36" fmla="*/ 83529 h 140048"/>
                <a:gd name="connsiteX37" fmla="*/ 109538 w 140048"/>
                <a:gd name="connsiteY37" fmla="*/ 75526 h 140048"/>
                <a:gd name="connsiteX38" fmla="*/ 109538 w 140048"/>
                <a:gd name="connsiteY38" fmla="*/ 89531 h 140048"/>
                <a:gd name="connsiteX39" fmla="*/ 100535 w 140048"/>
                <a:gd name="connsiteY39" fmla="*/ 93533 h 140048"/>
                <a:gd name="connsiteX40" fmla="*/ 96534 w 140048"/>
                <a:gd name="connsiteY40" fmla="*/ 102536 h 140048"/>
                <a:gd name="connsiteX41" fmla="*/ 100535 w 140048"/>
                <a:gd name="connsiteY41" fmla="*/ 111539 h 140048"/>
                <a:gd name="connsiteX42" fmla="*/ 109538 w 140048"/>
                <a:gd name="connsiteY42" fmla="*/ 115540 h 140048"/>
                <a:gd name="connsiteX43" fmla="*/ 118541 w 140048"/>
                <a:gd name="connsiteY43" fmla="*/ 111539 h 140048"/>
                <a:gd name="connsiteX44" fmla="*/ 122543 w 140048"/>
                <a:gd name="connsiteY44" fmla="*/ 102536 h 140048"/>
                <a:gd name="connsiteX45" fmla="*/ 118541 w 140048"/>
                <a:gd name="connsiteY45" fmla="*/ 93533 h 140048"/>
                <a:gd name="connsiteX46" fmla="*/ 109538 w 140048"/>
                <a:gd name="connsiteY46" fmla="*/ 89531 h 14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0048" h="140048">
                  <a:moveTo>
                    <a:pt x="108538" y="7503"/>
                  </a:moveTo>
                  <a:lnTo>
                    <a:pt x="124543" y="7503"/>
                  </a:lnTo>
                  <a:lnTo>
                    <a:pt x="33512" y="135547"/>
                  </a:lnTo>
                  <a:lnTo>
                    <a:pt x="17506" y="135547"/>
                  </a:lnTo>
                  <a:lnTo>
                    <a:pt x="95533" y="25509"/>
                  </a:lnTo>
                  <a:cubicBezTo>
                    <a:pt x="90531" y="26509"/>
                    <a:pt x="86530" y="26509"/>
                    <a:pt x="82529" y="27510"/>
                  </a:cubicBezTo>
                  <a:cubicBezTo>
                    <a:pt x="78527" y="28510"/>
                    <a:pt x="74526" y="28510"/>
                    <a:pt x="71525" y="28510"/>
                  </a:cubicBezTo>
                  <a:cubicBezTo>
                    <a:pt x="67524" y="28510"/>
                    <a:pt x="64522" y="28510"/>
                    <a:pt x="60521" y="27510"/>
                  </a:cubicBezTo>
                  <a:cubicBezTo>
                    <a:pt x="61521" y="31511"/>
                    <a:pt x="62522" y="34512"/>
                    <a:pt x="62522" y="37513"/>
                  </a:cubicBezTo>
                  <a:cubicBezTo>
                    <a:pt x="62522" y="45516"/>
                    <a:pt x="59521" y="51518"/>
                    <a:pt x="54519" y="56520"/>
                  </a:cubicBezTo>
                  <a:cubicBezTo>
                    <a:pt x="49517" y="61521"/>
                    <a:pt x="42515" y="64522"/>
                    <a:pt x="35512" y="64522"/>
                  </a:cubicBezTo>
                  <a:cubicBezTo>
                    <a:pt x="27510" y="64522"/>
                    <a:pt x="21507" y="61521"/>
                    <a:pt x="15505" y="56520"/>
                  </a:cubicBezTo>
                  <a:cubicBezTo>
                    <a:pt x="9503" y="51518"/>
                    <a:pt x="7503" y="44515"/>
                    <a:pt x="7503" y="37513"/>
                  </a:cubicBezTo>
                  <a:cubicBezTo>
                    <a:pt x="7503" y="32511"/>
                    <a:pt x="8503" y="28510"/>
                    <a:pt x="11504" y="23508"/>
                  </a:cubicBezTo>
                  <a:cubicBezTo>
                    <a:pt x="13505" y="19507"/>
                    <a:pt x="17506" y="15505"/>
                    <a:pt x="21507" y="13505"/>
                  </a:cubicBezTo>
                  <a:cubicBezTo>
                    <a:pt x="25509" y="10504"/>
                    <a:pt x="30511" y="9503"/>
                    <a:pt x="34512" y="9503"/>
                  </a:cubicBezTo>
                  <a:cubicBezTo>
                    <a:pt x="37513" y="9503"/>
                    <a:pt x="42515" y="10504"/>
                    <a:pt x="47517" y="11504"/>
                  </a:cubicBezTo>
                  <a:cubicBezTo>
                    <a:pt x="57520" y="13505"/>
                    <a:pt x="66523" y="14505"/>
                    <a:pt x="74526" y="14505"/>
                  </a:cubicBezTo>
                  <a:cubicBezTo>
                    <a:pt x="81528" y="14505"/>
                    <a:pt x="87531" y="13505"/>
                    <a:pt x="93533" y="12504"/>
                  </a:cubicBezTo>
                  <a:cubicBezTo>
                    <a:pt x="98534" y="11504"/>
                    <a:pt x="103536" y="9503"/>
                    <a:pt x="108538" y="7503"/>
                  </a:cubicBezTo>
                  <a:close/>
                  <a:moveTo>
                    <a:pt x="33512" y="23508"/>
                  </a:moveTo>
                  <a:cubicBezTo>
                    <a:pt x="29510" y="23508"/>
                    <a:pt x="26509" y="24509"/>
                    <a:pt x="24508" y="27510"/>
                  </a:cubicBezTo>
                  <a:cubicBezTo>
                    <a:pt x="22508" y="30511"/>
                    <a:pt x="20507" y="33512"/>
                    <a:pt x="20507" y="36513"/>
                  </a:cubicBezTo>
                  <a:cubicBezTo>
                    <a:pt x="20507" y="40514"/>
                    <a:pt x="21507" y="43515"/>
                    <a:pt x="24508" y="45516"/>
                  </a:cubicBezTo>
                  <a:cubicBezTo>
                    <a:pt x="27510" y="47517"/>
                    <a:pt x="30511" y="49517"/>
                    <a:pt x="33512" y="49517"/>
                  </a:cubicBezTo>
                  <a:cubicBezTo>
                    <a:pt x="36513" y="49517"/>
                    <a:pt x="40514" y="48517"/>
                    <a:pt x="42515" y="45516"/>
                  </a:cubicBezTo>
                  <a:cubicBezTo>
                    <a:pt x="44515" y="42515"/>
                    <a:pt x="46516" y="39514"/>
                    <a:pt x="46516" y="36513"/>
                  </a:cubicBezTo>
                  <a:cubicBezTo>
                    <a:pt x="46516" y="33512"/>
                    <a:pt x="45516" y="29510"/>
                    <a:pt x="42515" y="27510"/>
                  </a:cubicBezTo>
                  <a:cubicBezTo>
                    <a:pt x="40514" y="24509"/>
                    <a:pt x="37513" y="23508"/>
                    <a:pt x="33512" y="23508"/>
                  </a:cubicBezTo>
                  <a:close/>
                  <a:moveTo>
                    <a:pt x="109538" y="75526"/>
                  </a:moveTo>
                  <a:cubicBezTo>
                    <a:pt x="117541" y="75526"/>
                    <a:pt x="123543" y="78527"/>
                    <a:pt x="128545" y="83529"/>
                  </a:cubicBezTo>
                  <a:cubicBezTo>
                    <a:pt x="133547" y="88531"/>
                    <a:pt x="136548" y="95533"/>
                    <a:pt x="136548" y="102536"/>
                  </a:cubicBezTo>
                  <a:cubicBezTo>
                    <a:pt x="136548" y="110539"/>
                    <a:pt x="133547" y="116541"/>
                    <a:pt x="128545" y="121542"/>
                  </a:cubicBezTo>
                  <a:cubicBezTo>
                    <a:pt x="123543" y="126544"/>
                    <a:pt x="116541" y="129545"/>
                    <a:pt x="109538" y="129545"/>
                  </a:cubicBezTo>
                  <a:cubicBezTo>
                    <a:pt x="101535" y="129545"/>
                    <a:pt x="95533" y="126544"/>
                    <a:pt x="90531" y="121542"/>
                  </a:cubicBezTo>
                  <a:cubicBezTo>
                    <a:pt x="85530" y="116541"/>
                    <a:pt x="82529" y="109538"/>
                    <a:pt x="82529" y="102536"/>
                  </a:cubicBezTo>
                  <a:cubicBezTo>
                    <a:pt x="82529" y="94533"/>
                    <a:pt x="85530" y="88531"/>
                    <a:pt x="90531" y="83529"/>
                  </a:cubicBezTo>
                  <a:cubicBezTo>
                    <a:pt x="95533" y="78527"/>
                    <a:pt x="102536" y="75526"/>
                    <a:pt x="109538" y="75526"/>
                  </a:cubicBezTo>
                  <a:close/>
                  <a:moveTo>
                    <a:pt x="109538" y="89531"/>
                  </a:moveTo>
                  <a:cubicBezTo>
                    <a:pt x="105537" y="89531"/>
                    <a:pt x="102536" y="90532"/>
                    <a:pt x="100535" y="93533"/>
                  </a:cubicBezTo>
                  <a:cubicBezTo>
                    <a:pt x="98534" y="96534"/>
                    <a:pt x="96534" y="99535"/>
                    <a:pt x="96534" y="102536"/>
                  </a:cubicBezTo>
                  <a:cubicBezTo>
                    <a:pt x="96534" y="105537"/>
                    <a:pt x="97534" y="109538"/>
                    <a:pt x="100535" y="111539"/>
                  </a:cubicBezTo>
                  <a:cubicBezTo>
                    <a:pt x="103536" y="114540"/>
                    <a:pt x="106537" y="115540"/>
                    <a:pt x="109538" y="115540"/>
                  </a:cubicBezTo>
                  <a:cubicBezTo>
                    <a:pt x="113540" y="115540"/>
                    <a:pt x="116541" y="114540"/>
                    <a:pt x="118541" y="111539"/>
                  </a:cubicBezTo>
                  <a:cubicBezTo>
                    <a:pt x="121542" y="108538"/>
                    <a:pt x="122543" y="105537"/>
                    <a:pt x="122543" y="102536"/>
                  </a:cubicBezTo>
                  <a:cubicBezTo>
                    <a:pt x="122543" y="99535"/>
                    <a:pt x="121542" y="95533"/>
                    <a:pt x="118541" y="93533"/>
                  </a:cubicBezTo>
                  <a:cubicBezTo>
                    <a:pt x="115540" y="91532"/>
                    <a:pt x="113540" y="89531"/>
                    <a:pt x="109538" y="89531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FA0DB9FD-55F7-4583-81B1-0AFCAF7C2C1A}"/>
                </a:ext>
              </a:extLst>
            </p:cNvPr>
            <p:cNvSpPr/>
            <p:nvPr/>
          </p:nvSpPr>
          <p:spPr>
            <a:xfrm>
              <a:off x="4686009" y="2969820"/>
              <a:ext cx="90031" cy="90031"/>
            </a:xfrm>
            <a:custGeom>
              <a:avLst/>
              <a:gdLst>
                <a:gd name="connsiteX0" fmla="*/ 48517 w 90031"/>
                <a:gd name="connsiteY0" fmla="*/ 7503 h 90031"/>
                <a:gd name="connsiteX1" fmla="*/ 78527 w 90031"/>
                <a:gd name="connsiteY1" fmla="*/ 19507 h 90031"/>
                <a:gd name="connsiteX2" fmla="*/ 90532 w 90031"/>
                <a:gd name="connsiteY2" fmla="*/ 48517 h 90031"/>
                <a:gd name="connsiteX3" fmla="*/ 78527 w 90031"/>
                <a:gd name="connsiteY3" fmla="*/ 77527 h 90031"/>
                <a:gd name="connsiteX4" fmla="*/ 49517 w 90031"/>
                <a:gd name="connsiteY4" fmla="*/ 89531 h 90031"/>
                <a:gd name="connsiteX5" fmla="*/ 19507 w 90031"/>
                <a:gd name="connsiteY5" fmla="*/ 77527 h 90031"/>
                <a:gd name="connsiteX6" fmla="*/ 7503 w 90031"/>
                <a:gd name="connsiteY6" fmla="*/ 48517 h 90031"/>
                <a:gd name="connsiteX7" fmla="*/ 13505 w 90031"/>
                <a:gd name="connsiteY7" fmla="*/ 27510 h 90031"/>
                <a:gd name="connsiteX8" fmla="*/ 28510 w 90031"/>
                <a:gd name="connsiteY8" fmla="*/ 12504 h 90031"/>
                <a:gd name="connsiteX9" fmla="*/ 48517 w 90031"/>
                <a:gd name="connsiteY9" fmla="*/ 7503 h 90031"/>
                <a:gd name="connsiteX10" fmla="*/ 49517 w 90031"/>
                <a:gd name="connsiteY10" fmla="*/ 15505 h 90031"/>
                <a:gd name="connsiteX11" fmla="*/ 32511 w 90031"/>
                <a:gd name="connsiteY11" fmla="*/ 20507 h 90031"/>
                <a:gd name="connsiteX12" fmla="*/ 20507 w 90031"/>
                <a:gd name="connsiteY12" fmla="*/ 32511 h 90031"/>
                <a:gd name="connsiteX13" fmla="*/ 16506 w 90031"/>
                <a:gd name="connsiteY13" fmla="*/ 49517 h 90031"/>
                <a:gd name="connsiteX14" fmla="*/ 26509 w 90031"/>
                <a:gd name="connsiteY14" fmla="*/ 73526 h 90031"/>
                <a:gd name="connsiteX15" fmla="*/ 50518 w 90031"/>
                <a:gd name="connsiteY15" fmla="*/ 83529 h 90031"/>
                <a:gd name="connsiteX16" fmla="*/ 67524 w 90031"/>
                <a:gd name="connsiteY16" fmla="*/ 79528 h 90031"/>
                <a:gd name="connsiteX17" fmla="*/ 79528 w 90031"/>
                <a:gd name="connsiteY17" fmla="*/ 67524 h 90031"/>
                <a:gd name="connsiteX18" fmla="*/ 83529 w 90031"/>
                <a:gd name="connsiteY18" fmla="*/ 50518 h 90031"/>
                <a:gd name="connsiteX19" fmla="*/ 79528 w 90031"/>
                <a:gd name="connsiteY19" fmla="*/ 33512 h 90031"/>
                <a:gd name="connsiteX20" fmla="*/ 67524 w 90031"/>
                <a:gd name="connsiteY20" fmla="*/ 21508 h 90031"/>
                <a:gd name="connsiteX21" fmla="*/ 49517 w 90031"/>
                <a:gd name="connsiteY21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31" h="90031">
                  <a:moveTo>
                    <a:pt x="48517" y="7503"/>
                  </a:moveTo>
                  <a:cubicBezTo>
                    <a:pt x="60521" y="7503"/>
                    <a:pt x="70525" y="11504"/>
                    <a:pt x="78527" y="19507"/>
                  </a:cubicBezTo>
                  <a:cubicBezTo>
                    <a:pt x="86530" y="27510"/>
                    <a:pt x="90532" y="37513"/>
                    <a:pt x="90532" y="48517"/>
                  </a:cubicBezTo>
                  <a:cubicBezTo>
                    <a:pt x="90532" y="60521"/>
                    <a:pt x="86530" y="69524"/>
                    <a:pt x="78527" y="77527"/>
                  </a:cubicBezTo>
                  <a:cubicBezTo>
                    <a:pt x="70525" y="85530"/>
                    <a:pt x="60521" y="89531"/>
                    <a:pt x="49517" y="89531"/>
                  </a:cubicBezTo>
                  <a:cubicBezTo>
                    <a:pt x="37513" y="89531"/>
                    <a:pt x="27510" y="85530"/>
                    <a:pt x="19507" y="77527"/>
                  </a:cubicBezTo>
                  <a:cubicBezTo>
                    <a:pt x="11504" y="69524"/>
                    <a:pt x="7503" y="59521"/>
                    <a:pt x="7503" y="48517"/>
                  </a:cubicBezTo>
                  <a:cubicBezTo>
                    <a:pt x="7503" y="40514"/>
                    <a:pt x="9503" y="33512"/>
                    <a:pt x="13505" y="27510"/>
                  </a:cubicBezTo>
                  <a:cubicBezTo>
                    <a:pt x="17506" y="21508"/>
                    <a:pt x="22508" y="15505"/>
                    <a:pt x="28510" y="12504"/>
                  </a:cubicBezTo>
                  <a:cubicBezTo>
                    <a:pt x="34512" y="9503"/>
                    <a:pt x="41515" y="7503"/>
                    <a:pt x="48517" y="7503"/>
                  </a:cubicBezTo>
                  <a:close/>
                  <a:moveTo>
                    <a:pt x="49517" y="15505"/>
                  </a:moveTo>
                  <a:cubicBezTo>
                    <a:pt x="43515" y="15505"/>
                    <a:pt x="38513" y="17506"/>
                    <a:pt x="32511" y="20507"/>
                  </a:cubicBezTo>
                  <a:cubicBezTo>
                    <a:pt x="26509" y="23508"/>
                    <a:pt x="23508" y="27510"/>
                    <a:pt x="20507" y="32511"/>
                  </a:cubicBezTo>
                  <a:cubicBezTo>
                    <a:pt x="17506" y="37513"/>
                    <a:pt x="16506" y="43515"/>
                    <a:pt x="16506" y="49517"/>
                  </a:cubicBezTo>
                  <a:cubicBezTo>
                    <a:pt x="16506" y="58520"/>
                    <a:pt x="19507" y="66523"/>
                    <a:pt x="26509" y="73526"/>
                  </a:cubicBezTo>
                  <a:cubicBezTo>
                    <a:pt x="33512" y="80528"/>
                    <a:pt x="40514" y="83529"/>
                    <a:pt x="50518" y="83529"/>
                  </a:cubicBezTo>
                  <a:cubicBezTo>
                    <a:pt x="56520" y="83529"/>
                    <a:pt x="62522" y="82529"/>
                    <a:pt x="67524" y="79528"/>
                  </a:cubicBezTo>
                  <a:cubicBezTo>
                    <a:pt x="72525" y="76527"/>
                    <a:pt x="76527" y="72525"/>
                    <a:pt x="79528" y="67524"/>
                  </a:cubicBezTo>
                  <a:cubicBezTo>
                    <a:pt x="82529" y="62522"/>
                    <a:pt x="83529" y="56520"/>
                    <a:pt x="83529" y="50518"/>
                  </a:cubicBezTo>
                  <a:cubicBezTo>
                    <a:pt x="83529" y="44515"/>
                    <a:pt x="82529" y="38513"/>
                    <a:pt x="79528" y="33512"/>
                  </a:cubicBezTo>
                  <a:cubicBezTo>
                    <a:pt x="76527" y="28510"/>
                    <a:pt x="72525" y="24509"/>
                    <a:pt x="67524" y="21508"/>
                  </a:cubicBezTo>
                  <a:cubicBezTo>
                    <a:pt x="62522" y="18506"/>
                    <a:pt x="55520" y="15505"/>
                    <a:pt x="49517" y="15505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3BC3F48-21AE-4536-B928-D2639F89A57E}"/>
                </a:ext>
              </a:extLst>
            </p:cNvPr>
            <p:cNvSpPr/>
            <p:nvPr/>
          </p:nvSpPr>
          <p:spPr>
            <a:xfrm>
              <a:off x="4785043" y="2971821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8 w 60020"/>
                <a:gd name="connsiteY1" fmla="*/ 7503 h 90031"/>
                <a:gd name="connsiteX2" fmla="*/ 42515 w 60020"/>
                <a:gd name="connsiteY2" fmla="*/ 8503 h 90031"/>
                <a:gd name="connsiteX3" fmla="*/ 53518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7 w 60020"/>
                <a:gd name="connsiteY20" fmla="*/ 28510 h 90031"/>
                <a:gd name="connsiteX21" fmla="*/ 48517 w 60020"/>
                <a:gd name="connsiteY21" fmla="*/ 21508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8" y="7503"/>
                  </a:lnTo>
                  <a:cubicBezTo>
                    <a:pt x="33511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8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7" y="30511"/>
                    <a:pt x="50517" y="28510"/>
                  </a:cubicBezTo>
                  <a:cubicBezTo>
                    <a:pt x="50517" y="25509"/>
                    <a:pt x="49517" y="23508"/>
                    <a:pt x="48517" y="21508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88B3DD8-1CE0-4A21-BA18-201510D69D02}"/>
                </a:ext>
              </a:extLst>
            </p:cNvPr>
            <p:cNvSpPr/>
            <p:nvPr/>
          </p:nvSpPr>
          <p:spPr>
            <a:xfrm>
              <a:off x="4852066" y="2971821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6 w 60020"/>
                <a:gd name="connsiteY11" fmla="*/ 49517 h 90031"/>
                <a:gd name="connsiteX12" fmla="*/ 15506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5506 w 60020"/>
                <a:gd name="connsiteY15" fmla="*/ 15505 h 90031"/>
                <a:gd name="connsiteX16" fmla="*/ 15506 w 60020"/>
                <a:gd name="connsiteY16" fmla="*/ 42515 h 90031"/>
                <a:gd name="connsiteX17" fmla="*/ 29510 w 60020"/>
                <a:gd name="connsiteY17" fmla="*/ 42515 h 90031"/>
                <a:gd name="connsiteX18" fmla="*/ 41514 w 60020"/>
                <a:gd name="connsiteY18" fmla="*/ 40514 h 90031"/>
                <a:gd name="connsiteX19" fmla="*/ 47517 w 60020"/>
                <a:gd name="connsiteY19" fmla="*/ 35512 h 90031"/>
                <a:gd name="connsiteX20" fmla="*/ 49517 w 60020"/>
                <a:gd name="connsiteY20" fmla="*/ 28510 h 90031"/>
                <a:gd name="connsiteX21" fmla="*/ 47517 w 60020"/>
                <a:gd name="connsiteY21" fmla="*/ 21508 h 90031"/>
                <a:gd name="connsiteX22" fmla="*/ 41514 w 60020"/>
                <a:gd name="connsiteY22" fmla="*/ 16506 h 90031"/>
                <a:gd name="connsiteX23" fmla="*/ 29510 w 60020"/>
                <a:gd name="connsiteY23" fmla="*/ 15505 h 90031"/>
                <a:gd name="connsiteX24" fmla="*/ 15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6" y="49517"/>
                  </a:lnTo>
                  <a:lnTo>
                    <a:pt x="15506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5506" y="15505"/>
                  </a:moveTo>
                  <a:lnTo>
                    <a:pt x="15506" y="42515"/>
                  </a:lnTo>
                  <a:lnTo>
                    <a:pt x="29510" y="42515"/>
                  </a:lnTo>
                  <a:cubicBezTo>
                    <a:pt x="34512" y="42515"/>
                    <a:pt x="38513" y="42515"/>
                    <a:pt x="41514" y="40514"/>
                  </a:cubicBezTo>
                  <a:cubicBezTo>
                    <a:pt x="44516" y="39514"/>
                    <a:pt x="46516" y="37513"/>
                    <a:pt x="47517" y="35512"/>
                  </a:cubicBezTo>
                  <a:cubicBezTo>
                    <a:pt x="48517" y="33512"/>
                    <a:pt x="49517" y="30511"/>
                    <a:pt x="49517" y="28510"/>
                  </a:cubicBezTo>
                  <a:cubicBezTo>
                    <a:pt x="49517" y="25509"/>
                    <a:pt x="48517" y="23508"/>
                    <a:pt x="47517" y="21508"/>
                  </a:cubicBezTo>
                  <a:cubicBezTo>
                    <a:pt x="46516" y="19507"/>
                    <a:pt x="44516" y="17506"/>
                    <a:pt x="41514" y="16506"/>
                  </a:cubicBezTo>
                  <a:cubicBezTo>
                    <a:pt x="39514" y="15505"/>
                    <a:pt x="35513" y="15505"/>
                    <a:pt x="29510" y="15505"/>
                  </a:cubicBezTo>
                  <a:lnTo>
                    <a:pt x="15506" y="15505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1D4175D7-63D8-48D5-AB25-DB86A05CC511}"/>
                </a:ext>
              </a:extLst>
            </p:cNvPr>
            <p:cNvSpPr/>
            <p:nvPr/>
          </p:nvSpPr>
          <p:spPr>
            <a:xfrm>
              <a:off x="4946099" y="2995829"/>
              <a:ext cx="60021" cy="40014"/>
            </a:xfrm>
            <a:custGeom>
              <a:avLst/>
              <a:gdLst>
                <a:gd name="connsiteX0" fmla="*/ 61522 w 60020"/>
                <a:gd name="connsiteY0" fmla="*/ 7503 h 40013"/>
                <a:gd name="connsiteX1" fmla="*/ 61522 w 60020"/>
                <a:gd name="connsiteY1" fmla="*/ 14505 h 40013"/>
                <a:gd name="connsiteX2" fmla="*/ 7503 w 60020"/>
                <a:gd name="connsiteY2" fmla="*/ 14505 h 40013"/>
                <a:gd name="connsiteX3" fmla="*/ 7503 w 60020"/>
                <a:gd name="connsiteY3" fmla="*/ 7503 h 40013"/>
                <a:gd name="connsiteX4" fmla="*/ 61522 w 60020"/>
                <a:gd name="connsiteY4" fmla="*/ 7503 h 40013"/>
                <a:gd name="connsiteX5" fmla="*/ 61522 w 60020"/>
                <a:gd name="connsiteY5" fmla="*/ 30511 h 40013"/>
                <a:gd name="connsiteX6" fmla="*/ 61522 w 60020"/>
                <a:gd name="connsiteY6" fmla="*/ 37513 h 40013"/>
                <a:gd name="connsiteX7" fmla="*/ 7503 w 60020"/>
                <a:gd name="connsiteY7" fmla="*/ 37513 h 40013"/>
                <a:gd name="connsiteX8" fmla="*/ 7503 w 60020"/>
                <a:gd name="connsiteY8" fmla="*/ 30511 h 40013"/>
                <a:gd name="connsiteX9" fmla="*/ 61522 w 60020"/>
                <a:gd name="connsiteY9" fmla="*/ 30511 h 4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20" h="40013">
                  <a:moveTo>
                    <a:pt x="61522" y="7503"/>
                  </a:moveTo>
                  <a:lnTo>
                    <a:pt x="61522" y="14505"/>
                  </a:lnTo>
                  <a:lnTo>
                    <a:pt x="7503" y="14505"/>
                  </a:lnTo>
                  <a:lnTo>
                    <a:pt x="7503" y="7503"/>
                  </a:lnTo>
                  <a:lnTo>
                    <a:pt x="61522" y="7503"/>
                  </a:lnTo>
                  <a:close/>
                  <a:moveTo>
                    <a:pt x="61522" y="30511"/>
                  </a:moveTo>
                  <a:lnTo>
                    <a:pt x="61522" y="37513"/>
                  </a:lnTo>
                  <a:lnTo>
                    <a:pt x="7503" y="37513"/>
                  </a:lnTo>
                  <a:lnTo>
                    <a:pt x="7503" y="30511"/>
                  </a:lnTo>
                  <a:lnTo>
                    <a:pt x="61522" y="30511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6300CF45-04B0-4479-A7F7-87578A0ECBA1}"/>
                </a:ext>
              </a:extLst>
            </p:cNvPr>
            <p:cNvSpPr/>
            <p:nvPr/>
          </p:nvSpPr>
          <p:spPr>
            <a:xfrm>
              <a:off x="3234503" y="2510660"/>
              <a:ext cx="80028" cy="130045"/>
            </a:xfrm>
            <a:custGeom>
              <a:avLst/>
              <a:gdLst>
                <a:gd name="connsiteX0" fmla="*/ 41515 w 80027"/>
                <a:gd name="connsiteY0" fmla="*/ 126544 h 130045"/>
                <a:gd name="connsiteX1" fmla="*/ 22508 w 80027"/>
                <a:gd name="connsiteY1" fmla="*/ 117541 h 130045"/>
                <a:gd name="connsiteX2" fmla="*/ 42515 w 80027"/>
                <a:gd name="connsiteY2" fmla="*/ 78527 h 130045"/>
                <a:gd name="connsiteX3" fmla="*/ 17506 w 80027"/>
                <a:gd name="connsiteY3" fmla="*/ 68524 h 130045"/>
                <a:gd name="connsiteX4" fmla="*/ 7503 w 80027"/>
                <a:gd name="connsiteY4" fmla="*/ 42515 h 130045"/>
                <a:gd name="connsiteX5" fmla="*/ 18507 w 80027"/>
                <a:gd name="connsiteY5" fmla="*/ 17506 h 130045"/>
                <a:gd name="connsiteX6" fmla="*/ 43515 w 80027"/>
                <a:gd name="connsiteY6" fmla="*/ 7503 h 130045"/>
                <a:gd name="connsiteX7" fmla="*/ 69524 w 80027"/>
                <a:gd name="connsiteY7" fmla="*/ 18506 h 130045"/>
                <a:gd name="connsiteX8" fmla="*/ 79528 w 80027"/>
                <a:gd name="connsiteY8" fmla="*/ 43515 h 130045"/>
                <a:gd name="connsiteX9" fmla="*/ 77527 w 80027"/>
                <a:gd name="connsiteY9" fmla="*/ 54519 h 130045"/>
                <a:gd name="connsiteX10" fmla="*/ 70525 w 80027"/>
                <a:gd name="connsiteY10" fmla="*/ 71525 h 130045"/>
                <a:gd name="connsiteX11" fmla="*/ 41515 w 80027"/>
                <a:gd name="connsiteY11" fmla="*/ 126544 h 130045"/>
                <a:gd name="connsiteX12" fmla="*/ 44515 w 80027"/>
                <a:gd name="connsiteY12" fmla="*/ 57520 h 130045"/>
                <a:gd name="connsiteX13" fmla="*/ 54519 w 80027"/>
                <a:gd name="connsiteY13" fmla="*/ 53519 h 130045"/>
                <a:gd name="connsiteX14" fmla="*/ 58520 w 80027"/>
                <a:gd name="connsiteY14" fmla="*/ 42515 h 130045"/>
                <a:gd name="connsiteX15" fmla="*/ 54519 w 80027"/>
                <a:gd name="connsiteY15" fmla="*/ 31511 h 130045"/>
                <a:gd name="connsiteX16" fmla="*/ 44515 w 80027"/>
                <a:gd name="connsiteY16" fmla="*/ 26509 h 130045"/>
                <a:gd name="connsiteX17" fmla="*/ 34512 w 80027"/>
                <a:gd name="connsiteY17" fmla="*/ 30511 h 130045"/>
                <a:gd name="connsiteX18" fmla="*/ 30511 w 80027"/>
                <a:gd name="connsiteY18" fmla="*/ 41514 h 130045"/>
                <a:gd name="connsiteX19" fmla="*/ 34512 w 80027"/>
                <a:gd name="connsiteY19" fmla="*/ 52518 h 130045"/>
                <a:gd name="connsiteX20" fmla="*/ 44515 w 80027"/>
                <a:gd name="connsiteY20" fmla="*/ 57520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0027" h="130045">
                  <a:moveTo>
                    <a:pt x="41515" y="126544"/>
                  </a:moveTo>
                  <a:lnTo>
                    <a:pt x="22508" y="117541"/>
                  </a:lnTo>
                  <a:lnTo>
                    <a:pt x="42515" y="78527"/>
                  </a:lnTo>
                  <a:cubicBezTo>
                    <a:pt x="32511" y="78527"/>
                    <a:pt x="24509" y="75526"/>
                    <a:pt x="17506" y="68524"/>
                  </a:cubicBezTo>
                  <a:cubicBezTo>
                    <a:pt x="10504" y="61521"/>
                    <a:pt x="7503" y="52518"/>
                    <a:pt x="7503" y="42515"/>
                  </a:cubicBezTo>
                  <a:cubicBezTo>
                    <a:pt x="7503" y="32511"/>
                    <a:pt x="11504" y="23508"/>
                    <a:pt x="18507" y="17506"/>
                  </a:cubicBezTo>
                  <a:cubicBezTo>
                    <a:pt x="25509" y="10504"/>
                    <a:pt x="33512" y="7503"/>
                    <a:pt x="43515" y="7503"/>
                  </a:cubicBezTo>
                  <a:cubicBezTo>
                    <a:pt x="53519" y="7503"/>
                    <a:pt x="62522" y="11504"/>
                    <a:pt x="69524" y="18506"/>
                  </a:cubicBezTo>
                  <a:cubicBezTo>
                    <a:pt x="76527" y="25509"/>
                    <a:pt x="79528" y="33512"/>
                    <a:pt x="79528" y="43515"/>
                  </a:cubicBezTo>
                  <a:cubicBezTo>
                    <a:pt x="79528" y="47517"/>
                    <a:pt x="78527" y="50518"/>
                    <a:pt x="77527" y="54519"/>
                  </a:cubicBezTo>
                  <a:cubicBezTo>
                    <a:pt x="76527" y="58520"/>
                    <a:pt x="73526" y="63522"/>
                    <a:pt x="70525" y="71525"/>
                  </a:cubicBezTo>
                  <a:lnTo>
                    <a:pt x="41515" y="126544"/>
                  </a:lnTo>
                  <a:close/>
                  <a:moveTo>
                    <a:pt x="44515" y="57520"/>
                  </a:moveTo>
                  <a:cubicBezTo>
                    <a:pt x="48517" y="57520"/>
                    <a:pt x="51518" y="56520"/>
                    <a:pt x="54519" y="53519"/>
                  </a:cubicBezTo>
                  <a:cubicBezTo>
                    <a:pt x="57520" y="50518"/>
                    <a:pt x="58520" y="46516"/>
                    <a:pt x="58520" y="42515"/>
                  </a:cubicBezTo>
                  <a:cubicBezTo>
                    <a:pt x="58520" y="38513"/>
                    <a:pt x="57520" y="34512"/>
                    <a:pt x="54519" y="31511"/>
                  </a:cubicBezTo>
                  <a:cubicBezTo>
                    <a:pt x="51518" y="28510"/>
                    <a:pt x="48517" y="26509"/>
                    <a:pt x="44515" y="26509"/>
                  </a:cubicBezTo>
                  <a:cubicBezTo>
                    <a:pt x="40514" y="26509"/>
                    <a:pt x="36513" y="27510"/>
                    <a:pt x="34512" y="30511"/>
                  </a:cubicBezTo>
                  <a:cubicBezTo>
                    <a:pt x="31511" y="33512"/>
                    <a:pt x="30511" y="37513"/>
                    <a:pt x="30511" y="41514"/>
                  </a:cubicBezTo>
                  <a:cubicBezTo>
                    <a:pt x="30511" y="45516"/>
                    <a:pt x="31511" y="49517"/>
                    <a:pt x="34512" y="52518"/>
                  </a:cubicBezTo>
                  <a:cubicBezTo>
                    <a:pt x="36513" y="55519"/>
                    <a:pt x="40514" y="57520"/>
                    <a:pt x="44515" y="57520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6E66D16-AA2E-43CE-8586-AAC66D789808}"/>
                </a:ext>
              </a:extLst>
            </p:cNvPr>
            <p:cNvSpPr/>
            <p:nvPr/>
          </p:nvSpPr>
          <p:spPr>
            <a:xfrm>
              <a:off x="3317532" y="2508660"/>
              <a:ext cx="90031" cy="130045"/>
            </a:xfrm>
            <a:custGeom>
              <a:avLst/>
              <a:gdLst>
                <a:gd name="connsiteX0" fmla="*/ 32511 w 90031"/>
                <a:gd name="connsiteY0" fmla="*/ 38513 h 130045"/>
                <a:gd name="connsiteX1" fmla="*/ 11504 w 90031"/>
                <a:gd name="connsiteY1" fmla="*/ 38513 h 130045"/>
                <a:gd name="connsiteX2" fmla="*/ 20507 w 90031"/>
                <a:gd name="connsiteY2" fmla="*/ 18506 h 130045"/>
                <a:gd name="connsiteX3" fmla="*/ 46516 w 90031"/>
                <a:gd name="connsiteY3" fmla="*/ 7503 h 130045"/>
                <a:gd name="connsiteX4" fmla="*/ 70525 w 90031"/>
                <a:gd name="connsiteY4" fmla="*/ 16506 h 130045"/>
                <a:gd name="connsiteX5" fmla="*/ 80528 w 90031"/>
                <a:gd name="connsiteY5" fmla="*/ 37513 h 130045"/>
                <a:gd name="connsiteX6" fmla="*/ 76527 w 90031"/>
                <a:gd name="connsiteY6" fmla="*/ 51518 h 130045"/>
                <a:gd name="connsiteX7" fmla="*/ 64522 w 90031"/>
                <a:gd name="connsiteY7" fmla="*/ 61521 h 130045"/>
                <a:gd name="connsiteX8" fmla="*/ 80528 w 90031"/>
                <a:gd name="connsiteY8" fmla="*/ 72525 h 130045"/>
                <a:gd name="connsiteX9" fmla="*/ 86530 w 90031"/>
                <a:gd name="connsiteY9" fmla="*/ 90532 h 130045"/>
                <a:gd name="connsiteX10" fmla="*/ 75526 w 90031"/>
                <a:gd name="connsiteY10" fmla="*/ 116541 h 130045"/>
                <a:gd name="connsiteX11" fmla="*/ 46516 w 90031"/>
                <a:gd name="connsiteY11" fmla="*/ 127544 h 130045"/>
                <a:gd name="connsiteX12" fmla="*/ 19507 w 90031"/>
                <a:gd name="connsiteY12" fmla="*/ 117541 h 130045"/>
                <a:gd name="connsiteX13" fmla="*/ 7503 w 90031"/>
                <a:gd name="connsiteY13" fmla="*/ 89531 h 130045"/>
                <a:gd name="connsiteX14" fmla="*/ 29510 w 90031"/>
                <a:gd name="connsiteY14" fmla="*/ 89531 h 130045"/>
                <a:gd name="connsiteX15" fmla="*/ 35512 w 90031"/>
                <a:gd name="connsiteY15" fmla="*/ 102536 h 130045"/>
                <a:gd name="connsiteX16" fmla="*/ 47517 w 90031"/>
                <a:gd name="connsiteY16" fmla="*/ 106537 h 130045"/>
                <a:gd name="connsiteX17" fmla="*/ 60521 w 90031"/>
                <a:gd name="connsiteY17" fmla="*/ 101535 h 130045"/>
                <a:gd name="connsiteX18" fmla="*/ 65523 w 90031"/>
                <a:gd name="connsiteY18" fmla="*/ 89531 h 130045"/>
                <a:gd name="connsiteX19" fmla="*/ 58520 w 90031"/>
                <a:gd name="connsiteY19" fmla="*/ 76527 h 130045"/>
                <a:gd name="connsiteX20" fmla="*/ 38513 w 90031"/>
                <a:gd name="connsiteY20" fmla="*/ 70525 h 130045"/>
                <a:gd name="connsiteX21" fmla="*/ 38513 w 90031"/>
                <a:gd name="connsiteY21" fmla="*/ 53519 h 130045"/>
                <a:gd name="connsiteX22" fmla="*/ 50518 w 90031"/>
                <a:gd name="connsiteY22" fmla="*/ 51518 h 130045"/>
                <a:gd name="connsiteX23" fmla="*/ 56520 w 90031"/>
                <a:gd name="connsiteY23" fmla="*/ 46516 h 130045"/>
                <a:gd name="connsiteX24" fmla="*/ 58520 w 90031"/>
                <a:gd name="connsiteY24" fmla="*/ 39514 h 130045"/>
                <a:gd name="connsiteX25" fmla="*/ 55519 w 90031"/>
                <a:gd name="connsiteY25" fmla="*/ 31511 h 130045"/>
                <a:gd name="connsiteX26" fmla="*/ 46516 w 90031"/>
                <a:gd name="connsiteY26" fmla="*/ 28510 h 130045"/>
                <a:gd name="connsiteX27" fmla="*/ 37513 w 90031"/>
                <a:gd name="connsiteY27" fmla="*/ 31511 h 130045"/>
                <a:gd name="connsiteX28" fmla="*/ 32511 w 90031"/>
                <a:gd name="connsiteY28" fmla="*/ 38513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0031" h="130045">
                  <a:moveTo>
                    <a:pt x="32511" y="38513"/>
                  </a:moveTo>
                  <a:lnTo>
                    <a:pt x="11504" y="38513"/>
                  </a:lnTo>
                  <a:cubicBezTo>
                    <a:pt x="12504" y="30511"/>
                    <a:pt x="15505" y="23508"/>
                    <a:pt x="20507" y="18506"/>
                  </a:cubicBezTo>
                  <a:cubicBezTo>
                    <a:pt x="27510" y="11504"/>
                    <a:pt x="36513" y="7503"/>
                    <a:pt x="46516" y="7503"/>
                  </a:cubicBezTo>
                  <a:cubicBezTo>
                    <a:pt x="55519" y="7503"/>
                    <a:pt x="63522" y="10504"/>
                    <a:pt x="70525" y="16506"/>
                  </a:cubicBezTo>
                  <a:cubicBezTo>
                    <a:pt x="76527" y="22508"/>
                    <a:pt x="80528" y="29510"/>
                    <a:pt x="80528" y="37513"/>
                  </a:cubicBezTo>
                  <a:cubicBezTo>
                    <a:pt x="80528" y="42515"/>
                    <a:pt x="79528" y="47517"/>
                    <a:pt x="76527" y="51518"/>
                  </a:cubicBezTo>
                  <a:cubicBezTo>
                    <a:pt x="73526" y="55519"/>
                    <a:pt x="69524" y="59521"/>
                    <a:pt x="64522" y="61521"/>
                  </a:cubicBezTo>
                  <a:cubicBezTo>
                    <a:pt x="71525" y="63522"/>
                    <a:pt x="76527" y="67524"/>
                    <a:pt x="80528" y="72525"/>
                  </a:cubicBezTo>
                  <a:cubicBezTo>
                    <a:pt x="84529" y="77527"/>
                    <a:pt x="86530" y="83529"/>
                    <a:pt x="86530" y="90532"/>
                  </a:cubicBezTo>
                  <a:cubicBezTo>
                    <a:pt x="86530" y="100535"/>
                    <a:pt x="82529" y="109538"/>
                    <a:pt x="75526" y="116541"/>
                  </a:cubicBezTo>
                  <a:cubicBezTo>
                    <a:pt x="67524" y="123543"/>
                    <a:pt x="58520" y="127544"/>
                    <a:pt x="46516" y="127544"/>
                  </a:cubicBezTo>
                  <a:cubicBezTo>
                    <a:pt x="35512" y="127544"/>
                    <a:pt x="26509" y="124543"/>
                    <a:pt x="19507" y="117541"/>
                  </a:cubicBezTo>
                  <a:cubicBezTo>
                    <a:pt x="12504" y="110539"/>
                    <a:pt x="8503" y="101535"/>
                    <a:pt x="7503" y="89531"/>
                  </a:cubicBezTo>
                  <a:lnTo>
                    <a:pt x="29510" y="89531"/>
                  </a:lnTo>
                  <a:cubicBezTo>
                    <a:pt x="30511" y="95533"/>
                    <a:pt x="32511" y="99535"/>
                    <a:pt x="35512" y="102536"/>
                  </a:cubicBezTo>
                  <a:cubicBezTo>
                    <a:pt x="38513" y="105537"/>
                    <a:pt x="42515" y="106537"/>
                    <a:pt x="47517" y="106537"/>
                  </a:cubicBezTo>
                  <a:cubicBezTo>
                    <a:pt x="52518" y="106537"/>
                    <a:pt x="56520" y="104536"/>
                    <a:pt x="60521" y="101535"/>
                  </a:cubicBezTo>
                  <a:cubicBezTo>
                    <a:pt x="64522" y="98534"/>
                    <a:pt x="65523" y="94533"/>
                    <a:pt x="65523" y="89531"/>
                  </a:cubicBezTo>
                  <a:cubicBezTo>
                    <a:pt x="65523" y="84529"/>
                    <a:pt x="63522" y="79528"/>
                    <a:pt x="58520" y="76527"/>
                  </a:cubicBezTo>
                  <a:cubicBezTo>
                    <a:pt x="53519" y="73526"/>
                    <a:pt x="47517" y="71525"/>
                    <a:pt x="38513" y="70525"/>
                  </a:cubicBezTo>
                  <a:lnTo>
                    <a:pt x="38513" y="53519"/>
                  </a:lnTo>
                  <a:cubicBezTo>
                    <a:pt x="43515" y="53519"/>
                    <a:pt x="47517" y="52518"/>
                    <a:pt x="50518" y="51518"/>
                  </a:cubicBezTo>
                  <a:cubicBezTo>
                    <a:pt x="53519" y="50518"/>
                    <a:pt x="55519" y="48517"/>
                    <a:pt x="56520" y="46516"/>
                  </a:cubicBezTo>
                  <a:cubicBezTo>
                    <a:pt x="57520" y="44515"/>
                    <a:pt x="58520" y="42515"/>
                    <a:pt x="58520" y="39514"/>
                  </a:cubicBezTo>
                  <a:cubicBezTo>
                    <a:pt x="58520" y="36513"/>
                    <a:pt x="57520" y="33512"/>
                    <a:pt x="55519" y="31511"/>
                  </a:cubicBezTo>
                  <a:cubicBezTo>
                    <a:pt x="53519" y="29510"/>
                    <a:pt x="50518" y="28510"/>
                    <a:pt x="46516" y="28510"/>
                  </a:cubicBezTo>
                  <a:cubicBezTo>
                    <a:pt x="43515" y="28510"/>
                    <a:pt x="40514" y="29510"/>
                    <a:pt x="37513" y="31511"/>
                  </a:cubicBezTo>
                  <a:cubicBezTo>
                    <a:pt x="35512" y="33512"/>
                    <a:pt x="33512" y="35512"/>
                    <a:pt x="32511" y="38513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9EEA301-C8DB-4BA4-9C0E-8BABEB5C20C4}"/>
                </a:ext>
              </a:extLst>
            </p:cNvPr>
            <p:cNvSpPr/>
            <p:nvPr/>
          </p:nvSpPr>
          <p:spPr>
            <a:xfrm>
              <a:off x="3402561" y="2506659"/>
              <a:ext cx="140049" cy="140049"/>
            </a:xfrm>
            <a:custGeom>
              <a:avLst/>
              <a:gdLst>
                <a:gd name="connsiteX0" fmla="*/ 109538 w 140048"/>
                <a:gd name="connsiteY0" fmla="*/ 7503 h 140048"/>
                <a:gd name="connsiteX1" fmla="*/ 125544 w 140048"/>
                <a:gd name="connsiteY1" fmla="*/ 7503 h 140048"/>
                <a:gd name="connsiteX2" fmla="*/ 33512 w 140048"/>
                <a:gd name="connsiteY2" fmla="*/ 135547 h 140048"/>
                <a:gd name="connsiteX3" fmla="*/ 17506 w 140048"/>
                <a:gd name="connsiteY3" fmla="*/ 135547 h 140048"/>
                <a:gd name="connsiteX4" fmla="*/ 95533 w 140048"/>
                <a:gd name="connsiteY4" fmla="*/ 25509 h 140048"/>
                <a:gd name="connsiteX5" fmla="*/ 82529 w 140048"/>
                <a:gd name="connsiteY5" fmla="*/ 27510 h 140048"/>
                <a:gd name="connsiteX6" fmla="*/ 71525 w 140048"/>
                <a:gd name="connsiteY6" fmla="*/ 28510 h 140048"/>
                <a:gd name="connsiteX7" fmla="*/ 60521 w 140048"/>
                <a:gd name="connsiteY7" fmla="*/ 27510 h 140048"/>
                <a:gd name="connsiteX8" fmla="*/ 62522 w 140048"/>
                <a:gd name="connsiteY8" fmla="*/ 37513 h 140048"/>
                <a:gd name="connsiteX9" fmla="*/ 54519 w 140048"/>
                <a:gd name="connsiteY9" fmla="*/ 56520 h 140048"/>
                <a:gd name="connsiteX10" fmla="*/ 35512 w 140048"/>
                <a:gd name="connsiteY10" fmla="*/ 64522 h 140048"/>
                <a:gd name="connsiteX11" fmla="*/ 15505 w 140048"/>
                <a:gd name="connsiteY11" fmla="*/ 56520 h 140048"/>
                <a:gd name="connsiteX12" fmla="*/ 7503 w 140048"/>
                <a:gd name="connsiteY12" fmla="*/ 37513 h 140048"/>
                <a:gd name="connsiteX13" fmla="*/ 11504 w 140048"/>
                <a:gd name="connsiteY13" fmla="*/ 23508 h 140048"/>
                <a:gd name="connsiteX14" fmla="*/ 21507 w 140048"/>
                <a:gd name="connsiteY14" fmla="*/ 13505 h 140048"/>
                <a:gd name="connsiteX15" fmla="*/ 34512 w 140048"/>
                <a:gd name="connsiteY15" fmla="*/ 9503 h 140048"/>
                <a:gd name="connsiteX16" fmla="*/ 47517 w 140048"/>
                <a:gd name="connsiteY16" fmla="*/ 11504 h 140048"/>
                <a:gd name="connsiteX17" fmla="*/ 74526 w 140048"/>
                <a:gd name="connsiteY17" fmla="*/ 14505 h 140048"/>
                <a:gd name="connsiteX18" fmla="*/ 93533 w 140048"/>
                <a:gd name="connsiteY18" fmla="*/ 12504 h 140048"/>
                <a:gd name="connsiteX19" fmla="*/ 109538 w 140048"/>
                <a:gd name="connsiteY19" fmla="*/ 7503 h 140048"/>
                <a:gd name="connsiteX20" fmla="*/ 34512 w 140048"/>
                <a:gd name="connsiteY20" fmla="*/ 23508 h 140048"/>
                <a:gd name="connsiteX21" fmla="*/ 25509 w 140048"/>
                <a:gd name="connsiteY21" fmla="*/ 27510 h 140048"/>
                <a:gd name="connsiteX22" fmla="*/ 21507 w 140048"/>
                <a:gd name="connsiteY22" fmla="*/ 36513 h 140048"/>
                <a:gd name="connsiteX23" fmla="*/ 25509 w 140048"/>
                <a:gd name="connsiteY23" fmla="*/ 45516 h 140048"/>
                <a:gd name="connsiteX24" fmla="*/ 34512 w 140048"/>
                <a:gd name="connsiteY24" fmla="*/ 49517 h 140048"/>
                <a:gd name="connsiteX25" fmla="*/ 43515 w 140048"/>
                <a:gd name="connsiteY25" fmla="*/ 45516 h 140048"/>
                <a:gd name="connsiteX26" fmla="*/ 47517 w 140048"/>
                <a:gd name="connsiteY26" fmla="*/ 36513 h 140048"/>
                <a:gd name="connsiteX27" fmla="*/ 43515 w 140048"/>
                <a:gd name="connsiteY27" fmla="*/ 27510 h 140048"/>
                <a:gd name="connsiteX28" fmla="*/ 34512 w 140048"/>
                <a:gd name="connsiteY28" fmla="*/ 23508 h 140048"/>
                <a:gd name="connsiteX29" fmla="*/ 110539 w 140048"/>
                <a:gd name="connsiteY29" fmla="*/ 75526 h 140048"/>
                <a:gd name="connsiteX30" fmla="*/ 129545 w 140048"/>
                <a:gd name="connsiteY30" fmla="*/ 83529 h 140048"/>
                <a:gd name="connsiteX31" fmla="*/ 137548 w 140048"/>
                <a:gd name="connsiteY31" fmla="*/ 102536 h 140048"/>
                <a:gd name="connsiteX32" fmla="*/ 129545 w 140048"/>
                <a:gd name="connsiteY32" fmla="*/ 121542 h 140048"/>
                <a:gd name="connsiteX33" fmla="*/ 110539 w 140048"/>
                <a:gd name="connsiteY33" fmla="*/ 129545 h 140048"/>
                <a:gd name="connsiteX34" fmla="*/ 91532 w 140048"/>
                <a:gd name="connsiteY34" fmla="*/ 121542 h 140048"/>
                <a:gd name="connsiteX35" fmla="*/ 83529 w 140048"/>
                <a:gd name="connsiteY35" fmla="*/ 102536 h 140048"/>
                <a:gd name="connsiteX36" fmla="*/ 91532 w 140048"/>
                <a:gd name="connsiteY36" fmla="*/ 83529 h 140048"/>
                <a:gd name="connsiteX37" fmla="*/ 110539 w 140048"/>
                <a:gd name="connsiteY37" fmla="*/ 75526 h 140048"/>
                <a:gd name="connsiteX38" fmla="*/ 110539 w 140048"/>
                <a:gd name="connsiteY38" fmla="*/ 89531 h 140048"/>
                <a:gd name="connsiteX39" fmla="*/ 101535 w 140048"/>
                <a:gd name="connsiteY39" fmla="*/ 93533 h 140048"/>
                <a:gd name="connsiteX40" fmla="*/ 97534 w 140048"/>
                <a:gd name="connsiteY40" fmla="*/ 102536 h 140048"/>
                <a:gd name="connsiteX41" fmla="*/ 101535 w 140048"/>
                <a:gd name="connsiteY41" fmla="*/ 111539 h 140048"/>
                <a:gd name="connsiteX42" fmla="*/ 110539 w 140048"/>
                <a:gd name="connsiteY42" fmla="*/ 115540 h 140048"/>
                <a:gd name="connsiteX43" fmla="*/ 119542 w 140048"/>
                <a:gd name="connsiteY43" fmla="*/ 111539 h 140048"/>
                <a:gd name="connsiteX44" fmla="*/ 123543 w 140048"/>
                <a:gd name="connsiteY44" fmla="*/ 102536 h 140048"/>
                <a:gd name="connsiteX45" fmla="*/ 119542 w 140048"/>
                <a:gd name="connsiteY45" fmla="*/ 93533 h 140048"/>
                <a:gd name="connsiteX46" fmla="*/ 110539 w 140048"/>
                <a:gd name="connsiteY46" fmla="*/ 89531 h 14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0048" h="140048">
                  <a:moveTo>
                    <a:pt x="109538" y="7503"/>
                  </a:moveTo>
                  <a:lnTo>
                    <a:pt x="125544" y="7503"/>
                  </a:lnTo>
                  <a:lnTo>
                    <a:pt x="33512" y="135547"/>
                  </a:lnTo>
                  <a:lnTo>
                    <a:pt x="17506" y="135547"/>
                  </a:lnTo>
                  <a:lnTo>
                    <a:pt x="95533" y="25509"/>
                  </a:lnTo>
                  <a:cubicBezTo>
                    <a:pt x="90532" y="26509"/>
                    <a:pt x="86530" y="26509"/>
                    <a:pt x="82529" y="27510"/>
                  </a:cubicBezTo>
                  <a:cubicBezTo>
                    <a:pt x="78527" y="28510"/>
                    <a:pt x="74526" y="28510"/>
                    <a:pt x="71525" y="28510"/>
                  </a:cubicBezTo>
                  <a:cubicBezTo>
                    <a:pt x="67524" y="28510"/>
                    <a:pt x="64522" y="28510"/>
                    <a:pt x="60521" y="27510"/>
                  </a:cubicBezTo>
                  <a:cubicBezTo>
                    <a:pt x="61521" y="31511"/>
                    <a:pt x="62522" y="34512"/>
                    <a:pt x="62522" y="37513"/>
                  </a:cubicBezTo>
                  <a:cubicBezTo>
                    <a:pt x="62522" y="45516"/>
                    <a:pt x="59521" y="51518"/>
                    <a:pt x="54519" y="56520"/>
                  </a:cubicBezTo>
                  <a:cubicBezTo>
                    <a:pt x="49517" y="61521"/>
                    <a:pt x="42515" y="64522"/>
                    <a:pt x="35512" y="64522"/>
                  </a:cubicBezTo>
                  <a:cubicBezTo>
                    <a:pt x="27510" y="64522"/>
                    <a:pt x="21507" y="61521"/>
                    <a:pt x="15505" y="56520"/>
                  </a:cubicBezTo>
                  <a:cubicBezTo>
                    <a:pt x="10504" y="51518"/>
                    <a:pt x="7503" y="44516"/>
                    <a:pt x="7503" y="37513"/>
                  </a:cubicBezTo>
                  <a:cubicBezTo>
                    <a:pt x="7503" y="32511"/>
                    <a:pt x="8503" y="28510"/>
                    <a:pt x="11504" y="23508"/>
                  </a:cubicBezTo>
                  <a:cubicBezTo>
                    <a:pt x="13505" y="19507"/>
                    <a:pt x="17506" y="15505"/>
                    <a:pt x="21507" y="13505"/>
                  </a:cubicBezTo>
                  <a:cubicBezTo>
                    <a:pt x="25509" y="10504"/>
                    <a:pt x="30511" y="9503"/>
                    <a:pt x="34512" y="9503"/>
                  </a:cubicBezTo>
                  <a:cubicBezTo>
                    <a:pt x="37513" y="9503"/>
                    <a:pt x="42515" y="10504"/>
                    <a:pt x="47517" y="11504"/>
                  </a:cubicBezTo>
                  <a:cubicBezTo>
                    <a:pt x="57520" y="13505"/>
                    <a:pt x="66523" y="14505"/>
                    <a:pt x="74526" y="14505"/>
                  </a:cubicBezTo>
                  <a:cubicBezTo>
                    <a:pt x="81528" y="14505"/>
                    <a:pt x="87531" y="13505"/>
                    <a:pt x="93533" y="12504"/>
                  </a:cubicBezTo>
                  <a:cubicBezTo>
                    <a:pt x="98534" y="11504"/>
                    <a:pt x="104536" y="9503"/>
                    <a:pt x="109538" y="7503"/>
                  </a:cubicBezTo>
                  <a:close/>
                  <a:moveTo>
                    <a:pt x="34512" y="23508"/>
                  </a:moveTo>
                  <a:cubicBezTo>
                    <a:pt x="30511" y="23508"/>
                    <a:pt x="27510" y="24509"/>
                    <a:pt x="25509" y="27510"/>
                  </a:cubicBezTo>
                  <a:cubicBezTo>
                    <a:pt x="23508" y="30511"/>
                    <a:pt x="21507" y="33512"/>
                    <a:pt x="21507" y="36513"/>
                  </a:cubicBezTo>
                  <a:cubicBezTo>
                    <a:pt x="21507" y="40514"/>
                    <a:pt x="22508" y="43515"/>
                    <a:pt x="25509" y="45516"/>
                  </a:cubicBezTo>
                  <a:cubicBezTo>
                    <a:pt x="28510" y="47517"/>
                    <a:pt x="31511" y="49517"/>
                    <a:pt x="34512" y="49517"/>
                  </a:cubicBezTo>
                  <a:cubicBezTo>
                    <a:pt x="38513" y="49517"/>
                    <a:pt x="41514" y="48517"/>
                    <a:pt x="43515" y="45516"/>
                  </a:cubicBezTo>
                  <a:cubicBezTo>
                    <a:pt x="45516" y="42515"/>
                    <a:pt x="47517" y="39514"/>
                    <a:pt x="47517" y="36513"/>
                  </a:cubicBezTo>
                  <a:cubicBezTo>
                    <a:pt x="47517" y="33512"/>
                    <a:pt x="46516" y="29510"/>
                    <a:pt x="43515" y="27510"/>
                  </a:cubicBezTo>
                  <a:cubicBezTo>
                    <a:pt x="40514" y="24509"/>
                    <a:pt x="37513" y="23508"/>
                    <a:pt x="34512" y="23508"/>
                  </a:cubicBezTo>
                  <a:close/>
                  <a:moveTo>
                    <a:pt x="110539" y="75526"/>
                  </a:moveTo>
                  <a:cubicBezTo>
                    <a:pt x="118541" y="75526"/>
                    <a:pt x="124543" y="78527"/>
                    <a:pt x="129545" y="83529"/>
                  </a:cubicBezTo>
                  <a:cubicBezTo>
                    <a:pt x="134547" y="88531"/>
                    <a:pt x="137548" y="95533"/>
                    <a:pt x="137548" y="102536"/>
                  </a:cubicBezTo>
                  <a:cubicBezTo>
                    <a:pt x="137548" y="110539"/>
                    <a:pt x="134547" y="116541"/>
                    <a:pt x="129545" y="121542"/>
                  </a:cubicBezTo>
                  <a:cubicBezTo>
                    <a:pt x="124543" y="126544"/>
                    <a:pt x="117541" y="129545"/>
                    <a:pt x="110539" y="129545"/>
                  </a:cubicBezTo>
                  <a:cubicBezTo>
                    <a:pt x="102536" y="129545"/>
                    <a:pt x="96534" y="126544"/>
                    <a:pt x="91532" y="121542"/>
                  </a:cubicBezTo>
                  <a:cubicBezTo>
                    <a:pt x="86530" y="116541"/>
                    <a:pt x="83529" y="109538"/>
                    <a:pt x="83529" y="102536"/>
                  </a:cubicBezTo>
                  <a:cubicBezTo>
                    <a:pt x="83529" y="94533"/>
                    <a:pt x="86530" y="88531"/>
                    <a:pt x="91532" y="83529"/>
                  </a:cubicBezTo>
                  <a:cubicBezTo>
                    <a:pt x="96534" y="78527"/>
                    <a:pt x="102536" y="75526"/>
                    <a:pt x="110539" y="75526"/>
                  </a:cubicBezTo>
                  <a:close/>
                  <a:moveTo>
                    <a:pt x="110539" y="89531"/>
                  </a:moveTo>
                  <a:cubicBezTo>
                    <a:pt x="106537" y="89531"/>
                    <a:pt x="103536" y="90532"/>
                    <a:pt x="101535" y="93533"/>
                  </a:cubicBezTo>
                  <a:cubicBezTo>
                    <a:pt x="98534" y="96534"/>
                    <a:pt x="97534" y="99535"/>
                    <a:pt x="97534" y="102536"/>
                  </a:cubicBezTo>
                  <a:cubicBezTo>
                    <a:pt x="97534" y="105537"/>
                    <a:pt x="98534" y="109538"/>
                    <a:pt x="101535" y="111539"/>
                  </a:cubicBezTo>
                  <a:cubicBezTo>
                    <a:pt x="104536" y="114540"/>
                    <a:pt x="107537" y="115540"/>
                    <a:pt x="110539" y="115540"/>
                  </a:cubicBezTo>
                  <a:cubicBezTo>
                    <a:pt x="114540" y="115540"/>
                    <a:pt x="117541" y="114540"/>
                    <a:pt x="119542" y="111539"/>
                  </a:cubicBezTo>
                  <a:cubicBezTo>
                    <a:pt x="122543" y="108538"/>
                    <a:pt x="123543" y="105537"/>
                    <a:pt x="123543" y="102536"/>
                  </a:cubicBezTo>
                  <a:cubicBezTo>
                    <a:pt x="123543" y="99535"/>
                    <a:pt x="122543" y="95533"/>
                    <a:pt x="119542" y="93533"/>
                  </a:cubicBezTo>
                  <a:cubicBezTo>
                    <a:pt x="117541" y="90532"/>
                    <a:pt x="114540" y="89531"/>
                    <a:pt x="110539" y="89531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731AF2FC-40E6-4642-B535-9F355F57A87C}"/>
                </a:ext>
              </a:extLst>
            </p:cNvPr>
            <p:cNvSpPr/>
            <p:nvPr/>
          </p:nvSpPr>
          <p:spPr>
            <a:xfrm>
              <a:off x="2877378" y="2526666"/>
              <a:ext cx="90031" cy="90031"/>
            </a:xfrm>
            <a:custGeom>
              <a:avLst/>
              <a:gdLst>
                <a:gd name="connsiteX0" fmla="*/ 48517 w 90031"/>
                <a:gd name="connsiteY0" fmla="*/ 7503 h 90031"/>
                <a:gd name="connsiteX1" fmla="*/ 78527 w 90031"/>
                <a:gd name="connsiteY1" fmla="*/ 19507 h 90031"/>
                <a:gd name="connsiteX2" fmla="*/ 90532 w 90031"/>
                <a:gd name="connsiteY2" fmla="*/ 48517 h 90031"/>
                <a:gd name="connsiteX3" fmla="*/ 78527 w 90031"/>
                <a:gd name="connsiteY3" fmla="*/ 77527 h 90031"/>
                <a:gd name="connsiteX4" fmla="*/ 49517 w 90031"/>
                <a:gd name="connsiteY4" fmla="*/ 89531 h 90031"/>
                <a:gd name="connsiteX5" fmla="*/ 19507 w 90031"/>
                <a:gd name="connsiteY5" fmla="*/ 77527 h 90031"/>
                <a:gd name="connsiteX6" fmla="*/ 7503 w 90031"/>
                <a:gd name="connsiteY6" fmla="*/ 48517 h 90031"/>
                <a:gd name="connsiteX7" fmla="*/ 13505 w 90031"/>
                <a:gd name="connsiteY7" fmla="*/ 27510 h 90031"/>
                <a:gd name="connsiteX8" fmla="*/ 28510 w 90031"/>
                <a:gd name="connsiteY8" fmla="*/ 12504 h 90031"/>
                <a:gd name="connsiteX9" fmla="*/ 48517 w 90031"/>
                <a:gd name="connsiteY9" fmla="*/ 7503 h 90031"/>
                <a:gd name="connsiteX10" fmla="*/ 48517 w 90031"/>
                <a:gd name="connsiteY10" fmla="*/ 15505 h 90031"/>
                <a:gd name="connsiteX11" fmla="*/ 31511 w 90031"/>
                <a:gd name="connsiteY11" fmla="*/ 20507 h 90031"/>
                <a:gd name="connsiteX12" fmla="*/ 19507 w 90031"/>
                <a:gd name="connsiteY12" fmla="*/ 32511 h 90031"/>
                <a:gd name="connsiteX13" fmla="*/ 15505 w 90031"/>
                <a:gd name="connsiteY13" fmla="*/ 49517 h 90031"/>
                <a:gd name="connsiteX14" fmla="*/ 25509 w 90031"/>
                <a:gd name="connsiteY14" fmla="*/ 73526 h 90031"/>
                <a:gd name="connsiteX15" fmla="*/ 49517 w 90031"/>
                <a:gd name="connsiteY15" fmla="*/ 83529 h 90031"/>
                <a:gd name="connsiteX16" fmla="*/ 66523 w 90031"/>
                <a:gd name="connsiteY16" fmla="*/ 79528 h 90031"/>
                <a:gd name="connsiteX17" fmla="*/ 78527 w 90031"/>
                <a:gd name="connsiteY17" fmla="*/ 67524 h 90031"/>
                <a:gd name="connsiteX18" fmla="*/ 82529 w 90031"/>
                <a:gd name="connsiteY18" fmla="*/ 50518 h 90031"/>
                <a:gd name="connsiteX19" fmla="*/ 78527 w 90031"/>
                <a:gd name="connsiteY19" fmla="*/ 33512 h 90031"/>
                <a:gd name="connsiteX20" fmla="*/ 66523 w 90031"/>
                <a:gd name="connsiteY20" fmla="*/ 21507 h 90031"/>
                <a:gd name="connsiteX21" fmla="*/ 48517 w 90031"/>
                <a:gd name="connsiteY21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031" h="90031">
                  <a:moveTo>
                    <a:pt x="48517" y="7503"/>
                  </a:moveTo>
                  <a:cubicBezTo>
                    <a:pt x="60521" y="7503"/>
                    <a:pt x="70525" y="11504"/>
                    <a:pt x="78527" y="19507"/>
                  </a:cubicBezTo>
                  <a:cubicBezTo>
                    <a:pt x="86530" y="27510"/>
                    <a:pt x="90532" y="37513"/>
                    <a:pt x="90532" y="48517"/>
                  </a:cubicBezTo>
                  <a:cubicBezTo>
                    <a:pt x="90532" y="60521"/>
                    <a:pt x="86530" y="69524"/>
                    <a:pt x="78527" y="77527"/>
                  </a:cubicBezTo>
                  <a:cubicBezTo>
                    <a:pt x="70525" y="85530"/>
                    <a:pt x="60521" y="89531"/>
                    <a:pt x="49517" y="89531"/>
                  </a:cubicBezTo>
                  <a:cubicBezTo>
                    <a:pt x="37513" y="89531"/>
                    <a:pt x="27510" y="85530"/>
                    <a:pt x="19507" y="77527"/>
                  </a:cubicBezTo>
                  <a:cubicBezTo>
                    <a:pt x="11504" y="69524"/>
                    <a:pt x="7503" y="59521"/>
                    <a:pt x="7503" y="48517"/>
                  </a:cubicBezTo>
                  <a:cubicBezTo>
                    <a:pt x="7503" y="40514"/>
                    <a:pt x="9503" y="33512"/>
                    <a:pt x="13505" y="27510"/>
                  </a:cubicBezTo>
                  <a:cubicBezTo>
                    <a:pt x="17506" y="21507"/>
                    <a:pt x="22508" y="15505"/>
                    <a:pt x="28510" y="12504"/>
                  </a:cubicBezTo>
                  <a:cubicBezTo>
                    <a:pt x="34512" y="9503"/>
                    <a:pt x="41514" y="7503"/>
                    <a:pt x="48517" y="7503"/>
                  </a:cubicBezTo>
                  <a:close/>
                  <a:moveTo>
                    <a:pt x="48517" y="15505"/>
                  </a:moveTo>
                  <a:cubicBezTo>
                    <a:pt x="42515" y="15505"/>
                    <a:pt x="37513" y="17506"/>
                    <a:pt x="31511" y="20507"/>
                  </a:cubicBezTo>
                  <a:cubicBezTo>
                    <a:pt x="26509" y="23508"/>
                    <a:pt x="22508" y="27510"/>
                    <a:pt x="19507" y="32511"/>
                  </a:cubicBezTo>
                  <a:cubicBezTo>
                    <a:pt x="16506" y="37513"/>
                    <a:pt x="15505" y="43515"/>
                    <a:pt x="15505" y="49517"/>
                  </a:cubicBezTo>
                  <a:cubicBezTo>
                    <a:pt x="15505" y="58520"/>
                    <a:pt x="18506" y="66523"/>
                    <a:pt x="25509" y="73526"/>
                  </a:cubicBezTo>
                  <a:cubicBezTo>
                    <a:pt x="32511" y="80528"/>
                    <a:pt x="39514" y="83529"/>
                    <a:pt x="49517" y="83529"/>
                  </a:cubicBezTo>
                  <a:cubicBezTo>
                    <a:pt x="55519" y="83529"/>
                    <a:pt x="61521" y="82529"/>
                    <a:pt x="66523" y="79528"/>
                  </a:cubicBezTo>
                  <a:cubicBezTo>
                    <a:pt x="71525" y="76527"/>
                    <a:pt x="75526" y="72525"/>
                    <a:pt x="78527" y="67524"/>
                  </a:cubicBezTo>
                  <a:cubicBezTo>
                    <a:pt x="81528" y="62522"/>
                    <a:pt x="82529" y="56520"/>
                    <a:pt x="82529" y="50518"/>
                  </a:cubicBezTo>
                  <a:cubicBezTo>
                    <a:pt x="82529" y="44516"/>
                    <a:pt x="81528" y="38513"/>
                    <a:pt x="78527" y="33512"/>
                  </a:cubicBezTo>
                  <a:cubicBezTo>
                    <a:pt x="75526" y="28510"/>
                    <a:pt x="71525" y="24509"/>
                    <a:pt x="66523" y="21507"/>
                  </a:cubicBezTo>
                  <a:cubicBezTo>
                    <a:pt x="60521" y="17506"/>
                    <a:pt x="54519" y="15505"/>
                    <a:pt x="48517" y="15505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D1FD2223-3549-4698-8FAD-4FB36BB5B87E}"/>
                </a:ext>
              </a:extLst>
            </p:cNvPr>
            <p:cNvSpPr/>
            <p:nvPr/>
          </p:nvSpPr>
          <p:spPr>
            <a:xfrm>
              <a:off x="2975413" y="2528667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8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AB79D67D-1571-4AF5-9575-22F266B0194B}"/>
                </a:ext>
              </a:extLst>
            </p:cNvPr>
            <p:cNvSpPr/>
            <p:nvPr/>
          </p:nvSpPr>
          <p:spPr>
            <a:xfrm>
              <a:off x="3042436" y="2528667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8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851A818E-C54F-4760-B31A-DAA0EB1E1179}"/>
                </a:ext>
              </a:extLst>
            </p:cNvPr>
            <p:cNvSpPr/>
            <p:nvPr/>
          </p:nvSpPr>
          <p:spPr>
            <a:xfrm>
              <a:off x="3137469" y="2552675"/>
              <a:ext cx="60021" cy="40014"/>
            </a:xfrm>
            <a:custGeom>
              <a:avLst/>
              <a:gdLst>
                <a:gd name="connsiteX0" fmla="*/ 61521 w 60020"/>
                <a:gd name="connsiteY0" fmla="*/ 7503 h 40013"/>
                <a:gd name="connsiteX1" fmla="*/ 61521 w 60020"/>
                <a:gd name="connsiteY1" fmla="*/ 14505 h 40013"/>
                <a:gd name="connsiteX2" fmla="*/ 7503 w 60020"/>
                <a:gd name="connsiteY2" fmla="*/ 14505 h 40013"/>
                <a:gd name="connsiteX3" fmla="*/ 7503 w 60020"/>
                <a:gd name="connsiteY3" fmla="*/ 7503 h 40013"/>
                <a:gd name="connsiteX4" fmla="*/ 61521 w 60020"/>
                <a:gd name="connsiteY4" fmla="*/ 7503 h 40013"/>
                <a:gd name="connsiteX5" fmla="*/ 61521 w 60020"/>
                <a:gd name="connsiteY5" fmla="*/ 31511 h 40013"/>
                <a:gd name="connsiteX6" fmla="*/ 61521 w 60020"/>
                <a:gd name="connsiteY6" fmla="*/ 38513 h 40013"/>
                <a:gd name="connsiteX7" fmla="*/ 7503 w 60020"/>
                <a:gd name="connsiteY7" fmla="*/ 38513 h 40013"/>
                <a:gd name="connsiteX8" fmla="*/ 7503 w 60020"/>
                <a:gd name="connsiteY8" fmla="*/ 31511 h 40013"/>
                <a:gd name="connsiteX9" fmla="*/ 61521 w 60020"/>
                <a:gd name="connsiteY9" fmla="*/ 31511 h 4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020" h="40013">
                  <a:moveTo>
                    <a:pt x="61521" y="7503"/>
                  </a:moveTo>
                  <a:lnTo>
                    <a:pt x="61521" y="14505"/>
                  </a:lnTo>
                  <a:lnTo>
                    <a:pt x="7503" y="14505"/>
                  </a:lnTo>
                  <a:lnTo>
                    <a:pt x="7503" y="7503"/>
                  </a:lnTo>
                  <a:lnTo>
                    <a:pt x="61521" y="7503"/>
                  </a:lnTo>
                  <a:close/>
                  <a:moveTo>
                    <a:pt x="61521" y="31511"/>
                  </a:moveTo>
                  <a:lnTo>
                    <a:pt x="61521" y="38513"/>
                  </a:lnTo>
                  <a:lnTo>
                    <a:pt x="7503" y="38513"/>
                  </a:lnTo>
                  <a:lnTo>
                    <a:pt x="7503" y="31511"/>
                  </a:lnTo>
                  <a:lnTo>
                    <a:pt x="61521" y="31511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EDE81494-7FEB-4BAC-9384-53AC41E94803}"/>
                </a:ext>
              </a:extLst>
            </p:cNvPr>
            <p:cNvSpPr/>
            <p:nvPr/>
          </p:nvSpPr>
          <p:spPr>
            <a:xfrm>
              <a:off x="2750334" y="2683721"/>
              <a:ext cx="50017" cy="2060718"/>
            </a:xfrm>
            <a:custGeom>
              <a:avLst/>
              <a:gdLst>
                <a:gd name="connsiteX0" fmla="*/ 50518 w 50017"/>
                <a:gd name="connsiteY0" fmla="*/ 2061218 h 2060717"/>
                <a:gd name="connsiteX1" fmla="*/ 7503 w 50017"/>
                <a:gd name="connsiteY1" fmla="*/ 2061218 h 2060717"/>
                <a:gd name="connsiteX2" fmla="*/ 7503 w 50017"/>
                <a:gd name="connsiteY2" fmla="*/ 7503 h 2060717"/>
                <a:gd name="connsiteX3" fmla="*/ 50518 w 50017"/>
                <a:gd name="connsiteY3" fmla="*/ 7503 h 2060717"/>
                <a:gd name="connsiteX4" fmla="*/ 50518 w 50017"/>
                <a:gd name="connsiteY4" fmla="*/ 12504 h 2060717"/>
                <a:gd name="connsiteX5" fmla="*/ 12504 w 50017"/>
                <a:gd name="connsiteY5" fmla="*/ 12504 h 2060717"/>
                <a:gd name="connsiteX6" fmla="*/ 12504 w 50017"/>
                <a:gd name="connsiteY6" fmla="*/ 2056217 h 2060717"/>
                <a:gd name="connsiteX7" fmla="*/ 50518 w 50017"/>
                <a:gd name="connsiteY7" fmla="*/ 2056217 h 2060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17" h="2060717">
                  <a:moveTo>
                    <a:pt x="50518" y="2061218"/>
                  </a:moveTo>
                  <a:lnTo>
                    <a:pt x="7503" y="2061218"/>
                  </a:lnTo>
                  <a:lnTo>
                    <a:pt x="7503" y="7503"/>
                  </a:lnTo>
                  <a:lnTo>
                    <a:pt x="50518" y="7503"/>
                  </a:lnTo>
                  <a:lnTo>
                    <a:pt x="50518" y="12504"/>
                  </a:lnTo>
                  <a:lnTo>
                    <a:pt x="12504" y="12504"/>
                  </a:lnTo>
                  <a:lnTo>
                    <a:pt x="12504" y="2056217"/>
                  </a:lnTo>
                  <a:lnTo>
                    <a:pt x="50518" y="2056217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2F8C12A5-1BD6-4316-A39E-8FD345A6E6EC}"/>
                </a:ext>
              </a:extLst>
            </p:cNvPr>
            <p:cNvSpPr/>
            <p:nvPr/>
          </p:nvSpPr>
          <p:spPr>
            <a:xfrm>
              <a:off x="2721324" y="3735087"/>
              <a:ext cx="40014" cy="20007"/>
            </a:xfrm>
            <a:custGeom>
              <a:avLst/>
              <a:gdLst>
                <a:gd name="connsiteX0" fmla="*/ 7503 w 40013"/>
                <a:gd name="connsiteY0" fmla="*/ 7503 h 20006"/>
                <a:gd name="connsiteX1" fmla="*/ 38513 w 40013"/>
                <a:gd name="connsiteY1" fmla="*/ 7503 h 20006"/>
                <a:gd name="connsiteX2" fmla="*/ 38513 w 40013"/>
                <a:gd name="connsiteY2" fmla="*/ 12504 h 20006"/>
                <a:gd name="connsiteX3" fmla="*/ 7503 w 40013"/>
                <a:gd name="connsiteY3" fmla="*/ 12504 h 2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3" h="20006">
                  <a:moveTo>
                    <a:pt x="7503" y="7503"/>
                  </a:moveTo>
                  <a:lnTo>
                    <a:pt x="38513" y="7503"/>
                  </a:lnTo>
                  <a:lnTo>
                    <a:pt x="38513" y="12504"/>
                  </a:lnTo>
                  <a:lnTo>
                    <a:pt x="7503" y="12504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FDC45F76-70CC-4AAE-B094-C7A4B07B8AA6}"/>
                </a:ext>
              </a:extLst>
            </p:cNvPr>
            <p:cNvSpPr/>
            <p:nvPr/>
          </p:nvSpPr>
          <p:spPr>
            <a:xfrm>
              <a:off x="3611634" y="3400971"/>
              <a:ext cx="40014" cy="20007"/>
            </a:xfrm>
            <a:custGeom>
              <a:avLst/>
              <a:gdLst>
                <a:gd name="connsiteX0" fmla="*/ 7503 w 40013"/>
                <a:gd name="connsiteY0" fmla="*/ 7503 h 20006"/>
                <a:gd name="connsiteX1" fmla="*/ 38513 w 40013"/>
                <a:gd name="connsiteY1" fmla="*/ 7503 h 20006"/>
                <a:gd name="connsiteX2" fmla="*/ 38513 w 40013"/>
                <a:gd name="connsiteY2" fmla="*/ 12504 h 20006"/>
                <a:gd name="connsiteX3" fmla="*/ 7503 w 40013"/>
                <a:gd name="connsiteY3" fmla="*/ 12504 h 2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3" h="20006">
                  <a:moveTo>
                    <a:pt x="7503" y="7503"/>
                  </a:moveTo>
                  <a:lnTo>
                    <a:pt x="38513" y="7503"/>
                  </a:lnTo>
                  <a:lnTo>
                    <a:pt x="38513" y="12504"/>
                  </a:lnTo>
                  <a:lnTo>
                    <a:pt x="7503" y="12504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86D2B21-09A4-49BB-A347-65EB2CCF5237}"/>
                </a:ext>
              </a:extLst>
            </p:cNvPr>
            <p:cNvSpPr/>
            <p:nvPr/>
          </p:nvSpPr>
          <p:spPr>
            <a:xfrm>
              <a:off x="3573621" y="2683721"/>
              <a:ext cx="50017" cy="1460509"/>
            </a:xfrm>
            <a:custGeom>
              <a:avLst/>
              <a:gdLst>
                <a:gd name="connsiteX0" fmla="*/ 49517 w 50017"/>
                <a:gd name="connsiteY0" fmla="*/ 1458008 h 1460508"/>
                <a:gd name="connsiteX1" fmla="*/ 7503 w 50017"/>
                <a:gd name="connsiteY1" fmla="*/ 1458008 h 1460508"/>
                <a:gd name="connsiteX2" fmla="*/ 7503 w 50017"/>
                <a:gd name="connsiteY2" fmla="*/ 1453006 h 1460508"/>
                <a:gd name="connsiteX3" fmla="*/ 44515 w 50017"/>
                <a:gd name="connsiteY3" fmla="*/ 1453006 h 1460508"/>
                <a:gd name="connsiteX4" fmla="*/ 44515 w 50017"/>
                <a:gd name="connsiteY4" fmla="*/ 12504 h 1460508"/>
                <a:gd name="connsiteX5" fmla="*/ 7503 w 50017"/>
                <a:gd name="connsiteY5" fmla="*/ 12504 h 1460508"/>
                <a:gd name="connsiteX6" fmla="*/ 7503 w 50017"/>
                <a:gd name="connsiteY6" fmla="*/ 7503 h 1460508"/>
                <a:gd name="connsiteX7" fmla="*/ 49517 w 50017"/>
                <a:gd name="connsiteY7" fmla="*/ 7503 h 1460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17" h="1460508">
                  <a:moveTo>
                    <a:pt x="49517" y="1458008"/>
                  </a:moveTo>
                  <a:lnTo>
                    <a:pt x="7503" y="1458008"/>
                  </a:lnTo>
                  <a:lnTo>
                    <a:pt x="7503" y="1453006"/>
                  </a:lnTo>
                  <a:lnTo>
                    <a:pt x="44515" y="1453006"/>
                  </a:lnTo>
                  <a:lnTo>
                    <a:pt x="44515" y="12504"/>
                  </a:lnTo>
                  <a:lnTo>
                    <a:pt x="7503" y="12504"/>
                  </a:lnTo>
                  <a:lnTo>
                    <a:pt x="7503" y="7503"/>
                  </a:lnTo>
                  <a:lnTo>
                    <a:pt x="49517" y="7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DCF3D1E7-A7B5-488A-A89C-CCDF650BDF0E}"/>
                </a:ext>
              </a:extLst>
            </p:cNvPr>
            <p:cNvSpPr/>
            <p:nvPr/>
          </p:nvSpPr>
          <p:spPr>
            <a:xfrm>
              <a:off x="5400258" y="3107868"/>
              <a:ext cx="50017" cy="1250436"/>
            </a:xfrm>
            <a:custGeom>
              <a:avLst/>
              <a:gdLst>
                <a:gd name="connsiteX0" fmla="*/ 50517 w 50017"/>
                <a:gd name="connsiteY0" fmla="*/ 1251936 h 1250435"/>
                <a:gd name="connsiteX1" fmla="*/ 7503 w 50017"/>
                <a:gd name="connsiteY1" fmla="*/ 1251936 h 1250435"/>
                <a:gd name="connsiteX2" fmla="*/ 7503 w 50017"/>
                <a:gd name="connsiteY2" fmla="*/ 1246934 h 1250435"/>
                <a:gd name="connsiteX3" fmla="*/ 45516 w 50017"/>
                <a:gd name="connsiteY3" fmla="*/ 1246934 h 1250435"/>
                <a:gd name="connsiteX4" fmla="*/ 45516 w 50017"/>
                <a:gd name="connsiteY4" fmla="*/ 12504 h 1250435"/>
                <a:gd name="connsiteX5" fmla="*/ 7503 w 50017"/>
                <a:gd name="connsiteY5" fmla="*/ 12504 h 1250435"/>
                <a:gd name="connsiteX6" fmla="*/ 7503 w 50017"/>
                <a:gd name="connsiteY6" fmla="*/ 7503 h 1250435"/>
                <a:gd name="connsiteX7" fmla="*/ 50517 w 50017"/>
                <a:gd name="connsiteY7" fmla="*/ 7503 h 125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17" h="1250435">
                  <a:moveTo>
                    <a:pt x="50517" y="1251936"/>
                  </a:moveTo>
                  <a:lnTo>
                    <a:pt x="7503" y="1251936"/>
                  </a:lnTo>
                  <a:lnTo>
                    <a:pt x="7503" y="1246934"/>
                  </a:lnTo>
                  <a:lnTo>
                    <a:pt x="45516" y="1246934"/>
                  </a:lnTo>
                  <a:lnTo>
                    <a:pt x="45516" y="12504"/>
                  </a:lnTo>
                  <a:lnTo>
                    <a:pt x="7503" y="12504"/>
                  </a:lnTo>
                  <a:lnTo>
                    <a:pt x="7503" y="7503"/>
                  </a:lnTo>
                  <a:lnTo>
                    <a:pt x="50517" y="7503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003D1425-6270-4552-8FC8-ADB6B6FA09F6}"/>
                </a:ext>
              </a:extLst>
            </p:cNvPr>
            <p:cNvSpPr/>
            <p:nvPr/>
          </p:nvSpPr>
          <p:spPr>
            <a:xfrm>
              <a:off x="5440271" y="3778102"/>
              <a:ext cx="40014" cy="20007"/>
            </a:xfrm>
            <a:custGeom>
              <a:avLst/>
              <a:gdLst>
                <a:gd name="connsiteX0" fmla="*/ 7503 w 40013"/>
                <a:gd name="connsiteY0" fmla="*/ 7503 h 20006"/>
                <a:gd name="connsiteX1" fmla="*/ 38514 w 40013"/>
                <a:gd name="connsiteY1" fmla="*/ 7503 h 20006"/>
                <a:gd name="connsiteX2" fmla="*/ 38514 w 40013"/>
                <a:gd name="connsiteY2" fmla="*/ 12504 h 20006"/>
                <a:gd name="connsiteX3" fmla="*/ 7503 w 40013"/>
                <a:gd name="connsiteY3" fmla="*/ 12504 h 2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3" h="20006">
                  <a:moveTo>
                    <a:pt x="7503" y="7503"/>
                  </a:moveTo>
                  <a:lnTo>
                    <a:pt x="38514" y="7503"/>
                  </a:lnTo>
                  <a:lnTo>
                    <a:pt x="38514" y="12504"/>
                  </a:lnTo>
                  <a:lnTo>
                    <a:pt x="7503" y="12504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EE9030B4-ABD5-41B9-BBB0-E6010A202677}"/>
                </a:ext>
              </a:extLst>
            </p:cNvPr>
            <p:cNvSpPr/>
            <p:nvPr/>
          </p:nvSpPr>
          <p:spPr>
            <a:xfrm>
              <a:off x="4023778" y="3158886"/>
              <a:ext cx="70024" cy="80028"/>
            </a:xfrm>
            <a:custGeom>
              <a:avLst/>
              <a:gdLst>
                <a:gd name="connsiteX0" fmla="*/ 7503 w 70024"/>
                <a:gd name="connsiteY0" fmla="*/ 57520 h 80027"/>
                <a:gd name="connsiteX1" fmla="*/ 52518 w 70024"/>
                <a:gd name="connsiteY1" fmla="*/ 36513 h 80027"/>
                <a:gd name="connsiteX2" fmla="*/ 7503 w 70024"/>
                <a:gd name="connsiteY2" fmla="*/ 15505 h 80027"/>
                <a:gd name="connsiteX3" fmla="*/ 7503 w 70024"/>
                <a:gd name="connsiteY3" fmla="*/ 7503 h 80027"/>
                <a:gd name="connsiteX4" fmla="*/ 62522 w 70024"/>
                <a:gd name="connsiteY4" fmla="*/ 32511 h 80027"/>
                <a:gd name="connsiteX5" fmla="*/ 62522 w 70024"/>
                <a:gd name="connsiteY5" fmla="*/ 39514 h 80027"/>
                <a:gd name="connsiteX6" fmla="*/ 7503 w 70024"/>
                <a:gd name="connsiteY6" fmla="*/ 64522 h 80027"/>
                <a:gd name="connsiteX7" fmla="*/ 7503 w 70024"/>
                <a:gd name="connsiteY7" fmla="*/ 57520 h 80027"/>
                <a:gd name="connsiteX8" fmla="*/ 63522 w 70024"/>
                <a:gd name="connsiteY8" fmla="*/ 70525 h 80027"/>
                <a:gd name="connsiteX9" fmla="*/ 63522 w 70024"/>
                <a:gd name="connsiteY9" fmla="*/ 77527 h 80027"/>
                <a:gd name="connsiteX10" fmla="*/ 8503 w 70024"/>
                <a:gd name="connsiteY10" fmla="*/ 77527 h 80027"/>
                <a:gd name="connsiteX11" fmla="*/ 8503 w 70024"/>
                <a:gd name="connsiteY11" fmla="*/ 70525 h 80027"/>
                <a:gd name="connsiteX12" fmla="*/ 63522 w 70024"/>
                <a:gd name="connsiteY12" fmla="*/ 70525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024" h="80027">
                  <a:moveTo>
                    <a:pt x="7503" y="57520"/>
                  </a:moveTo>
                  <a:lnTo>
                    <a:pt x="52518" y="36513"/>
                  </a:lnTo>
                  <a:lnTo>
                    <a:pt x="7503" y="15505"/>
                  </a:lnTo>
                  <a:lnTo>
                    <a:pt x="7503" y="7503"/>
                  </a:lnTo>
                  <a:lnTo>
                    <a:pt x="62522" y="32511"/>
                  </a:lnTo>
                  <a:lnTo>
                    <a:pt x="62522" y="39514"/>
                  </a:lnTo>
                  <a:lnTo>
                    <a:pt x="7503" y="64522"/>
                  </a:lnTo>
                  <a:lnTo>
                    <a:pt x="7503" y="57520"/>
                  </a:lnTo>
                  <a:close/>
                  <a:moveTo>
                    <a:pt x="63522" y="70525"/>
                  </a:moveTo>
                  <a:lnTo>
                    <a:pt x="63522" y="77527"/>
                  </a:lnTo>
                  <a:lnTo>
                    <a:pt x="8503" y="77527"/>
                  </a:lnTo>
                  <a:lnTo>
                    <a:pt x="8503" y="70525"/>
                  </a:lnTo>
                  <a:lnTo>
                    <a:pt x="63522" y="70525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3E81DB47-11D8-4AF1-B00C-C1FD8A24E5D9}"/>
                </a:ext>
              </a:extLst>
            </p:cNvPr>
            <p:cNvSpPr/>
            <p:nvPr/>
          </p:nvSpPr>
          <p:spPr>
            <a:xfrm>
              <a:off x="4085800" y="3155885"/>
              <a:ext cx="90031" cy="90031"/>
            </a:xfrm>
            <a:custGeom>
              <a:avLst/>
              <a:gdLst>
                <a:gd name="connsiteX0" fmla="*/ 84529 w 90031"/>
                <a:gd name="connsiteY0" fmla="*/ 22508 h 90031"/>
                <a:gd name="connsiteX1" fmla="*/ 78527 w 90031"/>
                <a:gd name="connsiteY1" fmla="*/ 27510 h 90031"/>
                <a:gd name="connsiteX2" fmla="*/ 66523 w 90031"/>
                <a:gd name="connsiteY2" fmla="*/ 17506 h 90031"/>
                <a:gd name="connsiteX3" fmla="*/ 50518 w 90031"/>
                <a:gd name="connsiteY3" fmla="*/ 14505 h 90031"/>
                <a:gd name="connsiteX4" fmla="*/ 32511 w 90031"/>
                <a:gd name="connsiteY4" fmla="*/ 19507 h 90031"/>
                <a:gd name="connsiteX5" fmla="*/ 20507 w 90031"/>
                <a:gd name="connsiteY5" fmla="*/ 31511 h 90031"/>
                <a:gd name="connsiteX6" fmla="*/ 16506 w 90031"/>
                <a:gd name="connsiteY6" fmla="*/ 48517 h 90031"/>
                <a:gd name="connsiteX7" fmla="*/ 26509 w 90031"/>
                <a:gd name="connsiteY7" fmla="*/ 72525 h 90031"/>
                <a:gd name="connsiteX8" fmla="*/ 51518 w 90031"/>
                <a:gd name="connsiteY8" fmla="*/ 82529 h 90031"/>
                <a:gd name="connsiteX9" fmla="*/ 79528 w 90031"/>
                <a:gd name="connsiteY9" fmla="*/ 69524 h 90031"/>
                <a:gd name="connsiteX10" fmla="*/ 85530 w 90031"/>
                <a:gd name="connsiteY10" fmla="*/ 74526 h 90031"/>
                <a:gd name="connsiteX11" fmla="*/ 70525 w 90031"/>
                <a:gd name="connsiteY11" fmla="*/ 86530 h 90031"/>
                <a:gd name="connsiteX12" fmla="*/ 50518 w 90031"/>
                <a:gd name="connsiteY12" fmla="*/ 90532 h 90031"/>
                <a:gd name="connsiteX13" fmla="*/ 17506 w 90031"/>
                <a:gd name="connsiteY13" fmla="*/ 76527 h 90031"/>
                <a:gd name="connsiteX14" fmla="*/ 7503 w 90031"/>
                <a:gd name="connsiteY14" fmla="*/ 48517 h 90031"/>
                <a:gd name="connsiteX15" fmla="*/ 19507 w 90031"/>
                <a:gd name="connsiteY15" fmla="*/ 19507 h 90031"/>
                <a:gd name="connsiteX16" fmla="*/ 49517 w 90031"/>
                <a:gd name="connsiteY16" fmla="*/ 7503 h 90031"/>
                <a:gd name="connsiteX17" fmla="*/ 69524 w 90031"/>
                <a:gd name="connsiteY17" fmla="*/ 11504 h 90031"/>
                <a:gd name="connsiteX18" fmla="*/ 84529 w 90031"/>
                <a:gd name="connsiteY18" fmla="*/ 22508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031" h="90031">
                  <a:moveTo>
                    <a:pt x="84529" y="22508"/>
                  </a:moveTo>
                  <a:lnTo>
                    <a:pt x="78527" y="27510"/>
                  </a:lnTo>
                  <a:cubicBezTo>
                    <a:pt x="75526" y="23508"/>
                    <a:pt x="70525" y="19507"/>
                    <a:pt x="66523" y="17506"/>
                  </a:cubicBezTo>
                  <a:cubicBezTo>
                    <a:pt x="61521" y="15505"/>
                    <a:pt x="56520" y="14505"/>
                    <a:pt x="50518" y="14505"/>
                  </a:cubicBezTo>
                  <a:cubicBezTo>
                    <a:pt x="44515" y="14505"/>
                    <a:pt x="38513" y="16506"/>
                    <a:pt x="32511" y="19507"/>
                  </a:cubicBezTo>
                  <a:cubicBezTo>
                    <a:pt x="27510" y="22508"/>
                    <a:pt x="22508" y="26509"/>
                    <a:pt x="20507" y="31511"/>
                  </a:cubicBezTo>
                  <a:cubicBezTo>
                    <a:pt x="17506" y="36513"/>
                    <a:pt x="16506" y="42515"/>
                    <a:pt x="16506" y="48517"/>
                  </a:cubicBezTo>
                  <a:cubicBezTo>
                    <a:pt x="16506" y="58520"/>
                    <a:pt x="19507" y="66523"/>
                    <a:pt x="26509" y="72525"/>
                  </a:cubicBezTo>
                  <a:cubicBezTo>
                    <a:pt x="33512" y="78527"/>
                    <a:pt x="41514" y="82529"/>
                    <a:pt x="51518" y="82529"/>
                  </a:cubicBezTo>
                  <a:cubicBezTo>
                    <a:pt x="62522" y="82529"/>
                    <a:pt x="71525" y="78527"/>
                    <a:pt x="79528" y="69524"/>
                  </a:cubicBezTo>
                  <a:lnTo>
                    <a:pt x="85530" y="74526"/>
                  </a:lnTo>
                  <a:cubicBezTo>
                    <a:pt x="81528" y="79528"/>
                    <a:pt x="76527" y="83529"/>
                    <a:pt x="70525" y="86530"/>
                  </a:cubicBezTo>
                  <a:cubicBezTo>
                    <a:pt x="64522" y="89531"/>
                    <a:pt x="58520" y="90532"/>
                    <a:pt x="50518" y="90532"/>
                  </a:cubicBezTo>
                  <a:cubicBezTo>
                    <a:pt x="36513" y="90532"/>
                    <a:pt x="25509" y="85530"/>
                    <a:pt x="17506" y="76527"/>
                  </a:cubicBezTo>
                  <a:cubicBezTo>
                    <a:pt x="10504" y="68524"/>
                    <a:pt x="7503" y="59521"/>
                    <a:pt x="7503" y="48517"/>
                  </a:cubicBezTo>
                  <a:cubicBezTo>
                    <a:pt x="7503" y="36513"/>
                    <a:pt x="11504" y="27510"/>
                    <a:pt x="19507" y="19507"/>
                  </a:cubicBezTo>
                  <a:cubicBezTo>
                    <a:pt x="27510" y="11504"/>
                    <a:pt x="37513" y="7503"/>
                    <a:pt x="49517" y="7503"/>
                  </a:cubicBezTo>
                  <a:cubicBezTo>
                    <a:pt x="56520" y="7503"/>
                    <a:pt x="63522" y="8503"/>
                    <a:pt x="69524" y="11504"/>
                  </a:cubicBezTo>
                  <a:cubicBezTo>
                    <a:pt x="75526" y="12504"/>
                    <a:pt x="80528" y="16506"/>
                    <a:pt x="84529" y="22508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68081B9B-D49E-4AFA-9935-4ABDD1B4AF7A}"/>
                </a:ext>
              </a:extLst>
            </p:cNvPr>
            <p:cNvSpPr/>
            <p:nvPr/>
          </p:nvSpPr>
          <p:spPr>
            <a:xfrm>
              <a:off x="4175831" y="3155885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8 w 60020"/>
                <a:gd name="connsiteY20" fmla="*/ 28510 h 90031"/>
                <a:gd name="connsiteX21" fmla="*/ 48517 w 60020"/>
                <a:gd name="connsiteY21" fmla="*/ 21508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8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CFE68227-8A4C-4882-999A-02FC0B280EF0}"/>
                </a:ext>
              </a:extLst>
            </p:cNvPr>
            <p:cNvSpPr/>
            <p:nvPr/>
          </p:nvSpPr>
          <p:spPr>
            <a:xfrm>
              <a:off x="4241854" y="3174892"/>
              <a:ext cx="20007" cy="70024"/>
            </a:xfrm>
            <a:custGeom>
              <a:avLst/>
              <a:gdLst>
                <a:gd name="connsiteX0" fmla="*/ 14505 w 20006"/>
                <a:gd name="connsiteY0" fmla="*/ 7503 h 70024"/>
                <a:gd name="connsiteX1" fmla="*/ 19507 w 20006"/>
                <a:gd name="connsiteY1" fmla="*/ 9503 h 70024"/>
                <a:gd name="connsiteX2" fmla="*/ 21508 w 20006"/>
                <a:gd name="connsiteY2" fmla="*/ 14505 h 70024"/>
                <a:gd name="connsiteX3" fmla="*/ 19507 w 20006"/>
                <a:gd name="connsiteY3" fmla="*/ 19507 h 70024"/>
                <a:gd name="connsiteX4" fmla="*/ 14505 w 20006"/>
                <a:gd name="connsiteY4" fmla="*/ 21508 h 70024"/>
                <a:gd name="connsiteX5" fmla="*/ 9503 w 20006"/>
                <a:gd name="connsiteY5" fmla="*/ 19507 h 70024"/>
                <a:gd name="connsiteX6" fmla="*/ 7503 w 20006"/>
                <a:gd name="connsiteY6" fmla="*/ 14505 h 70024"/>
                <a:gd name="connsiteX7" fmla="*/ 9503 w 20006"/>
                <a:gd name="connsiteY7" fmla="*/ 9503 h 70024"/>
                <a:gd name="connsiteX8" fmla="*/ 14505 w 20006"/>
                <a:gd name="connsiteY8" fmla="*/ 7503 h 70024"/>
                <a:gd name="connsiteX9" fmla="*/ 14505 w 20006"/>
                <a:gd name="connsiteY9" fmla="*/ 55519 h 70024"/>
                <a:gd name="connsiteX10" fmla="*/ 19507 w 20006"/>
                <a:gd name="connsiteY10" fmla="*/ 57520 h 70024"/>
                <a:gd name="connsiteX11" fmla="*/ 21508 w 20006"/>
                <a:gd name="connsiteY11" fmla="*/ 62522 h 70024"/>
                <a:gd name="connsiteX12" fmla="*/ 19507 w 20006"/>
                <a:gd name="connsiteY12" fmla="*/ 67524 h 70024"/>
                <a:gd name="connsiteX13" fmla="*/ 14505 w 20006"/>
                <a:gd name="connsiteY13" fmla="*/ 69524 h 70024"/>
                <a:gd name="connsiteX14" fmla="*/ 9503 w 20006"/>
                <a:gd name="connsiteY14" fmla="*/ 67524 h 70024"/>
                <a:gd name="connsiteX15" fmla="*/ 7503 w 20006"/>
                <a:gd name="connsiteY15" fmla="*/ 62522 h 70024"/>
                <a:gd name="connsiteX16" fmla="*/ 9503 w 20006"/>
                <a:gd name="connsiteY16" fmla="*/ 57520 h 70024"/>
                <a:gd name="connsiteX17" fmla="*/ 14505 w 20006"/>
                <a:gd name="connsiteY17" fmla="*/ 55519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06" h="70024">
                  <a:moveTo>
                    <a:pt x="14505" y="7503"/>
                  </a:moveTo>
                  <a:cubicBezTo>
                    <a:pt x="16506" y="7503"/>
                    <a:pt x="17506" y="8503"/>
                    <a:pt x="19507" y="9503"/>
                  </a:cubicBezTo>
                  <a:cubicBezTo>
                    <a:pt x="21508" y="10504"/>
                    <a:pt x="21508" y="12504"/>
                    <a:pt x="21508" y="14505"/>
                  </a:cubicBezTo>
                  <a:cubicBezTo>
                    <a:pt x="21508" y="16506"/>
                    <a:pt x="20507" y="17506"/>
                    <a:pt x="19507" y="19507"/>
                  </a:cubicBezTo>
                  <a:cubicBezTo>
                    <a:pt x="18507" y="21508"/>
                    <a:pt x="16506" y="21508"/>
                    <a:pt x="14505" y="21508"/>
                  </a:cubicBezTo>
                  <a:cubicBezTo>
                    <a:pt x="12504" y="21508"/>
                    <a:pt x="11504" y="20507"/>
                    <a:pt x="9503" y="19507"/>
                  </a:cubicBezTo>
                  <a:cubicBezTo>
                    <a:pt x="7503" y="18506"/>
                    <a:pt x="7503" y="16506"/>
                    <a:pt x="7503" y="14505"/>
                  </a:cubicBezTo>
                  <a:cubicBezTo>
                    <a:pt x="7503" y="12504"/>
                    <a:pt x="8503" y="11504"/>
                    <a:pt x="9503" y="9503"/>
                  </a:cubicBezTo>
                  <a:cubicBezTo>
                    <a:pt x="11504" y="8503"/>
                    <a:pt x="12504" y="7503"/>
                    <a:pt x="14505" y="7503"/>
                  </a:cubicBezTo>
                  <a:close/>
                  <a:moveTo>
                    <a:pt x="14505" y="55519"/>
                  </a:moveTo>
                  <a:cubicBezTo>
                    <a:pt x="16506" y="55519"/>
                    <a:pt x="17506" y="56520"/>
                    <a:pt x="19507" y="57520"/>
                  </a:cubicBezTo>
                  <a:cubicBezTo>
                    <a:pt x="21508" y="58520"/>
                    <a:pt x="21508" y="60521"/>
                    <a:pt x="21508" y="62522"/>
                  </a:cubicBezTo>
                  <a:cubicBezTo>
                    <a:pt x="21508" y="64522"/>
                    <a:pt x="20507" y="65523"/>
                    <a:pt x="19507" y="67524"/>
                  </a:cubicBezTo>
                  <a:cubicBezTo>
                    <a:pt x="18507" y="68524"/>
                    <a:pt x="16506" y="69524"/>
                    <a:pt x="14505" y="69524"/>
                  </a:cubicBezTo>
                  <a:cubicBezTo>
                    <a:pt x="12504" y="69524"/>
                    <a:pt x="11504" y="68524"/>
                    <a:pt x="9503" y="67524"/>
                  </a:cubicBezTo>
                  <a:cubicBezTo>
                    <a:pt x="8503" y="66523"/>
                    <a:pt x="7503" y="64522"/>
                    <a:pt x="7503" y="62522"/>
                  </a:cubicBezTo>
                  <a:cubicBezTo>
                    <a:pt x="7503" y="60521"/>
                    <a:pt x="8503" y="59521"/>
                    <a:pt x="9503" y="57520"/>
                  </a:cubicBezTo>
                  <a:cubicBezTo>
                    <a:pt x="10504" y="55519"/>
                    <a:pt x="12504" y="55519"/>
                    <a:pt x="14505" y="55519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2116DD8-08FC-4649-98F0-1B6FA56F6A59}"/>
                </a:ext>
              </a:extLst>
            </p:cNvPr>
            <p:cNvSpPr/>
            <p:nvPr/>
          </p:nvSpPr>
          <p:spPr>
            <a:xfrm>
              <a:off x="4045786" y="3375962"/>
              <a:ext cx="70024" cy="70024"/>
            </a:xfrm>
            <a:custGeom>
              <a:avLst/>
              <a:gdLst>
                <a:gd name="connsiteX0" fmla="*/ 7503 w 70024"/>
                <a:gd name="connsiteY0" fmla="*/ 7503 h 70024"/>
                <a:gd name="connsiteX1" fmla="*/ 15505 w 70024"/>
                <a:gd name="connsiteY1" fmla="*/ 7503 h 70024"/>
                <a:gd name="connsiteX2" fmla="*/ 35512 w 70024"/>
                <a:gd name="connsiteY2" fmla="*/ 50517 h 70024"/>
                <a:gd name="connsiteX3" fmla="*/ 54519 w 70024"/>
                <a:gd name="connsiteY3" fmla="*/ 7503 h 70024"/>
                <a:gd name="connsiteX4" fmla="*/ 62522 w 70024"/>
                <a:gd name="connsiteY4" fmla="*/ 7503 h 70024"/>
                <a:gd name="connsiteX5" fmla="*/ 35512 w 70024"/>
                <a:gd name="connsiteY5" fmla="*/ 65523 h 70024"/>
                <a:gd name="connsiteX6" fmla="*/ 34512 w 70024"/>
                <a:gd name="connsiteY6" fmla="*/ 65523 h 70024"/>
                <a:gd name="connsiteX7" fmla="*/ 7503 w 70024"/>
                <a:gd name="connsiteY7" fmla="*/ 7503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24" h="70024">
                  <a:moveTo>
                    <a:pt x="7503" y="7503"/>
                  </a:moveTo>
                  <a:lnTo>
                    <a:pt x="15505" y="7503"/>
                  </a:lnTo>
                  <a:lnTo>
                    <a:pt x="35512" y="50517"/>
                  </a:lnTo>
                  <a:lnTo>
                    <a:pt x="54519" y="7503"/>
                  </a:lnTo>
                  <a:lnTo>
                    <a:pt x="62522" y="7503"/>
                  </a:lnTo>
                  <a:lnTo>
                    <a:pt x="35512" y="65523"/>
                  </a:lnTo>
                  <a:lnTo>
                    <a:pt x="34512" y="65523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A10B3000-7C6A-4C27-A64B-0ED29192D17F}"/>
                </a:ext>
              </a:extLst>
            </p:cNvPr>
            <p:cNvSpPr/>
            <p:nvPr/>
          </p:nvSpPr>
          <p:spPr>
            <a:xfrm>
              <a:off x="4102805" y="3373961"/>
              <a:ext cx="50017" cy="70024"/>
            </a:xfrm>
            <a:custGeom>
              <a:avLst/>
              <a:gdLst>
                <a:gd name="connsiteX0" fmla="*/ 44515 w 50017"/>
                <a:gd name="connsiteY0" fmla="*/ 16506 h 70024"/>
                <a:gd name="connsiteX1" fmla="*/ 39514 w 50017"/>
                <a:gd name="connsiteY1" fmla="*/ 21508 h 70024"/>
                <a:gd name="connsiteX2" fmla="*/ 27510 w 50017"/>
                <a:gd name="connsiteY2" fmla="*/ 15505 h 70024"/>
                <a:gd name="connsiteX3" fmla="*/ 21507 w 50017"/>
                <a:gd name="connsiteY3" fmla="*/ 17506 h 70024"/>
                <a:gd name="connsiteX4" fmla="*/ 18507 w 50017"/>
                <a:gd name="connsiteY4" fmla="*/ 23508 h 70024"/>
                <a:gd name="connsiteX5" fmla="*/ 20507 w 50017"/>
                <a:gd name="connsiteY5" fmla="*/ 28510 h 70024"/>
                <a:gd name="connsiteX6" fmla="*/ 29510 w 50017"/>
                <a:gd name="connsiteY6" fmla="*/ 34512 h 70024"/>
                <a:gd name="connsiteX7" fmla="*/ 40514 w 50017"/>
                <a:gd name="connsiteY7" fmla="*/ 42515 h 70024"/>
                <a:gd name="connsiteX8" fmla="*/ 43515 w 50017"/>
                <a:gd name="connsiteY8" fmla="*/ 51518 h 70024"/>
                <a:gd name="connsiteX9" fmla="*/ 38513 w 50017"/>
                <a:gd name="connsiteY9" fmla="*/ 63522 h 70024"/>
                <a:gd name="connsiteX10" fmla="*/ 25509 w 50017"/>
                <a:gd name="connsiteY10" fmla="*/ 68524 h 70024"/>
                <a:gd name="connsiteX11" fmla="*/ 15505 w 50017"/>
                <a:gd name="connsiteY11" fmla="*/ 66523 h 70024"/>
                <a:gd name="connsiteX12" fmla="*/ 7503 w 50017"/>
                <a:gd name="connsiteY12" fmla="*/ 60521 h 70024"/>
                <a:gd name="connsiteX13" fmla="*/ 12504 w 50017"/>
                <a:gd name="connsiteY13" fmla="*/ 55519 h 70024"/>
                <a:gd name="connsiteX14" fmla="*/ 24509 w 50017"/>
                <a:gd name="connsiteY14" fmla="*/ 61522 h 70024"/>
                <a:gd name="connsiteX15" fmla="*/ 32511 w 50017"/>
                <a:gd name="connsiteY15" fmla="*/ 58520 h 70024"/>
                <a:gd name="connsiteX16" fmla="*/ 35512 w 50017"/>
                <a:gd name="connsiteY16" fmla="*/ 51518 h 70024"/>
                <a:gd name="connsiteX17" fmla="*/ 33512 w 50017"/>
                <a:gd name="connsiteY17" fmla="*/ 45516 h 70024"/>
                <a:gd name="connsiteX18" fmla="*/ 24509 w 50017"/>
                <a:gd name="connsiteY18" fmla="*/ 39514 h 70024"/>
                <a:gd name="connsiteX19" fmla="*/ 13505 w 50017"/>
                <a:gd name="connsiteY19" fmla="*/ 31511 h 70024"/>
                <a:gd name="connsiteX20" fmla="*/ 10504 w 50017"/>
                <a:gd name="connsiteY20" fmla="*/ 22508 h 70024"/>
                <a:gd name="connsiteX21" fmla="*/ 15505 w 50017"/>
                <a:gd name="connsiteY21" fmla="*/ 11504 h 70024"/>
                <a:gd name="connsiteX22" fmla="*/ 26509 w 50017"/>
                <a:gd name="connsiteY22" fmla="*/ 7503 h 70024"/>
                <a:gd name="connsiteX23" fmla="*/ 44515 w 50017"/>
                <a:gd name="connsiteY23" fmla="*/ 16506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0017" h="70024">
                  <a:moveTo>
                    <a:pt x="44515" y="16506"/>
                  </a:moveTo>
                  <a:lnTo>
                    <a:pt x="39514" y="21508"/>
                  </a:lnTo>
                  <a:cubicBezTo>
                    <a:pt x="35512" y="17506"/>
                    <a:pt x="31511" y="15505"/>
                    <a:pt x="27510" y="15505"/>
                  </a:cubicBezTo>
                  <a:cubicBezTo>
                    <a:pt x="25509" y="15505"/>
                    <a:pt x="22508" y="16506"/>
                    <a:pt x="21507" y="17506"/>
                  </a:cubicBezTo>
                  <a:cubicBezTo>
                    <a:pt x="19507" y="19507"/>
                    <a:pt x="18507" y="20507"/>
                    <a:pt x="18507" y="23508"/>
                  </a:cubicBezTo>
                  <a:cubicBezTo>
                    <a:pt x="18507" y="25509"/>
                    <a:pt x="19507" y="27510"/>
                    <a:pt x="20507" y="28510"/>
                  </a:cubicBezTo>
                  <a:cubicBezTo>
                    <a:pt x="21507" y="30511"/>
                    <a:pt x="24509" y="32511"/>
                    <a:pt x="29510" y="34512"/>
                  </a:cubicBezTo>
                  <a:cubicBezTo>
                    <a:pt x="35512" y="37513"/>
                    <a:pt x="38513" y="40514"/>
                    <a:pt x="40514" y="42515"/>
                  </a:cubicBezTo>
                  <a:cubicBezTo>
                    <a:pt x="42515" y="45516"/>
                    <a:pt x="43515" y="48517"/>
                    <a:pt x="43515" y="51518"/>
                  </a:cubicBezTo>
                  <a:cubicBezTo>
                    <a:pt x="43515" y="56520"/>
                    <a:pt x="41514" y="60521"/>
                    <a:pt x="38513" y="63522"/>
                  </a:cubicBezTo>
                  <a:cubicBezTo>
                    <a:pt x="35512" y="66523"/>
                    <a:pt x="30511" y="68524"/>
                    <a:pt x="25509" y="68524"/>
                  </a:cubicBezTo>
                  <a:cubicBezTo>
                    <a:pt x="22508" y="68524"/>
                    <a:pt x="18507" y="67524"/>
                    <a:pt x="15505" y="66523"/>
                  </a:cubicBezTo>
                  <a:cubicBezTo>
                    <a:pt x="12504" y="65523"/>
                    <a:pt x="9503" y="63522"/>
                    <a:pt x="7503" y="60521"/>
                  </a:cubicBezTo>
                  <a:lnTo>
                    <a:pt x="12504" y="55519"/>
                  </a:lnTo>
                  <a:cubicBezTo>
                    <a:pt x="16506" y="59521"/>
                    <a:pt x="20507" y="61522"/>
                    <a:pt x="24509" y="61522"/>
                  </a:cubicBezTo>
                  <a:cubicBezTo>
                    <a:pt x="27510" y="61522"/>
                    <a:pt x="30511" y="60521"/>
                    <a:pt x="32511" y="58520"/>
                  </a:cubicBezTo>
                  <a:cubicBezTo>
                    <a:pt x="34512" y="56520"/>
                    <a:pt x="35512" y="54519"/>
                    <a:pt x="35512" y="51518"/>
                  </a:cubicBezTo>
                  <a:cubicBezTo>
                    <a:pt x="35512" y="49517"/>
                    <a:pt x="34512" y="47517"/>
                    <a:pt x="33512" y="45516"/>
                  </a:cubicBezTo>
                  <a:cubicBezTo>
                    <a:pt x="32511" y="43515"/>
                    <a:pt x="28510" y="41515"/>
                    <a:pt x="24509" y="39514"/>
                  </a:cubicBezTo>
                  <a:cubicBezTo>
                    <a:pt x="19507" y="36513"/>
                    <a:pt x="15505" y="34512"/>
                    <a:pt x="13505" y="31511"/>
                  </a:cubicBezTo>
                  <a:cubicBezTo>
                    <a:pt x="11504" y="28510"/>
                    <a:pt x="10504" y="25509"/>
                    <a:pt x="10504" y="22508"/>
                  </a:cubicBezTo>
                  <a:cubicBezTo>
                    <a:pt x="10504" y="18507"/>
                    <a:pt x="12504" y="14505"/>
                    <a:pt x="15505" y="11504"/>
                  </a:cubicBezTo>
                  <a:cubicBezTo>
                    <a:pt x="18507" y="8503"/>
                    <a:pt x="22508" y="7503"/>
                    <a:pt x="26509" y="7503"/>
                  </a:cubicBezTo>
                  <a:cubicBezTo>
                    <a:pt x="33512" y="8503"/>
                    <a:pt x="38513" y="11504"/>
                    <a:pt x="44515" y="16506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243F7EFF-4B43-4BCE-BB5F-78CC70A64672}"/>
                </a:ext>
              </a:extLst>
            </p:cNvPr>
            <p:cNvSpPr/>
            <p:nvPr/>
          </p:nvSpPr>
          <p:spPr>
            <a:xfrm>
              <a:off x="4151822" y="3422978"/>
              <a:ext cx="20007" cy="20007"/>
            </a:xfrm>
            <a:custGeom>
              <a:avLst/>
              <a:gdLst>
                <a:gd name="connsiteX0" fmla="*/ 14505 w 20006"/>
                <a:gd name="connsiteY0" fmla="*/ 7503 h 20006"/>
                <a:gd name="connsiteX1" fmla="*/ 19507 w 20006"/>
                <a:gd name="connsiteY1" fmla="*/ 9503 h 20006"/>
                <a:gd name="connsiteX2" fmla="*/ 21508 w 20006"/>
                <a:gd name="connsiteY2" fmla="*/ 14505 h 20006"/>
                <a:gd name="connsiteX3" fmla="*/ 19507 w 20006"/>
                <a:gd name="connsiteY3" fmla="*/ 19507 h 20006"/>
                <a:gd name="connsiteX4" fmla="*/ 14505 w 20006"/>
                <a:gd name="connsiteY4" fmla="*/ 21507 h 20006"/>
                <a:gd name="connsiteX5" fmla="*/ 9503 w 20006"/>
                <a:gd name="connsiteY5" fmla="*/ 19507 h 20006"/>
                <a:gd name="connsiteX6" fmla="*/ 7503 w 20006"/>
                <a:gd name="connsiteY6" fmla="*/ 14505 h 20006"/>
                <a:gd name="connsiteX7" fmla="*/ 9503 w 20006"/>
                <a:gd name="connsiteY7" fmla="*/ 9503 h 20006"/>
                <a:gd name="connsiteX8" fmla="*/ 14505 w 20006"/>
                <a:gd name="connsiteY8" fmla="*/ 7503 h 2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06" h="20006">
                  <a:moveTo>
                    <a:pt x="14505" y="7503"/>
                  </a:moveTo>
                  <a:cubicBezTo>
                    <a:pt x="16506" y="7503"/>
                    <a:pt x="17506" y="8503"/>
                    <a:pt x="19507" y="9503"/>
                  </a:cubicBezTo>
                  <a:cubicBezTo>
                    <a:pt x="21508" y="10504"/>
                    <a:pt x="21508" y="12504"/>
                    <a:pt x="21508" y="14505"/>
                  </a:cubicBezTo>
                  <a:cubicBezTo>
                    <a:pt x="21508" y="16506"/>
                    <a:pt x="20507" y="17506"/>
                    <a:pt x="19507" y="19507"/>
                  </a:cubicBezTo>
                  <a:cubicBezTo>
                    <a:pt x="18507" y="20507"/>
                    <a:pt x="16506" y="21507"/>
                    <a:pt x="14505" y="21507"/>
                  </a:cubicBezTo>
                  <a:cubicBezTo>
                    <a:pt x="12504" y="21507"/>
                    <a:pt x="11504" y="20507"/>
                    <a:pt x="9503" y="19507"/>
                  </a:cubicBezTo>
                  <a:cubicBezTo>
                    <a:pt x="8503" y="18506"/>
                    <a:pt x="7503" y="16506"/>
                    <a:pt x="7503" y="14505"/>
                  </a:cubicBezTo>
                  <a:cubicBezTo>
                    <a:pt x="7503" y="12504"/>
                    <a:pt x="8503" y="11504"/>
                    <a:pt x="9503" y="9503"/>
                  </a:cubicBezTo>
                  <a:cubicBezTo>
                    <a:pt x="10504" y="7503"/>
                    <a:pt x="12504" y="7503"/>
                    <a:pt x="14505" y="7503"/>
                  </a:cubicBezTo>
                  <a:close/>
                </a:path>
              </a:pathLst>
            </a:custGeom>
            <a:solidFill>
              <a:srgbClr val="084B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D285B6EE-82D8-4EEE-B2D3-FE8A435737B9}"/>
                </a:ext>
              </a:extLst>
            </p:cNvPr>
            <p:cNvSpPr/>
            <p:nvPr/>
          </p:nvSpPr>
          <p:spPr>
            <a:xfrm>
              <a:off x="4211843" y="3330946"/>
              <a:ext cx="90031" cy="130045"/>
            </a:xfrm>
            <a:custGeom>
              <a:avLst/>
              <a:gdLst>
                <a:gd name="connsiteX0" fmla="*/ 31511 w 90031"/>
                <a:gd name="connsiteY0" fmla="*/ 47517 h 130045"/>
                <a:gd name="connsiteX1" fmla="*/ 10504 w 90031"/>
                <a:gd name="connsiteY1" fmla="*/ 47517 h 130045"/>
                <a:gd name="connsiteX2" fmla="*/ 22508 w 90031"/>
                <a:gd name="connsiteY2" fmla="*/ 18506 h 130045"/>
                <a:gd name="connsiteX3" fmla="*/ 50518 w 90031"/>
                <a:gd name="connsiteY3" fmla="*/ 7503 h 130045"/>
                <a:gd name="connsiteX4" fmla="*/ 68524 w 90031"/>
                <a:gd name="connsiteY4" fmla="*/ 11504 h 130045"/>
                <a:gd name="connsiteX5" fmla="*/ 81529 w 90031"/>
                <a:gd name="connsiteY5" fmla="*/ 24509 h 130045"/>
                <a:gd name="connsiteX6" fmla="*/ 86530 w 90031"/>
                <a:gd name="connsiteY6" fmla="*/ 41514 h 130045"/>
                <a:gd name="connsiteX7" fmla="*/ 80528 w 90031"/>
                <a:gd name="connsiteY7" fmla="*/ 63522 h 130045"/>
                <a:gd name="connsiteX8" fmla="*/ 59521 w 90031"/>
                <a:gd name="connsiteY8" fmla="*/ 91532 h 130045"/>
                <a:gd name="connsiteX9" fmla="*/ 46516 w 90031"/>
                <a:gd name="connsiteY9" fmla="*/ 105537 h 130045"/>
                <a:gd name="connsiteX10" fmla="*/ 87531 w 90031"/>
                <a:gd name="connsiteY10" fmla="*/ 105537 h 130045"/>
                <a:gd name="connsiteX11" fmla="*/ 87531 w 90031"/>
                <a:gd name="connsiteY11" fmla="*/ 125544 h 130045"/>
                <a:gd name="connsiteX12" fmla="*/ 7503 w 90031"/>
                <a:gd name="connsiteY12" fmla="*/ 125544 h 130045"/>
                <a:gd name="connsiteX13" fmla="*/ 7503 w 90031"/>
                <a:gd name="connsiteY13" fmla="*/ 115540 h 130045"/>
                <a:gd name="connsiteX14" fmla="*/ 43515 w 90031"/>
                <a:gd name="connsiteY14" fmla="*/ 79528 h 130045"/>
                <a:gd name="connsiteX15" fmla="*/ 60521 w 90031"/>
                <a:gd name="connsiteY15" fmla="*/ 58520 h 130045"/>
                <a:gd name="connsiteX16" fmla="*/ 64523 w 90031"/>
                <a:gd name="connsiteY16" fmla="*/ 44516 h 130045"/>
                <a:gd name="connsiteX17" fmla="*/ 60521 w 90031"/>
                <a:gd name="connsiteY17" fmla="*/ 33512 h 130045"/>
                <a:gd name="connsiteX18" fmla="*/ 49517 w 90031"/>
                <a:gd name="connsiteY18" fmla="*/ 29510 h 130045"/>
                <a:gd name="connsiteX19" fmla="*/ 37513 w 90031"/>
                <a:gd name="connsiteY19" fmla="*/ 34512 h 130045"/>
                <a:gd name="connsiteX20" fmla="*/ 31511 w 90031"/>
                <a:gd name="connsiteY20" fmla="*/ 47517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31" h="130045">
                  <a:moveTo>
                    <a:pt x="31511" y="47517"/>
                  </a:moveTo>
                  <a:lnTo>
                    <a:pt x="10504" y="47517"/>
                  </a:lnTo>
                  <a:cubicBezTo>
                    <a:pt x="11504" y="35512"/>
                    <a:pt x="14505" y="25509"/>
                    <a:pt x="22508" y="18506"/>
                  </a:cubicBezTo>
                  <a:cubicBezTo>
                    <a:pt x="29510" y="11504"/>
                    <a:pt x="38513" y="7503"/>
                    <a:pt x="50518" y="7503"/>
                  </a:cubicBezTo>
                  <a:cubicBezTo>
                    <a:pt x="57520" y="7503"/>
                    <a:pt x="63522" y="8503"/>
                    <a:pt x="68524" y="11504"/>
                  </a:cubicBezTo>
                  <a:cubicBezTo>
                    <a:pt x="73526" y="14505"/>
                    <a:pt x="78527" y="18506"/>
                    <a:pt x="81529" y="24509"/>
                  </a:cubicBezTo>
                  <a:cubicBezTo>
                    <a:pt x="84530" y="30511"/>
                    <a:pt x="86530" y="35512"/>
                    <a:pt x="86530" y="41514"/>
                  </a:cubicBezTo>
                  <a:cubicBezTo>
                    <a:pt x="86530" y="48517"/>
                    <a:pt x="84530" y="55519"/>
                    <a:pt x="80528" y="63522"/>
                  </a:cubicBezTo>
                  <a:cubicBezTo>
                    <a:pt x="76527" y="71525"/>
                    <a:pt x="69524" y="80528"/>
                    <a:pt x="59521" y="91532"/>
                  </a:cubicBezTo>
                  <a:lnTo>
                    <a:pt x="46516" y="105537"/>
                  </a:lnTo>
                  <a:lnTo>
                    <a:pt x="87531" y="105537"/>
                  </a:lnTo>
                  <a:lnTo>
                    <a:pt x="87531" y="125544"/>
                  </a:lnTo>
                  <a:lnTo>
                    <a:pt x="7503" y="125544"/>
                  </a:lnTo>
                  <a:lnTo>
                    <a:pt x="7503" y="115540"/>
                  </a:lnTo>
                  <a:lnTo>
                    <a:pt x="43515" y="79528"/>
                  </a:lnTo>
                  <a:cubicBezTo>
                    <a:pt x="52518" y="70525"/>
                    <a:pt x="57520" y="63522"/>
                    <a:pt x="60521" y="58520"/>
                  </a:cubicBezTo>
                  <a:cubicBezTo>
                    <a:pt x="63522" y="53519"/>
                    <a:pt x="64523" y="48517"/>
                    <a:pt x="64523" y="44516"/>
                  </a:cubicBezTo>
                  <a:cubicBezTo>
                    <a:pt x="64523" y="40514"/>
                    <a:pt x="63522" y="36513"/>
                    <a:pt x="60521" y="33512"/>
                  </a:cubicBezTo>
                  <a:cubicBezTo>
                    <a:pt x="57520" y="30511"/>
                    <a:pt x="53519" y="29510"/>
                    <a:pt x="49517" y="29510"/>
                  </a:cubicBezTo>
                  <a:cubicBezTo>
                    <a:pt x="44516" y="29510"/>
                    <a:pt x="40514" y="31511"/>
                    <a:pt x="37513" y="34512"/>
                  </a:cubicBezTo>
                  <a:cubicBezTo>
                    <a:pt x="33512" y="36513"/>
                    <a:pt x="31511" y="41514"/>
                    <a:pt x="31511" y="47517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600E3822-CE4A-4E4F-B68A-A95E0C10633F}"/>
                </a:ext>
              </a:extLst>
            </p:cNvPr>
            <p:cNvSpPr/>
            <p:nvPr/>
          </p:nvSpPr>
          <p:spPr>
            <a:xfrm>
              <a:off x="4295873" y="3330946"/>
              <a:ext cx="90031" cy="130045"/>
            </a:xfrm>
            <a:custGeom>
              <a:avLst/>
              <a:gdLst>
                <a:gd name="connsiteX0" fmla="*/ 56520 w 90031"/>
                <a:gd name="connsiteY0" fmla="*/ 7503 h 130045"/>
                <a:gd name="connsiteX1" fmla="*/ 78527 w 90031"/>
                <a:gd name="connsiteY1" fmla="*/ 7503 h 130045"/>
                <a:gd name="connsiteX2" fmla="*/ 78527 w 90031"/>
                <a:gd name="connsiteY2" fmla="*/ 81528 h 130045"/>
                <a:gd name="connsiteX3" fmla="*/ 88531 w 90031"/>
                <a:gd name="connsiteY3" fmla="*/ 81528 h 130045"/>
                <a:gd name="connsiteX4" fmla="*/ 88531 w 90031"/>
                <a:gd name="connsiteY4" fmla="*/ 101535 h 130045"/>
                <a:gd name="connsiteX5" fmla="*/ 78527 w 90031"/>
                <a:gd name="connsiteY5" fmla="*/ 101535 h 130045"/>
                <a:gd name="connsiteX6" fmla="*/ 78527 w 90031"/>
                <a:gd name="connsiteY6" fmla="*/ 125544 h 130045"/>
                <a:gd name="connsiteX7" fmla="*/ 57520 w 90031"/>
                <a:gd name="connsiteY7" fmla="*/ 125544 h 130045"/>
                <a:gd name="connsiteX8" fmla="*/ 57520 w 90031"/>
                <a:gd name="connsiteY8" fmla="*/ 101535 h 130045"/>
                <a:gd name="connsiteX9" fmla="*/ 7503 w 90031"/>
                <a:gd name="connsiteY9" fmla="*/ 101535 h 130045"/>
                <a:gd name="connsiteX10" fmla="*/ 7503 w 90031"/>
                <a:gd name="connsiteY10" fmla="*/ 81528 h 130045"/>
                <a:gd name="connsiteX11" fmla="*/ 56520 w 90031"/>
                <a:gd name="connsiteY11" fmla="*/ 7503 h 130045"/>
                <a:gd name="connsiteX12" fmla="*/ 57520 w 90031"/>
                <a:gd name="connsiteY12" fmla="*/ 81528 h 130045"/>
                <a:gd name="connsiteX13" fmla="*/ 57520 w 90031"/>
                <a:gd name="connsiteY13" fmla="*/ 42515 h 130045"/>
                <a:gd name="connsiteX14" fmla="*/ 31511 w 90031"/>
                <a:gd name="connsiteY14" fmla="*/ 81528 h 130045"/>
                <a:gd name="connsiteX15" fmla="*/ 57520 w 90031"/>
                <a:gd name="connsiteY15" fmla="*/ 81528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0031" h="130045">
                  <a:moveTo>
                    <a:pt x="56520" y="7503"/>
                  </a:moveTo>
                  <a:lnTo>
                    <a:pt x="78527" y="7503"/>
                  </a:lnTo>
                  <a:lnTo>
                    <a:pt x="78527" y="81528"/>
                  </a:lnTo>
                  <a:lnTo>
                    <a:pt x="88531" y="81528"/>
                  </a:lnTo>
                  <a:lnTo>
                    <a:pt x="88531" y="101535"/>
                  </a:lnTo>
                  <a:lnTo>
                    <a:pt x="78527" y="101535"/>
                  </a:lnTo>
                  <a:lnTo>
                    <a:pt x="78527" y="125544"/>
                  </a:lnTo>
                  <a:lnTo>
                    <a:pt x="57520" y="125544"/>
                  </a:lnTo>
                  <a:lnTo>
                    <a:pt x="57520" y="101535"/>
                  </a:lnTo>
                  <a:lnTo>
                    <a:pt x="7503" y="101535"/>
                  </a:lnTo>
                  <a:lnTo>
                    <a:pt x="7503" y="81528"/>
                  </a:lnTo>
                  <a:lnTo>
                    <a:pt x="56520" y="7503"/>
                  </a:lnTo>
                  <a:close/>
                  <a:moveTo>
                    <a:pt x="57520" y="81528"/>
                  </a:moveTo>
                  <a:lnTo>
                    <a:pt x="57520" y="42515"/>
                  </a:lnTo>
                  <a:lnTo>
                    <a:pt x="31511" y="81528"/>
                  </a:lnTo>
                  <a:lnTo>
                    <a:pt x="57520" y="81528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637433D-786F-4547-80AE-12AD30005494}"/>
                </a:ext>
              </a:extLst>
            </p:cNvPr>
            <p:cNvSpPr/>
            <p:nvPr/>
          </p:nvSpPr>
          <p:spPr>
            <a:xfrm>
              <a:off x="4375901" y="3328945"/>
              <a:ext cx="140049" cy="140049"/>
            </a:xfrm>
            <a:custGeom>
              <a:avLst/>
              <a:gdLst>
                <a:gd name="connsiteX0" fmla="*/ 108538 w 140048"/>
                <a:gd name="connsiteY0" fmla="*/ 7503 h 140048"/>
                <a:gd name="connsiteX1" fmla="*/ 124543 w 140048"/>
                <a:gd name="connsiteY1" fmla="*/ 7503 h 140048"/>
                <a:gd name="connsiteX2" fmla="*/ 33512 w 140048"/>
                <a:gd name="connsiteY2" fmla="*/ 135547 h 140048"/>
                <a:gd name="connsiteX3" fmla="*/ 17506 w 140048"/>
                <a:gd name="connsiteY3" fmla="*/ 135547 h 140048"/>
                <a:gd name="connsiteX4" fmla="*/ 95533 w 140048"/>
                <a:gd name="connsiteY4" fmla="*/ 25509 h 140048"/>
                <a:gd name="connsiteX5" fmla="*/ 82529 w 140048"/>
                <a:gd name="connsiteY5" fmla="*/ 27510 h 140048"/>
                <a:gd name="connsiteX6" fmla="*/ 71525 w 140048"/>
                <a:gd name="connsiteY6" fmla="*/ 28510 h 140048"/>
                <a:gd name="connsiteX7" fmla="*/ 60521 w 140048"/>
                <a:gd name="connsiteY7" fmla="*/ 27510 h 140048"/>
                <a:gd name="connsiteX8" fmla="*/ 62522 w 140048"/>
                <a:gd name="connsiteY8" fmla="*/ 37513 h 140048"/>
                <a:gd name="connsiteX9" fmla="*/ 54519 w 140048"/>
                <a:gd name="connsiteY9" fmla="*/ 56520 h 140048"/>
                <a:gd name="connsiteX10" fmla="*/ 35512 w 140048"/>
                <a:gd name="connsiteY10" fmla="*/ 64523 h 140048"/>
                <a:gd name="connsiteX11" fmla="*/ 15505 w 140048"/>
                <a:gd name="connsiteY11" fmla="*/ 56520 h 140048"/>
                <a:gd name="connsiteX12" fmla="*/ 7503 w 140048"/>
                <a:gd name="connsiteY12" fmla="*/ 37513 h 140048"/>
                <a:gd name="connsiteX13" fmla="*/ 11504 w 140048"/>
                <a:gd name="connsiteY13" fmla="*/ 23508 h 140048"/>
                <a:gd name="connsiteX14" fmla="*/ 21508 w 140048"/>
                <a:gd name="connsiteY14" fmla="*/ 13505 h 140048"/>
                <a:gd name="connsiteX15" fmla="*/ 34512 w 140048"/>
                <a:gd name="connsiteY15" fmla="*/ 9503 h 140048"/>
                <a:gd name="connsiteX16" fmla="*/ 47516 w 140048"/>
                <a:gd name="connsiteY16" fmla="*/ 11504 h 140048"/>
                <a:gd name="connsiteX17" fmla="*/ 74526 w 140048"/>
                <a:gd name="connsiteY17" fmla="*/ 14505 h 140048"/>
                <a:gd name="connsiteX18" fmla="*/ 93533 w 140048"/>
                <a:gd name="connsiteY18" fmla="*/ 12504 h 140048"/>
                <a:gd name="connsiteX19" fmla="*/ 108538 w 140048"/>
                <a:gd name="connsiteY19" fmla="*/ 7503 h 140048"/>
                <a:gd name="connsiteX20" fmla="*/ 33512 w 140048"/>
                <a:gd name="connsiteY20" fmla="*/ 23508 h 140048"/>
                <a:gd name="connsiteX21" fmla="*/ 24509 w 140048"/>
                <a:gd name="connsiteY21" fmla="*/ 27510 h 140048"/>
                <a:gd name="connsiteX22" fmla="*/ 20507 w 140048"/>
                <a:gd name="connsiteY22" fmla="*/ 36513 h 140048"/>
                <a:gd name="connsiteX23" fmla="*/ 24509 w 140048"/>
                <a:gd name="connsiteY23" fmla="*/ 45516 h 140048"/>
                <a:gd name="connsiteX24" fmla="*/ 33512 w 140048"/>
                <a:gd name="connsiteY24" fmla="*/ 49517 h 140048"/>
                <a:gd name="connsiteX25" fmla="*/ 42515 w 140048"/>
                <a:gd name="connsiteY25" fmla="*/ 45516 h 140048"/>
                <a:gd name="connsiteX26" fmla="*/ 46516 w 140048"/>
                <a:gd name="connsiteY26" fmla="*/ 36513 h 140048"/>
                <a:gd name="connsiteX27" fmla="*/ 42515 w 140048"/>
                <a:gd name="connsiteY27" fmla="*/ 27510 h 140048"/>
                <a:gd name="connsiteX28" fmla="*/ 33512 w 140048"/>
                <a:gd name="connsiteY28" fmla="*/ 23508 h 140048"/>
                <a:gd name="connsiteX29" fmla="*/ 109538 w 140048"/>
                <a:gd name="connsiteY29" fmla="*/ 75526 h 140048"/>
                <a:gd name="connsiteX30" fmla="*/ 128545 w 140048"/>
                <a:gd name="connsiteY30" fmla="*/ 83529 h 140048"/>
                <a:gd name="connsiteX31" fmla="*/ 136548 w 140048"/>
                <a:gd name="connsiteY31" fmla="*/ 102536 h 140048"/>
                <a:gd name="connsiteX32" fmla="*/ 128545 w 140048"/>
                <a:gd name="connsiteY32" fmla="*/ 121542 h 140048"/>
                <a:gd name="connsiteX33" fmla="*/ 109538 w 140048"/>
                <a:gd name="connsiteY33" fmla="*/ 129545 h 140048"/>
                <a:gd name="connsiteX34" fmla="*/ 90532 w 140048"/>
                <a:gd name="connsiteY34" fmla="*/ 121542 h 140048"/>
                <a:gd name="connsiteX35" fmla="*/ 82529 w 140048"/>
                <a:gd name="connsiteY35" fmla="*/ 102536 h 140048"/>
                <a:gd name="connsiteX36" fmla="*/ 90532 w 140048"/>
                <a:gd name="connsiteY36" fmla="*/ 83529 h 140048"/>
                <a:gd name="connsiteX37" fmla="*/ 109538 w 140048"/>
                <a:gd name="connsiteY37" fmla="*/ 75526 h 140048"/>
                <a:gd name="connsiteX38" fmla="*/ 109538 w 140048"/>
                <a:gd name="connsiteY38" fmla="*/ 89531 h 140048"/>
                <a:gd name="connsiteX39" fmla="*/ 100535 w 140048"/>
                <a:gd name="connsiteY39" fmla="*/ 93533 h 140048"/>
                <a:gd name="connsiteX40" fmla="*/ 96534 w 140048"/>
                <a:gd name="connsiteY40" fmla="*/ 102536 h 140048"/>
                <a:gd name="connsiteX41" fmla="*/ 100535 w 140048"/>
                <a:gd name="connsiteY41" fmla="*/ 111539 h 140048"/>
                <a:gd name="connsiteX42" fmla="*/ 109538 w 140048"/>
                <a:gd name="connsiteY42" fmla="*/ 115540 h 140048"/>
                <a:gd name="connsiteX43" fmla="*/ 118541 w 140048"/>
                <a:gd name="connsiteY43" fmla="*/ 111539 h 140048"/>
                <a:gd name="connsiteX44" fmla="*/ 122543 w 140048"/>
                <a:gd name="connsiteY44" fmla="*/ 102536 h 140048"/>
                <a:gd name="connsiteX45" fmla="*/ 118541 w 140048"/>
                <a:gd name="connsiteY45" fmla="*/ 93533 h 140048"/>
                <a:gd name="connsiteX46" fmla="*/ 109538 w 140048"/>
                <a:gd name="connsiteY46" fmla="*/ 89531 h 14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0048" h="140048">
                  <a:moveTo>
                    <a:pt x="108538" y="7503"/>
                  </a:moveTo>
                  <a:lnTo>
                    <a:pt x="124543" y="7503"/>
                  </a:lnTo>
                  <a:lnTo>
                    <a:pt x="33512" y="135547"/>
                  </a:lnTo>
                  <a:lnTo>
                    <a:pt x="17506" y="135547"/>
                  </a:lnTo>
                  <a:lnTo>
                    <a:pt x="95533" y="25509"/>
                  </a:lnTo>
                  <a:cubicBezTo>
                    <a:pt x="90532" y="26509"/>
                    <a:pt x="86530" y="26509"/>
                    <a:pt x="82529" y="27510"/>
                  </a:cubicBezTo>
                  <a:cubicBezTo>
                    <a:pt x="78527" y="28510"/>
                    <a:pt x="74526" y="28510"/>
                    <a:pt x="71525" y="28510"/>
                  </a:cubicBezTo>
                  <a:cubicBezTo>
                    <a:pt x="67523" y="28510"/>
                    <a:pt x="64522" y="28510"/>
                    <a:pt x="60521" y="27510"/>
                  </a:cubicBezTo>
                  <a:cubicBezTo>
                    <a:pt x="61522" y="31511"/>
                    <a:pt x="62522" y="34512"/>
                    <a:pt x="62522" y="37513"/>
                  </a:cubicBezTo>
                  <a:cubicBezTo>
                    <a:pt x="62522" y="45516"/>
                    <a:pt x="59521" y="51518"/>
                    <a:pt x="54519" y="56520"/>
                  </a:cubicBezTo>
                  <a:cubicBezTo>
                    <a:pt x="49517" y="61521"/>
                    <a:pt x="42515" y="64523"/>
                    <a:pt x="35512" y="64523"/>
                  </a:cubicBezTo>
                  <a:cubicBezTo>
                    <a:pt x="27509" y="64523"/>
                    <a:pt x="21508" y="61521"/>
                    <a:pt x="15505" y="56520"/>
                  </a:cubicBezTo>
                  <a:cubicBezTo>
                    <a:pt x="10504" y="51518"/>
                    <a:pt x="7503" y="44516"/>
                    <a:pt x="7503" y="37513"/>
                  </a:cubicBezTo>
                  <a:cubicBezTo>
                    <a:pt x="7503" y="32511"/>
                    <a:pt x="8503" y="28510"/>
                    <a:pt x="11504" y="23508"/>
                  </a:cubicBezTo>
                  <a:cubicBezTo>
                    <a:pt x="13505" y="19507"/>
                    <a:pt x="17506" y="15505"/>
                    <a:pt x="21508" y="13505"/>
                  </a:cubicBezTo>
                  <a:cubicBezTo>
                    <a:pt x="25509" y="10504"/>
                    <a:pt x="30511" y="9503"/>
                    <a:pt x="34512" y="9503"/>
                  </a:cubicBezTo>
                  <a:cubicBezTo>
                    <a:pt x="37513" y="9503"/>
                    <a:pt x="42515" y="10504"/>
                    <a:pt x="47516" y="11504"/>
                  </a:cubicBezTo>
                  <a:cubicBezTo>
                    <a:pt x="57520" y="13505"/>
                    <a:pt x="66523" y="14505"/>
                    <a:pt x="74526" y="14505"/>
                  </a:cubicBezTo>
                  <a:cubicBezTo>
                    <a:pt x="81529" y="14505"/>
                    <a:pt x="87530" y="13505"/>
                    <a:pt x="93533" y="12504"/>
                  </a:cubicBezTo>
                  <a:cubicBezTo>
                    <a:pt x="97534" y="11504"/>
                    <a:pt x="103536" y="9503"/>
                    <a:pt x="108538" y="7503"/>
                  </a:cubicBezTo>
                  <a:close/>
                  <a:moveTo>
                    <a:pt x="33512" y="23508"/>
                  </a:moveTo>
                  <a:cubicBezTo>
                    <a:pt x="29510" y="23508"/>
                    <a:pt x="26509" y="24509"/>
                    <a:pt x="24509" y="27510"/>
                  </a:cubicBezTo>
                  <a:cubicBezTo>
                    <a:pt x="22508" y="30511"/>
                    <a:pt x="20507" y="33512"/>
                    <a:pt x="20507" y="36513"/>
                  </a:cubicBezTo>
                  <a:cubicBezTo>
                    <a:pt x="20507" y="40514"/>
                    <a:pt x="21508" y="43515"/>
                    <a:pt x="24509" y="45516"/>
                  </a:cubicBezTo>
                  <a:cubicBezTo>
                    <a:pt x="27509" y="47516"/>
                    <a:pt x="30511" y="49517"/>
                    <a:pt x="33512" y="49517"/>
                  </a:cubicBezTo>
                  <a:cubicBezTo>
                    <a:pt x="37513" y="49517"/>
                    <a:pt x="40514" y="48517"/>
                    <a:pt x="42515" y="45516"/>
                  </a:cubicBezTo>
                  <a:cubicBezTo>
                    <a:pt x="44515" y="42515"/>
                    <a:pt x="46516" y="39514"/>
                    <a:pt x="46516" y="36513"/>
                  </a:cubicBezTo>
                  <a:cubicBezTo>
                    <a:pt x="46516" y="33512"/>
                    <a:pt x="45516" y="29510"/>
                    <a:pt x="42515" y="27510"/>
                  </a:cubicBezTo>
                  <a:cubicBezTo>
                    <a:pt x="40514" y="24509"/>
                    <a:pt x="37513" y="23508"/>
                    <a:pt x="33512" y="23508"/>
                  </a:cubicBezTo>
                  <a:close/>
                  <a:moveTo>
                    <a:pt x="109538" y="75526"/>
                  </a:moveTo>
                  <a:cubicBezTo>
                    <a:pt x="117541" y="75526"/>
                    <a:pt x="123543" y="78527"/>
                    <a:pt x="128545" y="83529"/>
                  </a:cubicBezTo>
                  <a:cubicBezTo>
                    <a:pt x="133546" y="88531"/>
                    <a:pt x="136548" y="95533"/>
                    <a:pt x="136548" y="102536"/>
                  </a:cubicBezTo>
                  <a:cubicBezTo>
                    <a:pt x="136548" y="110538"/>
                    <a:pt x="133546" y="116541"/>
                    <a:pt x="128545" y="121542"/>
                  </a:cubicBezTo>
                  <a:cubicBezTo>
                    <a:pt x="123543" y="126544"/>
                    <a:pt x="116541" y="129545"/>
                    <a:pt x="109538" y="129545"/>
                  </a:cubicBezTo>
                  <a:cubicBezTo>
                    <a:pt x="101535" y="129545"/>
                    <a:pt x="95533" y="126544"/>
                    <a:pt x="90532" y="121542"/>
                  </a:cubicBezTo>
                  <a:cubicBezTo>
                    <a:pt x="85530" y="116541"/>
                    <a:pt x="82529" y="109538"/>
                    <a:pt x="82529" y="102536"/>
                  </a:cubicBezTo>
                  <a:cubicBezTo>
                    <a:pt x="82529" y="94533"/>
                    <a:pt x="85530" y="88531"/>
                    <a:pt x="90532" y="83529"/>
                  </a:cubicBezTo>
                  <a:cubicBezTo>
                    <a:pt x="95533" y="78527"/>
                    <a:pt x="102536" y="75526"/>
                    <a:pt x="109538" y="75526"/>
                  </a:cubicBezTo>
                  <a:close/>
                  <a:moveTo>
                    <a:pt x="109538" y="89531"/>
                  </a:moveTo>
                  <a:cubicBezTo>
                    <a:pt x="105537" y="89531"/>
                    <a:pt x="102536" y="90532"/>
                    <a:pt x="100535" y="93533"/>
                  </a:cubicBezTo>
                  <a:cubicBezTo>
                    <a:pt x="97534" y="96534"/>
                    <a:pt x="96534" y="99535"/>
                    <a:pt x="96534" y="102536"/>
                  </a:cubicBezTo>
                  <a:cubicBezTo>
                    <a:pt x="96534" y="105537"/>
                    <a:pt x="97534" y="109538"/>
                    <a:pt x="100535" y="111539"/>
                  </a:cubicBezTo>
                  <a:cubicBezTo>
                    <a:pt x="103536" y="114540"/>
                    <a:pt x="106537" y="115540"/>
                    <a:pt x="109538" y="115540"/>
                  </a:cubicBezTo>
                  <a:cubicBezTo>
                    <a:pt x="113539" y="115540"/>
                    <a:pt x="116541" y="114540"/>
                    <a:pt x="118541" y="111539"/>
                  </a:cubicBezTo>
                  <a:cubicBezTo>
                    <a:pt x="121542" y="108538"/>
                    <a:pt x="122543" y="105537"/>
                    <a:pt x="122543" y="102536"/>
                  </a:cubicBezTo>
                  <a:cubicBezTo>
                    <a:pt x="122543" y="99535"/>
                    <a:pt x="121542" y="95533"/>
                    <a:pt x="118541" y="93533"/>
                  </a:cubicBezTo>
                  <a:cubicBezTo>
                    <a:pt x="116541" y="90532"/>
                    <a:pt x="113539" y="89531"/>
                    <a:pt x="109538" y="89531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8CBCE84B-877D-460A-B6C1-D3A7B532EDAE}"/>
                </a:ext>
              </a:extLst>
            </p:cNvPr>
            <p:cNvSpPr/>
            <p:nvPr/>
          </p:nvSpPr>
          <p:spPr>
            <a:xfrm>
              <a:off x="3712669" y="3331946"/>
              <a:ext cx="90031" cy="130045"/>
            </a:xfrm>
            <a:custGeom>
              <a:avLst/>
              <a:gdLst>
                <a:gd name="connsiteX0" fmla="*/ 30511 w 90031"/>
                <a:gd name="connsiteY0" fmla="*/ 7503 h 130045"/>
                <a:gd name="connsiteX1" fmla="*/ 84529 w 90031"/>
                <a:gd name="connsiteY1" fmla="*/ 7503 h 130045"/>
                <a:gd name="connsiteX2" fmla="*/ 84529 w 90031"/>
                <a:gd name="connsiteY2" fmla="*/ 27510 h 130045"/>
                <a:gd name="connsiteX3" fmla="*/ 46516 w 90031"/>
                <a:gd name="connsiteY3" fmla="*/ 27510 h 130045"/>
                <a:gd name="connsiteX4" fmla="*/ 41514 w 90031"/>
                <a:gd name="connsiteY4" fmla="*/ 48517 h 130045"/>
                <a:gd name="connsiteX5" fmla="*/ 45516 w 90031"/>
                <a:gd name="connsiteY5" fmla="*/ 47517 h 130045"/>
                <a:gd name="connsiteX6" fmla="*/ 49517 w 90031"/>
                <a:gd name="connsiteY6" fmla="*/ 47517 h 130045"/>
                <a:gd name="connsiteX7" fmla="*/ 75526 w 90031"/>
                <a:gd name="connsiteY7" fmla="*/ 58520 h 130045"/>
                <a:gd name="connsiteX8" fmla="*/ 85530 w 90031"/>
                <a:gd name="connsiteY8" fmla="*/ 85530 h 130045"/>
                <a:gd name="connsiteX9" fmla="*/ 74526 w 90031"/>
                <a:gd name="connsiteY9" fmla="*/ 113540 h 130045"/>
                <a:gd name="connsiteX10" fmla="*/ 46516 w 90031"/>
                <a:gd name="connsiteY10" fmla="*/ 125544 h 130045"/>
                <a:gd name="connsiteX11" fmla="*/ 21507 w 90031"/>
                <a:gd name="connsiteY11" fmla="*/ 117541 h 130045"/>
                <a:gd name="connsiteX12" fmla="*/ 7503 w 90031"/>
                <a:gd name="connsiteY12" fmla="*/ 94533 h 130045"/>
                <a:gd name="connsiteX13" fmla="*/ 30511 w 90031"/>
                <a:gd name="connsiteY13" fmla="*/ 94533 h 130045"/>
                <a:gd name="connsiteX14" fmla="*/ 37513 w 90031"/>
                <a:gd name="connsiteY14" fmla="*/ 102536 h 130045"/>
                <a:gd name="connsiteX15" fmla="*/ 47517 w 90031"/>
                <a:gd name="connsiteY15" fmla="*/ 105537 h 130045"/>
                <a:gd name="connsiteX16" fmla="*/ 59521 w 90031"/>
                <a:gd name="connsiteY16" fmla="*/ 100535 h 130045"/>
                <a:gd name="connsiteX17" fmla="*/ 64522 w 90031"/>
                <a:gd name="connsiteY17" fmla="*/ 87531 h 130045"/>
                <a:gd name="connsiteX18" fmla="*/ 59521 w 90031"/>
                <a:gd name="connsiteY18" fmla="*/ 74526 h 130045"/>
                <a:gd name="connsiteX19" fmla="*/ 48517 w 90031"/>
                <a:gd name="connsiteY19" fmla="*/ 69524 h 130045"/>
                <a:gd name="connsiteX20" fmla="*/ 41514 w 90031"/>
                <a:gd name="connsiteY20" fmla="*/ 71525 h 130045"/>
                <a:gd name="connsiteX21" fmla="*/ 34512 w 90031"/>
                <a:gd name="connsiteY21" fmla="*/ 76527 h 130045"/>
                <a:gd name="connsiteX22" fmla="*/ 16506 w 90031"/>
                <a:gd name="connsiteY22" fmla="*/ 72525 h 130045"/>
                <a:gd name="connsiteX23" fmla="*/ 30511 w 90031"/>
                <a:gd name="connsiteY23" fmla="*/ 7503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031" h="130045">
                  <a:moveTo>
                    <a:pt x="30511" y="7503"/>
                  </a:moveTo>
                  <a:lnTo>
                    <a:pt x="84529" y="7503"/>
                  </a:lnTo>
                  <a:lnTo>
                    <a:pt x="84529" y="27510"/>
                  </a:lnTo>
                  <a:lnTo>
                    <a:pt x="46516" y="27510"/>
                  </a:lnTo>
                  <a:lnTo>
                    <a:pt x="41514" y="48517"/>
                  </a:lnTo>
                  <a:cubicBezTo>
                    <a:pt x="42515" y="48517"/>
                    <a:pt x="44515" y="47517"/>
                    <a:pt x="45516" y="47517"/>
                  </a:cubicBezTo>
                  <a:cubicBezTo>
                    <a:pt x="46516" y="47517"/>
                    <a:pt x="47517" y="47517"/>
                    <a:pt x="49517" y="47517"/>
                  </a:cubicBezTo>
                  <a:cubicBezTo>
                    <a:pt x="59521" y="47517"/>
                    <a:pt x="68524" y="51518"/>
                    <a:pt x="75526" y="58520"/>
                  </a:cubicBezTo>
                  <a:cubicBezTo>
                    <a:pt x="82529" y="65523"/>
                    <a:pt x="85530" y="74526"/>
                    <a:pt x="85530" y="85530"/>
                  </a:cubicBezTo>
                  <a:cubicBezTo>
                    <a:pt x="85530" y="96534"/>
                    <a:pt x="81528" y="106537"/>
                    <a:pt x="74526" y="113540"/>
                  </a:cubicBezTo>
                  <a:cubicBezTo>
                    <a:pt x="66523" y="121542"/>
                    <a:pt x="57520" y="125544"/>
                    <a:pt x="46516" y="125544"/>
                  </a:cubicBezTo>
                  <a:cubicBezTo>
                    <a:pt x="36513" y="125544"/>
                    <a:pt x="28510" y="122543"/>
                    <a:pt x="21507" y="117541"/>
                  </a:cubicBezTo>
                  <a:cubicBezTo>
                    <a:pt x="14505" y="112539"/>
                    <a:pt x="9503" y="104536"/>
                    <a:pt x="7503" y="94533"/>
                  </a:cubicBezTo>
                  <a:lnTo>
                    <a:pt x="30511" y="94533"/>
                  </a:lnTo>
                  <a:cubicBezTo>
                    <a:pt x="32511" y="98534"/>
                    <a:pt x="34512" y="100535"/>
                    <a:pt x="37513" y="102536"/>
                  </a:cubicBezTo>
                  <a:cubicBezTo>
                    <a:pt x="40514" y="104536"/>
                    <a:pt x="43515" y="105537"/>
                    <a:pt x="47517" y="105537"/>
                  </a:cubicBezTo>
                  <a:cubicBezTo>
                    <a:pt x="52518" y="105537"/>
                    <a:pt x="56520" y="103536"/>
                    <a:pt x="59521" y="100535"/>
                  </a:cubicBezTo>
                  <a:cubicBezTo>
                    <a:pt x="62522" y="97534"/>
                    <a:pt x="64522" y="92532"/>
                    <a:pt x="64522" y="87531"/>
                  </a:cubicBezTo>
                  <a:cubicBezTo>
                    <a:pt x="64522" y="82529"/>
                    <a:pt x="62522" y="77527"/>
                    <a:pt x="59521" y="74526"/>
                  </a:cubicBezTo>
                  <a:cubicBezTo>
                    <a:pt x="56520" y="71525"/>
                    <a:pt x="52518" y="69524"/>
                    <a:pt x="48517" y="69524"/>
                  </a:cubicBezTo>
                  <a:cubicBezTo>
                    <a:pt x="46516" y="69524"/>
                    <a:pt x="43515" y="70525"/>
                    <a:pt x="41514" y="71525"/>
                  </a:cubicBezTo>
                  <a:cubicBezTo>
                    <a:pt x="39514" y="72525"/>
                    <a:pt x="36513" y="74526"/>
                    <a:pt x="34512" y="76527"/>
                  </a:cubicBezTo>
                  <a:lnTo>
                    <a:pt x="16506" y="72525"/>
                  </a:lnTo>
                  <a:lnTo>
                    <a:pt x="30511" y="7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B75D7B8-6E41-455E-A3F7-AFCB84DB750C}"/>
                </a:ext>
              </a:extLst>
            </p:cNvPr>
            <p:cNvSpPr/>
            <p:nvPr/>
          </p:nvSpPr>
          <p:spPr>
            <a:xfrm>
              <a:off x="3801700" y="3330946"/>
              <a:ext cx="90031" cy="130045"/>
            </a:xfrm>
            <a:custGeom>
              <a:avLst/>
              <a:gdLst>
                <a:gd name="connsiteX0" fmla="*/ 70525 w 90031"/>
                <a:gd name="connsiteY0" fmla="*/ 61521 h 130045"/>
                <a:gd name="connsiteX1" fmla="*/ 82529 w 90031"/>
                <a:gd name="connsiteY1" fmla="*/ 74526 h 130045"/>
                <a:gd name="connsiteX2" fmla="*/ 86530 w 90031"/>
                <a:gd name="connsiteY2" fmla="*/ 91532 h 130045"/>
                <a:gd name="connsiteX3" fmla="*/ 81529 w 90031"/>
                <a:gd name="connsiteY3" fmla="*/ 109538 h 130045"/>
                <a:gd name="connsiteX4" fmla="*/ 68524 w 90031"/>
                <a:gd name="connsiteY4" fmla="*/ 122543 h 130045"/>
                <a:gd name="connsiteX5" fmla="*/ 47517 w 90031"/>
                <a:gd name="connsiteY5" fmla="*/ 126544 h 130045"/>
                <a:gd name="connsiteX6" fmla="*/ 25509 w 90031"/>
                <a:gd name="connsiteY6" fmla="*/ 122543 h 130045"/>
                <a:gd name="connsiteX7" fmla="*/ 12504 w 90031"/>
                <a:gd name="connsiteY7" fmla="*/ 110538 h 130045"/>
                <a:gd name="connsiteX8" fmla="*/ 7503 w 90031"/>
                <a:gd name="connsiteY8" fmla="*/ 91532 h 130045"/>
                <a:gd name="connsiteX9" fmla="*/ 11504 w 90031"/>
                <a:gd name="connsiteY9" fmla="*/ 74526 h 130045"/>
                <a:gd name="connsiteX10" fmla="*/ 23508 w 90031"/>
                <a:gd name="connsiteY10" fmla="*/ 61521 h 130045"/>
                <a:gd name="connsiteX11" fmla="*/ 15505 w 90031"/>
                <a:gd name="connsiteY11" fmla="*/ 50518 h 130045"/>
                <a:gd name="connsiteX12" fmla="*/ 12504 w 90031"/>
                <a:gd name="connsiteY12" fmla="*/ 38513 h 130045"/>
                <a:gd name="connsiteX13" fmla="*/ 16506 w 90031"/>
                <a:gd name="connsiteY13" fmla="*/ 22508 h 130045"/>
                <a:gd name="connsiteX14" fmla="*/ 28510 w 90031"/>
                <a:gd name="connsiteY14" fmla="*/ 11504 h 130045"/>
                <a:gd name="connsiteX15" fmla="*/ 46516 w 90031"/>
                <a:gd name="connsiteY15" fmla="*/ 7503 h 130045"/>
                <a:gd name="connsiteX16" fmla="*/ 64523 w 90031"/>
                <a:gd name="connsiteY16" fmla="*/ 11504 h 130045"/>
                <a:gd name="connsiteX17" fmla="*/ 76527 w 90031"/>
                <a:gd name="connsiteY17" fmla="*/ 23508 h 130045"/>
                <a:gd name="connsiteX18" fmla="*/ 80528 w 90031"/>
                <a:gd name="connsiteY18" fmla="*/ 39514 h 130045"/>
                <a:gd name="connsiteX19" fmla="*/ 78527 w 90031"/>
                <a:gd name="connsiteY19" fmla="*/ 50518 h 130045"/>
                <a:gd name="connsiteX20" fmla="*/ 70525 w 90031"/>
                <a:gd name="connsiteY20" fmla="*/ 61521 h 130045"/>
                <a:gd name="connsiteX21" fmla="*/ 47517 w 90031"/>
                <a:gd name="connsiteY21" fmla="*/ 72525 h 130045"/>
                <a:gd name="connsiteX22" fmla="*/ 34512 w 90031"/>
                <a:gd name="connsiteY22" fmla="*/ 77527 h 130045"/>
                <a:gd name="connsiteX23" fmla="*/ 29510 w 90031"/>
                <a:gd name="connsiteY23" fmla="*/ 88531 h 130045"/>
                <a:gd name="connsiteX24" fmla="*/ 34512 w 90031"/>
                <a:gd name="connsiteY24" fmla="*/ 100535 h 130045"/>
                <a:gd name="connsiteX25" fmla="*/ 47517 w 90031"/>
                <a:gd name="connsiteY25" fmla="*/ 105537 h 130045"/>
                <a:gd name="connsiteX26" fmla="*/ 60521 w 90031"/>
                <a:gd name="connsiteY26" fmla="*/ 101535 h 130045"/>
                <a:gd name="connsiteX27" fmla="*/ 65523 w 90031"/>
                <a:gd name="connsiteY27" fmla="*/ 89531 h 130045"/>
                <a:gd name="connsiteX28" fmla="*/ 60521 w 90031"/>
                <a:gd name="connsiteY28" fmla="*/ 77527 h 130045"/>
                <a:gd name="connsiteX29" fmla="*/ 47517 w 90031"/>
                <a:gd name="connsiteY29" fmla="*/ 72525 h 130045"/>
                <a:gd name="connsiteX30" fmla="*/ 46516 w 90031"/>
                <a:gd name="connsiteY30" fmla="*/ 26509 h 130045"/>
                <a:gd name="connsiteX31" fmla="*/ 37513 w 90031"/>
                <a:gd name="connsiteY31" fmla="*/ 30511 h 130045"/>
                <a:gd name="connsiteX32" fmla="*/ 34512 w 90031"/>
                <a:gd name="connsiteY32" fmla="*/ 39514 h 130045"/>
                <a:gd name="connsiteX33" fmla="*/ 38513 w 90031"/>
                <a:gd name="connsiteY33" fmla="*/ 48517 h 130045"/>
                <a:gd name="connsiteX34" fmla="*/ 47517 w 90031"/>
                <a:gd name="connsiteY34" fmla="*/ 52518 h 130045"/>
                <a:gd name="connsiteX35" fmla="*/ 56520 w 90031"/>
                <a:gd name="connsiteY35" fmla="*/ 48517 h 130045"/>
                <a:gd name="connsiteX36" fmla="*/ 60521 w 90031"/>
                <a:gd name="connsiteY36" fmla="*/ 38513 h 130045"/>
                <a:gd name="connsiteX37" fmla="*/ 56520 w 90031"/>
                <a:gd name="connsiteY37" fmla="*/ 29510 h 130045"/>
                <a:gd name="connsiteX38" fmla="*/ 46516 w 90031"/>
                <a:gd name="connsiteY38" fmla="*/ 26509 h 130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0031" h="130045">
                  <a:moveTo>
                    <a:pt x="70525" y="61521"/>
                  </a:moveTo>
                  <a:cubicBezTo>
                    <a:pt x="75526" y="64523"/>
                    <a:pt x="79528" y="69524"/>
                    <a:pt x="82529" y="74526"/>
                  </a:cubicBezTo>
                  <a:cubicBezTo>
                    <a:pt x="85530" y="79528"/>
                    <a:pt x="86530" y="85530"/>
                    <a:pt x="86530" y="91532"/>
                  </a:cubicBezTo>
                  <a:cubicBezTo>
                    <a:pt x="86530" y="98534"/>
                    <a:pt x="84530" y="104536"/>
                    <a:pt x="81529" y="109538"/>
                  </a:cubicBezTo>
                  <a:cubicBezTo>
                    <a:pt x="78527" y="115540"/>
                    <a:pt x="73526" y="119542"/>
                    <a:pt x="68524" y="122543"/>
                  </a:cubicBezTo>
                  <a:cubicBezTo>
                    <a:pt x="62522" y="125544"/>
                    <a:pt x="55519" y="126544"/>
                    <a:pt x="47517" y="126544"/>
                  </a:cubicBezTo>
                  <a:cubicBezTo>
                    <a:pt x="38513" y="126544"/>
                    <a:pt x="30511" y="125544"/>
                    <a:pt x="25509" y="122543"/>
                  </a:cubicBezTo>
                  <a:cubicBezTo>
                    <a:pt x="20507" y="119542"/>
                    <a:pt x="15505" y="115540"/>
                    <a:pt x="12504" y="110538"/>
                  </a:cubicBezTo>
                  <a:cubicBezTo>
                    <a:pt x="9503" y="104536"/>
                    <a:pt x="7503" y="98534"/>
                    <a:pt x="7503" y="91532"/>
                  </a:cubicBezTo>
                  <a:cubicBezTo>
                    <a:pt x="7503" y="85530"/>
                    <a:pt x="8503" y="79528"/>
                    <a:pt x="11504" y="74526"/>
                  </a:cubicBezTo>
                  <a:cubicBezTo>
                    <a:pt x="14505" y="69524"/>
                    <a:pt x="18507" y="65523"/>
                    <a:pt x="23508" y="61521"/>
                  </a:cubicBezTo>
                  <a:cubicBezTo>
                    <a:pt x="20507" y="58520"/>
                    <a:pt x="17506" y="54519"/>
                    <a:pt x="15505" y="50518"/>
                  </a:cubicBezTo>
                  <a:cubicBezTo>
                    <a:pt x="13505" y="46516"/>
                    <a:pt x="12504" y="42515"/>
                    <a:pt x="12504" y="38513"/>
                  </a:cubicBezTo>
                  <a:cubicBezTo>
                    <a:pt x="12504" y="32511"/>
                    <a:pt x="13505" y="27510"/>
                    <a:pt x="16506" y="22508"/>
                  </a:cubicBezTo>
                  <a:cubicBezTo>
                    <a:pt x="19507" y="17506"/>
                    <a:pt x="23508" y="13505"/>
                    <a:pt x="28510" y="11504"/>
                  </a:cubicBezTo>
                  <a:cubicBezTo>
                    <a:pt x="33512" y="8503"/>
                    <a:pt x="39514" y="7503"/>
                    <a:pt x="46516" y="7503"/>
                  </a:cubicBezTo>
                  <a:cubicBezTo>
                    <a:pt x="53519" y="7503"/>
                    <a:pt x="59521" y="8503"/>
                    <a:pt x="64523" y="11504"/>
                  </a:cubicBezTo>
                  <a:cubicBezTo>
                    <a:pt x="69524" y="14505"/>
                    <a:pt x="73526" y="18506"/>
                    <a:pt x="76527" y="23508"/>
                  </a:cubicBezTo>
                  <a:cubicBezTo>
                    <a:pt x="79528" y="28510"/>
                    <a:pt x="80528" y="34512"/>
                    <a:pt x="80528" y="39514"/>
                  </a:cubicBezTo>
                  <a:cubicBezTo>
                    <a:pt x="80528" y="43515"/>
                    <a:pt x="79528" y="47517"/>
                    <a:pt x="78527" y="50518"/>
                  </a:cubicBezTo>
                  <a:cubicBezTo>
                    <a:pt x="77527" y="52518"/>
                    <a:pt x="74526" y="56520"/>
                    <a:pt x="70525" y="61521"/>
                  </a:cubicBezTo>
                  <a:close/>
                  <a:moveTo>
                    <a:pt x="47517" y="72525"/>
                  </a:moveTo>
                  <a:cubicBezTo>
                    <a:pt x="42515" y="72525"/>
                    <a:pt x="37513" y="74526"/>
                    <a:pt x="34512" y="77527"/>
                  </a:cubicBezTo>
                  <a:cubicBezTo>
                    <a:pt x="31511" y="80528"/>
                    <a:pt x="29510" y="84530"/>
                    <a:pt x="29510" y="88531"/>
                  </a:cubicBezTo>
                  <a:cubicBezTo>
                    <a:pt x="29510" y="93533"/>
                    <a:pt x="31511" y="97534"/>
                    <a:pt x="34512" y="100535"/>
                  </a:cubicBezTo>
                  <a:cubicBezTo>
                    <a:pt x="37513" y="103536"/>
                    <a:pt x="42515" y="105537"/>
                    <a:pt x="47517" y="105537"/>
                  </a:cubicBezTo>
                  <a:cubicBezTo>
                    <a:pt x="53519" y="105537"/>
                    <a:pt x="57520" y="104536"/>
                    <a:pt x="60521" y="101535"/>
                  </a:cubicBezTo>
                  <a:cubicBezTo>
                    <a:pt x="63522" y="98534"/>
                    <a:pt x="65523" y="94533"/>
                    <a:pt x="65523" y="89531"/>
                  </a:cubicBezTo>
                  <a:cubicBezTo>
                    <a:pt x="65523" y="84530"/>
                    <a:pt x="63522" y="80528"/>
                    <a:pt x="60521" y="77527"/>
                  </a:cubicBezTo>
                  <a:cubicBezTo>
                    <a:pt x="57520" y="74526"/>
                    <a:pt x="52518" y="72525"/>
                    <a:pt x="47517" y="72525"/>
                  </a:cubicBezTo>
                  <a:close/>
                  <a:moveTo>
                    <a:pt x="46516" y="26509"/>
                  </a:moveTo>
                  <a:cubicBezTo>
                    <a:pt x="42515" y="26509"/>
                    <a:pt x="39514" y="27510"/>
                    <a:pt x="37513" y="30511"/>
                  </a:cubicBezTo>
                  <a:cubicBezTo>
                    <a:pt x="35512" y="32511"/>
                    <a:pt x="34512" y="35512"/>
                    <a:pt x="34512" y="39514"/>
                  </a:cubicBezTo>
                  <a:cubicBezTo>
                    <a:pt x="34512" y="43515"/>
                    <a:pt x="35512" y="46516"/>
                    <a:pt x="38513" y="48517"/>
                  </a:cubicBezTo>
                  <a:cubicBezTo>
                    <a:pt x="40514" y="50518"/>
                    <a:pt x="43515" y="52518"/>
                    <a:pt x="47517" y="52518"/>
                  </a:cubicBezTo>
                  <a:cubicBezTo>
                    <a:pt x="51518" y="52518"/>
                    <a:pt x="54519" y="51518"/>
                    <a:pt x="56520" y="48517"/>
                  </a:cubicBezTo>
                  <a:cubicBezTo>
                    <a:pt x="58520" y="46516"/>
                    <a:pt x="60521" y="42515"/>
                    <a:pt x="60521" y="38513"/>
                  </a:cubicBezTo>
                  <a:cubicBezTo>
                    <a:pt x="60521" y="34512"/>
                    <a:pt x="59521" y="31511"/>
                    <a:pt x="56520" y="29510"/>
                  </a:cubicBezTo>
                  <a:cubicBezTo>
                    <a:pt x="53519" y="27510"/>
                    <a:pt x="50518" y="26509"/>
                    <a:pt x="46516" y="26509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DF6CA78C-4CA1-413C-B691-6BDEC50EF53B}"/>
                </a:ext>
              </a:extLst>
            </p:cNvPr>
            <p:cNvSpPr/>
            <p:nvPr/>
          </p:nvSpPr>
          <p:spPr>
            <a:xfrm>
              <a:off x="3886730" y="3326945"/>
              <a:ext cx="140049" cy="140049"/>
            </a:xfrm>
            <a:custGeom>
              <a:avLst/>
              <a:gdLst>
                <a:gd name="connsiteX0" fmla="*/ 108538 w 140048"/>
                <a:gd name="connsiteY0" fmla="*/ 7503 h 140048"/>
                <a:gd name="connsiteX1" fmla="*/ 124544 w 140048"/>
                <a:gd name="connsiteY1" fmla="*/ 7503 h 140048"/>
                <a:gd name="connsiteX2" fmla="*/ 33512 w 140048"/>
                <a:gd name="connsiteY2" fmla="*/ 135547 h 140048"/>
                <a:gd name="connsiteX3" fmla="*/ 17506 w 140048"/>
                <a:gd name="connsiteY3" fmla="*/ 135547 h 140048"/>
                <a:gd name="connsiteX4" fmla="*/ 95533 w 140048"/>
                <a:gd name="connsiteY4" fmla="*/ 25509 h 140048"/>
                <a:gd name="connsiteX5" fmla="*/ 82529 w 140048"/>
                <a:gd name="connsiteY5" fmla="*/ 27510 h 140048"/>
                <a:gd name="connsiteX6" fmla="*/ 71525 w 140048"/>
                <a:gd name="connsiteY6" fmla="*/ 28510 h 140048"/>
                <a:gd name="connsiteX7" fmla="*/ 60521 w 140048"/>
                <a:gd name="connsiteY7" fmla="*/ 27510 h 140048"/>
                <a:gd name="connsiteX8" fmla="*/ 62522 w 140048"/>
                <a:gd name="connsiteY8" fmla="*/ 37513 h 140048"/>
                <a:gd name="connsiteX9" fmla="*/ 54519 w 140048"/>
                <a:gd name="connsiteY9" fmla="*/ 56520 h 140048"/>
                <a:gd name="connsiteX10" fmla="*/ 35512 w 140048"/>
                <a:gd name="connsiteY10" fmla="*/ 64522 h 140048"/>
                <a:gd name="connsiteX11" fmla="*/ 15505 w 140048"/>
                <a:gd name="connsiteY11" fmla="*/ 56520 h 140048"/>
                <a:gd name="connsiteX12" fmla="*/ 7503 w 140048"/>
                <a:gd name="connsiteY12" fmla="*/ 37513 h 140048"/>
                <a:gd name="connsiteX13" fmla="*/ 11504 w 140048"/>
                <a:gd name="connsiteY13" fmla="*/ 23508 h 140048"/>
                <a:gd name="connsiteX14" fmla="*/ 21508 w 140048"/>
                <a:gd name="connsiteY14" fmla="*/ 13505 h 140048"/>
                <a:gd name="connsiteX15" fmla="*/ 34512 w 140048"/>
                <a:gd name="connsiteY15" fmla="*/ 9503 h 140048"/>
                <a:gd name="connsiteX16" fmla="*/ 47517 w 140048"/>
                <a:gd name="connsiteY16" fmla="*/ 11504 h 140048"/>
                <a:gd name="connsiteX17" fmla="*/ 74526 w 140048"/>
                <a:gd name="connsiteY17" fmla="*/ 14505 h 140048"/>
                <a:gd name="connsiteX18" fmla="*/ 93533 w 140048"/>
                <a:gd name="connsiteY18" fmla="*/ 12504 h 140048"/>
                <a:gd name="connsiteX19" fmla="*/ 108538 w 140048"/>
                <a:gd name="connsiteY19" fmla="*/ 7503 h 140048"/>
                <a:gd name="connsiteX20" fmla="*/ 33512 w 140048"/>
                <a:gd name="connsiteY20" fmla="*/ 23508 h 140048"/>
                <a:gd name="connsiteX21" fmla="*/ 24509 w 140048"/>
                <a:gd name="connsiteY21" fmla="*/ 27510 h 140048"/>
                <a:gd name="connsiteX22" fmla="*/ 20507 w 140048"/>
                <a:gd name="connsiteY22" fmla="*/ 36513 h 140048"/>
                <a:gd name="connsiteX23" fmla="*/ 24509 w 140048"/>
                <a:gd name="connsiteY23" fmla="*/ 45516 h 140048"/>
                <a:gd name="connsiteX24" fmla="*/ 33512 w 140048"/>
                <a:gd name="connsiteY24" fmla="*/ 49517 h 140048"/>
                <a:gd name="connsiteX25" fmla="*/ 42515 w 140048"/>
                <a:gd name="connsiteY25" fmla="*/ 45516 h 140048"/>
                <a:gd name="connsiteX26" fmla="*/ 46516 w 140048"/>
                <a:gd name="connsiteY26" fmla="*/ 36513 h 140048"/>
                <a:gd name="connsiteX27" fmla="*/ 42515 w 140048"/>
                <a:gd name="connsiteY27" fmla="*/ 27510 h 140048"/>
                <a:gd name="connsiteX28" fmla="*/ 33512 w 140048"/>
                <a:gd name="connsiteY28" fmla="*/ 23508 h 140048"/>
                <a:gd name="connsiteX29" fmla="*/ 109538 w 140048"/>
                <a:gd name="connsiteY29" fmla="*/ 75526 h 140048"/>
                <a:gd name="connsiteX30" fmla="*/ 128545 w 140048"/>
                <a:gd name="connsiteY30" fmla="*/ 83529 h 140048"/>
                <a:gd name="connsiteX31" fmla="*/ 136548 w 140048"/>
                <a:gd name="connsiteY31" fmla="*/ 102536 h 140048"/>
                <a:gd name="connsiteX32" fmla="*/ 128545 w 140048"/>
                <a:gd name="connsiteY32" fmla="*/ 121542 h 140048"/>
                <a:gd name="connsiteX33" fmla="*/ 109538 w 140048"/>
                <a:gd name="connsiteY33" fmla="*/ 129545 h 140048"/>
                <a:gd name="connsiteX34" fmla="*/ 90532 w 140048"/>
                <a:gd name="connsiteY34" fmla="*/ 121542 h 140048"/>
                <a:gd name="connsiteX35" fmla="*/ 82529 w 140048"/>
                <a:gd name="connsiteY35" fmla="*/ 102536 h 140048"/>
                <a:gd name="connsiteX36" fmla="*/ 90532 w 140048"/>
                <a:gd name="connsiteY36" fmla="*/ 83529 h 140048"/>
                <a:gd name="connsiteX37" fmla="*/ 109538 w 140048"/>
                <a:gd name="connsiteY37" fmla="*/ 75526 h 140048"/>
                <a:gd name="connsiteX38" fmla="*/ 109538 w 140048"/>
                <a:gd name="connsiteY38" fmla="*/ 89531 h 140048"/>
                <a:gd name="connsiteX39" fmla="*/ 100535 w 140048"/>
                <a:gd name="connsiteY39" fmla="*/ 93533 h 140048"/>
                <a:gd name="connsiteX40" fmla="*/ 96534 w 140048"/>
                <a:gd name="connsiteY40" fmla="*/ 102536 h 140048"/>
                <a:gd name="connsiteX41" fmla="*/ 100535 w 140048"/>
                <a:gd name="connsiteY41" fmla="*/ 111539 h 140048"/>
                <a:gd name="connsiteX42" fmla="*/ 109538 w 140048"/>
                <a:gd name="connsiteY42" fmla="*/ 115540 h 140048"/>
                <a:gd name="connsiteX43" fmla="*/ 118541 w 140048"/>
                <a:gd name="connsiteY43" fmla="*/ 111539 h 140048"/>
                <a:gd name="connsiteX44" fmla="*/ 122543 w 140048"/>
                <a:gd name="connsiteY44" fmla="*/ 102536 h 140048"/>
                <a:gd name="connsiteX45" fmla="*/ 118541 w 140048"/>
                <a:gd name="connsiteY45" fmla="*/ 93533 h 140048"/>
                <a:gd name="connsiteX46" fmla="*/ 109538 w 140048"/>
                <a:gd name="connsiteY46" fmla="*/ 89531 h 14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0048" h="140048">
                  <a:moveTo>
                    <a:pt x="108538" y="7503"/>
                  </a:moveTo>
                  <a:lnTo>
                    <a:pt x="124544" y="7503"/>
                  </a:lnTo>
                  <a:lnTo>
                    <a:pt x="33512" y="135547"/>
                  </a:lnTo>
                  <a:lnTo>
                    <a:pt x="17506" y="135547"/>
                  </a:lnTo>
                  <a:lnTo>
                    <a:pt x="95533" y="25509"/>
                  </a:lnTo>
                  <a:cubicBezTo>
                    <a:pt x="90532" y="26509"/>
                    <a:pt x="86530" y="26509"/>
                    <a:pt x="82529" y="27510"/>
                  </a:cubicBezTo>
                  <a:cubicBezTo>
                    <a:pt x="78527" y="28510"/>
                    <a:pt x="74526" y="28510"/>
                    <a:pt x="71525" y="28510"/>
                  </a:cubicBezTo>
                  <a:cubicBezTo>
                    <a:pt x="67524" y="28510"/>
                    <a:pt x="64523" y="28510"/>
                    <a:pt x="60521" y="27510"/>
                  </a:cubicBezTo>
                  <a:cubicBezTo>
                    <a:pt x="61522" y="31511"/>
                    <a:pt x="62522" y="34512"/>
                    <a:pt x="62522" y="37513"/>
                  </a:cubicBezTo>
                  <a:cubicBezTo>
                    <a:pt x="62522" y="45516"/>
                    <a:pt x="59521" y="51518"/>
                    <a:pt x="54519" y="56520"/>
                  </a:cubicBezTo>
                  <a:cubicBezTo>
                    <a:pt x="49517" y="61522"/>
                    <a:pt x="42515" y="64522"/>
                    <a:pt x="35512" y="64522"/>
                  </a:cubicBezTo>
                  <a:cubicBezTo>
                    <a:pt x="27510" y="64522"/>
                    <a:pt x="21508" y="61522"/>
                    <a:pt x="15505" y="56520"/>
                  </a:cubicBezTo>
                  <a:cubicBezTo>
                    <a:pt x="10504" y="51518"/>
                    <a:pt x="7503" y="44515"/>
                    <a:pt x="7503" y="37513"/>
                  </a:cubicBezTo>
                  <a:cubicBezTo>
                    <a:pt x="7503" y="32511"/>
                    <a:pt x="8503" y="28510"/>
                    <a:pt x="11504" y="23508"/>
                  </a:cubicBezTo>
                  <a:cubicBezTo>
                    <a:pt x="13505" y="19507"/>
                    <a:pt x="17506" y="15505"/>
                    <a:pt x="21508" y="13505"/>
                  </a:cubicBezTo>
                  <a:cubicBezTo>
                    <a:pt x="25509" y="10504"/>
                    <a:pt x="30511" y="9503"/>
                    <a:pt x="34512" y="9503"/>
                  </a:cubicBezTo>
                  <a:cubicBezTo>
                    <a:pt x="37513" y="9503"/>
                    <a:pt x="42515" y="10504"/>
                    <a:pt x="47517" y="11504"/>
                  </a:cubicBezTo>
                  <a:cubicBezTo>
                    <a:pt x="57520" y="13505"/>
                    <a:pt x="66523" y="14505"/>
                    <a:pt x="74526" y="14505"/>
                  </a:cubicBezTo>
                  <a:cubicBezTo>
                    <a:pt x="81529" y="14505"/>
                    <a:pt x="87531" y="13505"/>
                    <a:pt x="93533" y="12504"/>
                  </a:cubicBezTo>
                  <a:cubicBezTo>
                    <a:pt x="98534" y="11504"/>
                    <a:pt x="103536" y="9503"/>
                    <a:pt x="108538" y="7503"/>
                  </a:cubicBezTo>
                  <a:close/>
                  <a:moveTo>
                    <a:pt x="33512" y="23508"/>
                  </a:moveTo>
                  <a:cubicBezTo>
                    <a:pt x="29510" y="23508"/>
                    <a:pt x="26509" y="24509"/>
                    <a:pt x="24509" y="27510"/>
                  </a:cubicBezTo>
                  <a:cubicBezTo>
                    <a:pt x="22508" y="30511"/>
                    <a:pt x="20507" y="33512"/>
                    <a:pt x="20507" y="36513"/>
                  </a:cubicBezTo>
                  <a:cubicBezTo>
                    <a:pt x="20507" y="40514"/>
                    <a:pt x="21508" y="43515"/>
                    <a:pt x="24509" y="45516"/>
                  </a:cubicBezTo>
                  <a:cubicBezTo>
                    <a:pt x="27510" y="47517"/>
                    <a:pt x="30511" y="49517"/>
                    <a:pt x="33512" y="49517"/>
                  </a:cubicBezTo>
                  <a:cubicBezTo>
                    <a:pt x="37513" y="49517"/>
                    <a:pt x="40514" y="48517"/>
                    <a:pt x="42515" y="45516"/>
                  </a:cubicBezTo>
                  <a:cubicBezTo>
                    <a:pt x="44516" y="42515"/>
                    <a:pt x="46516" y="39514"/>
                    <a:pt x="46516" y="36513"/>
                  </a:cubicBezTo>
                  <a:cubicBezTo>
                    <a:pt x="46516" y="33512"/>
                    <a:pt x="45516" y="29510"/>
                    <a:pt x="42515" y="27510"/>
                  </a:cubicBezTo>
                  <a:cubicBezTo>
                    <a:pt x="40514" y="25509"/>
                    <a:pt x="37513" y="23508"/>
                    <a:pt x="33512" y="23508"/>
                  </a:cubicBezTo>
                  <a:close/>
                  <a:moveTo>
                    <a:pt x="109538" y="75526"/>
                  </a:moveTo>
                  <a:cubicBezTo>
                    <a:pt x="117541" y="75526"/>
                    <a:pt x="123543" y="78527"/>
                    <a:pt x="128545" y="83529"/>
                  </a:cubicBezTo>
                  <a:cubicBezTo>
                    <a:pt x="133547" y="88531"/>
                    <a:pt x="136548" y="95533"/>
                    <a:pt x="136548" y="102536"/>
                  </a:cubicBezTo>
                  <a:cubicBezTo>
                    <a:pt x="136548" y="110539"/>
                    <a:pt x="133547" y="116541"/>
                    <a:pt x="128545" y="121542"/>
                  </a:cubicBezTo>
                  <a:cubicBezTo>
                    <a:pt x="123543" y="126544"/>
                    <a:pt x="116541" y="129545"/>
                    <a:pt x="109538" y="129545"/>
                  </a:cubicBezTo>
                  <a:cubicBezTo>
                    <a:pt x="101535" y="129545"/>
                    <a:pt x="95533" y="126544"/>
                    <a:pt x="90532" y="121542"/>
                  </a:cubicBezTo>
                  <a:cubicBezTo>
                    <a:pt x="85530" y="116541"/>
                    <a:pt x="82529" y="109538"/>
                    <a:pt x="82529" y="102536"/>
                  </a:cubicBezTo>
                  <a:cubicBezTo>
                    <a:pt x="82529" y="94533"/>
                    <a:pt x="85530" y="88531"/>
                    <a:pt x="90532" y="83529"/>
                  </a:cubicBezTo>
                  <a:cubicBezTo>
                    <a:pt x="95533" y="78527"/>
                    <a:pt x="102536" y="75526"/>
                    <a:pt x="109538" y="75526"/>
                  </a:cubicBezTo>
                  <a:close/>
                  <a:moveTo>
                    <a:pt x="109538" y="89531"/>
                  </a:moveTo>
                  <a:cubicBezTo>
                    <a:pt x="105537" y="89531"/>
                    <a:pt x="102536" y="90532"/>
                    <a:pt x="100535" y="93533"/>
                  </a:cubicBezTo>
                  <a:cubicBezTo>
                    <a:pt x="97534" y="96534"/>
                    <a:pt x="96534" y="99535"/>
                    <a:pt x="96534" y="102536"/>
                  </a:cubicBezTo>
                  <a:cubicBezTo>
                    <a:pt x="96534" y="105537"/>
                    <a:pt x="97534" y="109538"/>
                    <a:pt x="100535" y="111539"/>
                  </a:cubicBezTo>
                  <a:cubicBezTo>
                    <a:pt x="103536" y="114540"/>
                    <a:pt x="106537" y="115540"/>
                    <a:pt x="109538" y="115540"/>
                  </a:cubicBezTo>
                  <a:cubicBezTo>
                    <a:pt x="113540" y="115540"/>
                    <a:pt x="116541" y="114540"/>
                    <a:pt x="118541" y="111539"/>
                  </a:cubicBezTo>
                  <a:cubicBezTo>
                    <a:pt x="121542" y="108538"/>
                    <a:pt x="122543" y="105537"/>
                    <a:pt x="122543" y="102536"/>
                  </a:cubicBezTo>
                  <a:cubicBezTo>
                    <a:pt x="122543" y="99535"/>
                    <a:pt x="121542" y="95533"/>
                    <a:pt x="118541" y="93533"/>
                  </a:cubicBezTo>
                  <a:cubicBezTo>
                    <a:pt x="116541" y="91532"/>
                    <a:pt x="113540" y="89531"/>
                    <a:pt x="109538" y="89531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B78F9D9F-4708-40B3-92D8-FA79AAB9B0CB}"/>
                </a:ext>
              </a:extLst>
            </p:cNvPr>
            <p:cNvSpPr/>
            <p:nvPr/>
          </p:nvSpPr>
          <p:spPr>
            <a:xfrm>
              <a:off x="2355196" y="3619046"/>
              <a:ext cx="70024" cy="80028"/>
            </a:xfrm>
            <a:custGeom>
              <a:avLst/>
              <a:gdLst>
                <a:gd name="connsiteX0" fmla="*/ 7503 w 70024"/>
                <a:gd name="connsiteY0" fmla="*/ 57520 h 80027"/>
                <a:gd name="connsiteX1" fmla="*/ 52518 w 70024"/>
                <a:gd name="connsiteY1" fmla="*/ 36513 h 80027"/>
                <a:gd name="connsiteX2" fmla="*/ 7503 w 70024"/>
                <a:gd name="connsiteY2" fmla="*/ 15505 h 80027"/>
                <a:gd name="connsiteX3" fmla="*/ 7503 w 70024"/>
                <a:gd name="connsiteY3" fmla="*/ 7503 h 80027"/>
                <a:gd name="connsiteX4" fmla="*/ 62522 w 70024"/>
                <a:gd name="connsiteY4" fmla="*/ 32511 h 80027"/>
                <a:gd name="connsiteX5" fmla="*/ 62522 w 70024"/>
                <a:gd name="connsiteY5" fmla="*/ 39514 h 80027"/>
                <a:gd name="connsiteX6" fmla="*/ 7503 w 70024"/>
                <a:gd name="connsiteY6" fmla="*/ 64523 h 80027"/>
                <a:gd name="connsiteX7" fmla="*/ 7503 w 70024"/>
                <a:gd name="connsiteY7" fmla="*/ 57520 h 80027"/>
                <a:gd name="connsiteX8" fmla="*/ 62522 w 70024"/>
                <a:gd name="connsiteY8" fmla="*/ 70525 h 80027"/>
                <a:gd name="connsiteX9" fmla="*/ 62522 w 70024"/>
                <a:gd name="connsiteY9" fmla="*/ 77527 h 80027"/>
                <a:gd name="connsiteX10" fmla="*/ 7503 w 70024"/>
                <a:gd name="connsiteY10" fmla="*/ 77527 h 80027"/>
                <a:gd name="connsiteX11" fmla="*/ 7503 w 70024"/>
                <a:gd name="connsiteY11" fmla="*/ 70525 h 80027"/>
                <a:gd name="connsiteX12" fmla="*/ 62522 w 70024"/>
                <a:gd name="connsiteY12" fmla="*/ 70525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024" h="80027">
                  <a:moveTo>
                    <a:pt x="7503" y="57520"/>
                  </a:moveTo>
                  <a:lnTo>
                    <a:pt x="52518" y="36513"/>
                  </a:lnTo>
                  <a:lnTo>
                    <a:pt x="7503" y="15505"/>
                  </a:lnTo>
                  <a:lnTo>
                    <a:pt x="7503" y="7503"/>
                  </a:lnTo>
                  <a:lnTo>
                    <a:pt x="62522" y="32511"/>
                  </a:lnTo>
                  <a:lnTo>
                    <a:pt x="62522" y="39514"/>
                  </a:lnTo>
                  <a:lnTo>
                    <a:pt x="7503" y="64523"/>
                  </a:lnTo>
                  <a:lnTo>
                    <a:pt x="7503" y="57520"/>
                  </a:lnTo>
                  <a:close/>
                  <a:moveTo>
                    <a:pt x="62522" y="70525"/>
                  </a:moveTo>
                  <a:lnTo>
                    <a:pt x="62522" y="77527"/>
                  </a:lnTo>
                  <a:lnTo>
                    <a:pt x="7503" y="77527"/>
                  </a:lnTo>
                  <a:lnTo>
                    <a:pt x="7503" y="70525"/>
                  </a:lnTo>
                  <a:lnTo>
                    <a:pt x="62522" y="70525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88B7C26F-32D0-4EAA-A0F8-4D82BB35EC17}"/>
                </a:ext>
              </a:extLst>
            </p:cNvPr>
            <p:cNvSpPr/>
            <p:nvPr/>
          </p:nvSpPr>
          <p:spPr>
            <a:xfrm>
              <a:off x="2414217" y="3616046"/>
              <a:ext cx="80028" cy="90031"/>
            </a:xfrm>
            <a:custGeom>
              <a:avLst/>
              <a:gdLst>
                <a:gd name="connsiteX0" fmla="*/ 7503 w 80027"/>
                <a:gd name="connsiteY0" fmla="*/ 7503 h 90031"/>
                <a:gd name="connsiteX1" fmla="*/ 16506 w 80027"/>
                <a:gd name="connsiteY1" fmla="*/ 7503 h 90031"/>
                <a:gd name="connsiteX2" fmla="*/ 42515 w 80027"/>
                <a:gd name="connsiteY2" fmla="*/ 68524 h 90031"/>
                <a:gd name="connsiteX3" fmla="*/ 69524 w 80027"/>
                <a:gd name="connsiteY3" fmla="*/ 7503 h 90031"/>
                <a:gd name="connsiteX4" fmla="*/ 78527 w 80027"/>
                <a:gd name="connsiteY4" fmla="*/ 7503 h 90031"/>
                <a:gd name="connsiteX5" fmla="*/ 44516 w 80027"/>
                <a:gd name="connsiteY5" fmla="*/ 86530 h 90031"/>
                <a:gd name="connsiteX6" fmla="*/ 42515 w 80027"/>
                <a:gd name="connsiteY6" fmla="*/ 86530 h 90031"/>
                <a:gd name="connsiteX7" fmla="*/ 7503 w 80027"/>
                <a:gd name="connsiteY7" fmla="*/ 7503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027" h="90031">
                  <a:moveTo>
                    <a:pt x="7503" y="7503"/>
                  </a:moveTo>
                  <a:lnTo>
                    <a:pt x="16506" y="7503"/>
                  </a:lnTo>
                  <a:lnTo>
                    <a:pt x="42515" y="68524"/>
                  </a:lnTo>
                  <a:lnTo>
                    <a:pt x="69524" y="7503"/>
                  </a:lnTo>
                  <a:lnTo>
                    <a:pt x="78527" y="7503"/>
                  </a:lnTo>
                  <a:lnTo>
                    <a:pt x="44516" y="86530"/>
                  </a:lnTo>
                  <a:lnTo>
                    <a:pt x="42515" y="86530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43AD6F1F-91CF-41FC-A275-B307C5F234DE}"/>
                </a:ext>
              </a:extLst>
            </p:cNvPr>
            <p:cNvSpPr/>
            <p:nvPr/>
          </p:nvSpPr>
          <p:spPr>
            <a:xfrm>
              <a:off x="2489243" y="3615045"/>
              <a:ext cx="100035" cy="90031"/>
            </a:xfrm>
            <a:custGeom>
              <a:avLst/>
              <a:gdLst>
                <a:gd name="connsiteX0" fmla="*/ 87531 w 100034"/>
                <a:gd name="connsiteY0" fmla="*/ 21507 h 90031"/>
                <a:gd name="connsiteX1" fmla="*/ 81528 w 100034"/>
                <a:gd name="connsiteY1" fmla="*/ 27510 h 90031"/>
                <a:gd name="connsiteX2" fmla="*/ 67524 w 100034"/>
                <a:gd name="connsiteY2" fmla="*/ 17506 h 90031"/>
                <a:gd name="connsiteX3" fmla="*/ 52518 w 100034"/>
                <a:gd name="connsiteY3" fmla="*/ 14505 h 90031"/>
                <a:gd name="connsiteX4" fmla="*/ 34512 w 100034"/>
                <a:gd name="connsiteY4" fmla="*/ 19507 h 90031"/>
                <a:gd name="connsiteX5" fmla="*/ 21508 w 100034"/>
                <a:gd name="connsiteY5" fmla="*/ 31511 h 90031"/>
                <a:gd name="connsiteX6" fmla="*/ 16506 w 100034"/>
                <a:gd name="connsiteY6" fmla="*/ 48517 h 90031"/>
                <a:gd name="connsiteX7" fmla="*/ 21508 w 100034"/>
                <a:gd name="connsiteY7" fmla="*/ 65523 h 90031"/>
                <a:gd name="connsiteX8" fmla="*/ 34512 w 100034"/>
                <a:gd name="connsiteY8" fmla="*/ 78527 h 90031"/>
                <a:gd name="connsiteX9" fmla="*/ 52518 w 100034"/>
                <a:gd name="connsiteY9" fmla="*/ 83529 h 90031"/>
                <a:gd name="connsiteX10" fmla="*/ 73526 w 100034"/>
                <a:gd name="connsiteY10" fmla="*/ 76527 h 90031"/>
                <a:gd name="connsiteX11" fmla="*/ 83529 w 100034"/>
                <a:gd name="connsiteY11" fmla="*/ 58520 h 90031"/>
                <a:gd name="connsiteX12" fmla="*/ 58520 w 100034"/>
                <a:gd name="connsiteY12" fmla="*/ 58520 h 90031"/>
                <a:gd name="connsiteX13" fmla="*/ 58520 w 100034"/>
                <a:gd name="connsiteY13" fmla="*/ 50518 h 90031"/>
                <a:gd name="connsiteX14" fmla="*/ 92532 w 100034"/>
                <a:gd name="connsiteY14" fmla="*/ 50518 h 90031"/>
                <a:gd name="connsiteX15" fmla="*/ 81528 w 100034"/>
                <a:gd name="connsiteY15" fmla="*/ 79528 h 90031"/>
                <a:gd name="connsiteX16" fmla="*/ 52518 w 100034"/>
                <a:gd name="connsiteY16" fmla="*/ 90532 h 90031"/>
                <a:gd name="connsiteX17" fmla="*/ 17506 w 100034"/>
                <a:gd name="connsiteY17" fmla="*/ 75526 h 90031"/>
                <a:gd name="connsiteX18" fmla="*/ 7503 w 100034"/>
                <a:gd name="connsiteY18" fmla="*/ 48517 h 90031"/>
                <a:gd name="connsiteX19" fmla="*/ 13505 w 100034"/>
                <a:gd name="connsiteY19" fmla="*/ 27510 h 90031"/>
                <a:gd name="connsiteX20" fmla="*/ 28510 w 100034"/>
                <a:gd name="connsiteY20" fmla="*/ 12504 h 90031"/>
                <a:gd name="connsiteX21" fmla="*/ 50518 w 100034"/>
                <a:gd name="connsiteY21" fmla="*/ 7503 h 90031"/>
                <a:gd name="connsiteX22" fmla="*/ 69524 w 100034"/>
                <a:gd name="connsiteY22" fmla="*/ 11504 h 90031"/>
                <a:gd name="connsiteX23" fmla="*/ 87531 w 100034"/>
                <a:gd name="connsiteY23" fmla="*/ 21507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034" h="90031">
                  <a:moveTo>
                    <a:pt x="87531" y="21507"/>
                  </a:moveTo>
                  <a:lnTo>
                    <a:pt x="81528" y="27510"/>
                  </a:lnTo>
                  <a:cubicBezTo>
                    <a:pt x="77527" y="23508"/>
                    <a:pt x="72525" y="19507"/>
                    <a:pt x="67524" y="17506"/>
                  </a:cubicBezTo>
                  <a:cubicBezTo>
                    <a:pt x="62522" y="15505"/>
                    <a:pt x="57520" y="14505"/>
                    <a:pt x="52518" y="14505"/>
                  </a:cubicBezTo>
                  <a:cubicBezTo>
                    <a:pt x="46516" y="14505"/>
                    <a:pt x="40514" y="16506"/>
                    <a:pt x="34512" y="19507"/>
                  </a:cubicBezTo>
                  <a:cubicBezTo>
                    <a:pt x="28510" y="22508"/>
                    <a:pt x="24509" y="26509"/>
                    <a:pt x="21508" y="31511"/>
                  </a:cubicBezTo>
                  <a:cubicBezTo>
                    <a:pt x="18507" y="36513"/>
                    <a:pt x="16506" y="42515"/>
                    <a:pt x="16506" y="48517"/>
                  </a:cubicBezTo>
                  <a:cubicBezTo>
                    <a:pt x="16506" y="54519"/>
                    <a:pt x="18507" y="60521"/>
                    <a:pt x="21508" y="65523"/>
                  </a:cubicBezTo>
                  <a:cubicBezTo>
                    <a:pt x="24509" y="70525"/>
                    <a:pt x="29510" y="75526"/>
                    <a:pt x="34512" y="78527"/>
                  </a:cubicBezTo>
                  <a:cubicBezTo>
                    <a:pt x="40514" y="81528"/>
                    <a:pt x="46516" y="83529"/>
                    <a:pt x="52518" y="83529"/>
                  </a:cubicBezTo>
                  <a:cubicBezTo>
                    <a:pt x="60521" y="83529"/>
                    <a:pt x="67524" y="81528"/>
                    <a:pt x="73526" y="76527"/>
                  </a:cubicBezTo>
                  <a:cubicBezTo>
                    <a:pt x="79528" y="71525"/>
                    <a:pt x="82529" y="65523"/>
                    <a:pt x="83529" y="58520"/>
                  </a:cubicBezTo>
                  <a:lnTo>
                    <a:pt x="58520" y="58520"/>
                  </a:lnTo>
                  <a:lnTo>
                    <a:pt x="58520" y="50518"/>
                  </a:lnTo>
                  <a:lnTo>
                    <a:pt x="92532" y="50518"/>
                  </a:lnTo>
                  <a:cubicBezTo>
                    <a:pt x="92532" y="62522"/>
                    <a:pt x="88531" y="72525"/>
                    <a:pt x="81528" y="79528"/>
                  </a:cubicBezTo>
                  <a:cubicBezTo>
                    <a:pt x="74526" y="86530"/>
                    <a:pt x="64523" y="90532"/>
                    <a:pt x="52518" y="90532"/>
                  </a:cubicBezTo>
                  <a:cubicBezTo>
                    <a:pt x="37513" y="90532"/>
                    <a:pt x="26509" y="85530"/>
                    <a:pt x="17506" y="75526"/>
                  </a:cubicBezTo>
                  <a:cubicBezTo>
                    <a:pt x="10504" y="67524"/>
                    <a:pt x="7503" y="58520"/>
                    <a:pt x="7503" y="48517"/>
                  </a:cubicBezTo>
                  <a:cubicBezTo>
                    <a:pt x="7503" y="41514"/>
                    <a:pt x="9503" y="34512"/>
                    <a:pt x="13505" y="27510"/>
                  </a:cubicBezTo>
                  <a:cubicBezTo>
                    <a:pt x="17506" y="20507"/>
                    <a:pt x="22508" y="16506"/>
                    <a:pt x="28510" y="12504"/>
                  </a:cubicBezTo>
                  <a:cubicBezTo>
                    <a:pt x="35512" y="8503"/>
                    <a:pt x="42515" y="7503"/>
                    <a:pt x="50518" y="7503"/>
                  </a:cubicBezTo>
                  <a:cubicBezTo>
                    <a:pt x="57520" y="7503"/>
                    <a:pt x="63522" y="8503"/>
                    <a:pt x="69524" y="11504"/>
                  </a:cubicBezTo>
                  <a:cubicBezTo>
                    <a:pt x="76527" y="12504"/>
                    <a:pt x="82529" y="16506"/>
                    <a:pt x="87531" y="21507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08041564-DD79-443C-8716-973C83316177}"/>
                </a:ext>
              </a:extLst>
            </p:cNvPr>
            <p:cNvSpPr/>
            <p:nvPr/>
          </p:nvSpPr>
          <p:spPr>
            <a:xfrm>
              <a:off x="2587277" y="3616046"/>
              <a:ext cx="60021" cy="90031"/>
            </a:xfrm>
            <a:custGeom>
              <a:avLst/>
              <a:gdLst>
                <a:gd name="connsiteX0" fmla="*/ 7503 w 60020"/>
                <a:gd name="connsiteY0" fmla="*/ 7503 h 90031"/>
                <a:gd name="connsiteX1" fmla="*/ 23508 w 60020"/>
                <a:gd name="connsiteY1" fmla="*/ 7503 h 90031"/>
                <a:gd name="connsiteX2" fmla="*/ 41514 w 60020"/>
                <a:gd name="connsiteY2" fmla="*/ 8503 h 90031"/>
                <a:gd name="connsiteX3" fmla="*/ 52518 w 60020"/>
                <a:gd name="connsiteY3" fmla="*/ 15505 h 90031"/>
                <a:gd name="connsiteX4" fmla="*/ 56520 w 60020"/>
                <a:gd name="connsiteY4" fmla="*/ 28510 h 90031"/>
                <a:gd name="connsiteX5" fmla="*/ 52518 w 60020"/>
                <a:gd name="connsiteY5" fmla="*/ 41514 h 90031"/>
                <a:gd name="connsiteX6" fmla="*/ 40514 w 60020"/>
                <a:gd name="connsiteY6" fmla="*/ 48517 h 90031"/>
                <a:gd name="connsiteX7" fmla="*/ 20507 w 60020"/>
                <a:gd name="connsiteY7" fmla="*/ 49517 h 90031"/>
                <a:gd name="connsiteX8" fmla="*/ 14505 w 60020"/>
                <a:gd name="connsiteY8" fmla="*/ 49517 h 90031"/>
                <a:gd name="connsiteX9" fmla="*/ 14505 w 60020"/>
                <a:gd name="connsiteY9" fmla="*/ 86530 h 90031"/>
                <a:gd name="connsiteX10" fmla="*/ 7503 w 60020"/>
                <a:gd name="connsiteY10" fmla="*/ 86530 h 90031"/>
                <a:gd name="connsiteX11" fmla="*/ 7503 w 60020"/>
                <a:gd name="connsiteY11" fmla="*/ 7503 h 90031"/>
                <a:gd name="connsiteX12" fmla="*/ 15505 w 60020"/>
                <a:gd name="connsiteY12" fmla="*/ 15505 h 90031"/>
                <a:gd name="connsiteX13" fmla="*/ 15505 w 60020"/>
                <a:gd name="connsiteY13" fmla="*/ 42515 h 90031"/>
                <a:gd name="connsiteX14" fmla="*/ 28510 w 60020"/>
                <a:gd name="connsiteY14" fmla="*/ 42515 h 90031"/>
                <a:gd name="connsiteX15" fmla="*/ 40514 w 60020"/>
                <a:gd name="connsiteY15" fmla="*/ 41514 h 90031"/>
                <a:gd name="connsiteX16" fmla="*/ 46516 w 60020"/>
                <a:gd name="connsiteY16" fmla="*/ 36513 h 90031"/>
                <a:gd name="connsiteX17" fmla="*/ 48517 w 60020"/>
                <a:gd name="connsiteY17" fmla="*/ 29510 h 90031"/>
                <a:gd name="connsiteX18" fmla="*/ 46516 w 60020"/>
                <a:gd name="connsiteY18" fmla="*/ 22508 h 90031"/>
                <a:gd name="connsiteX19" fmla="*/ 40514 w 60020"/>
                <a:gd name="connsiteY19" fmla="*/ 17506 h 90031"/>
                <a:gd name="connsiteX20" fmla="*/ 28510 w 60020"/>
                <a:gd name="connsiteY20" fmla="*/ 16506 h 90031"/>
                <a:gd name="connsiteX21" fmla="*/ 15505 w 60020"/>
                <a:gd name="connsiteY21" fmla="*/ 16506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20" h="90031">
                  <a:moveTo>
                    <a:pt x="7503" y="7503"/>
                  </a:moveTo>
                  <a:lnTo>
                    <a:pt x="23508" y="7503"/>
                  </a:lnTo>
                  <a:cubicBezTo>
                    <a:pt x="32511" y="7503"/>
                    <a:pt x="38513" y="7503"/>
                    <a:pt x="41514" y="8503"/>
                  </a:cubicBezTo>
                  <a:cubicBezTo>
                    <a:pt x="46516" y="9503"/>
                    <a:pt x="49517" y="11504"/>
                    <a:pt x="52518" y="15505"/>
                  </a:cubicBezTo>
                  <a:cubicBezTo>
                    <a:pt x="55519" y="18506"/>
                    <a:pt x="56520" y="23508"/>
                    <a:pt x="56520" y="28510"/>
                  </a:cubicBezTo>
                  <a:cubicBezTo>
                    <a:pt x="56520" y="33512"/>
                    <a:pt x="55519" y="38513"/>
                    <a:pt x="52518" y="41514"/>
                  </a:cubicBezTo>
                  <a:cubicBezTo>
                    <a:pt x="49517" y="44515"/>
                    <a:pt x="45516" y="47517"/>
                    <a:pt x="40514" y="48517"/>
                  </a:cubicBezTo>
                  <a:cubicBezTo>
                    <a:pt x="36513" y="49517"/>
                    <a:pt x="30511" y="49517"/>
                    <a:pt x="20507" y="49517"/>
                  </a:cubicBezTo>
                  <a:lnTo>
                    <a:pt x="14505" y="49517"/>
                  </a:lnTo>
                  <a:lnTo>
                    <a:pt x="14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5505" y="15505"/>
                  </a:moveTo>
                  <a:lnTo>
                    <a:pt x="15505" y="42515"/>
                  </a:lnTo>
                  <a:lnTo>
                    <a:pt x="28510" y="42515"/>
                  </a:lnTo>
                  <a:cubicBezTo>
                    <a:pt x="33512" y="42515"/>
                    <a:pt x="37513" y="42515"/>
                    <a:pt x="40514" y="41514"/>
                  </a:cubicBezTo>
                  <a:cubicBezTo>
                    <a:pt x="43515" y="40514"/>
                    <a:pt x="44515" y="38513"/>
                    <a:pt x="46516" y="36513"/>
                  </a:cubicBezTo>
                  <a:cubicBezTo>
                    <a:pt x="48517" y="34512"/>
                    <a:pt x="48517" y="31511"/>
                    <a:pt x="48517" y="29510"/>
                  </a:cubicBezTo>
                  <a:cubicBezTo>
                    <a:pt x="48517" y="26509"/>
                    <a:pt x="47517" y="24509"/>
                    <a:pt x="46516" y="22508"/>
                  </a:cubicBezTo>
                  <a:cubicBezTo>
                    <a:pt x="45516" y="20507"/>
                    <a:pt x="43515" y="18506"/>
                    <a:pt x="40514" y="17506"/>
                  </a:cubicBezTo>
                  <a:cubicBezTo>
                    <a:pt x="38513" y="16506"/>
                    <a:pt x="34512" y="16506"/>
                    <a:pt x="28510" y="16506"/>
                  </a:cubicBezTo>
                  <a:lnTo>
                    <a:pt x="15505" y="16506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8604A51-DF15-4C42-9069-53DEA857C6D6}"/>
                </a:ext>
              </a:extLst>
            </p:cNvPr>
            <p:cNvSpPr/>
            <p:nvPr/>
          </p:nvSpPr>
          <p:spPr>
            <a:xfrm>
              <a:off x="2649299" y="3616046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8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8" y="30511"/>
                    <a:pt x="50518" y="28510"/>
                  </a:cubicBezTo>
                  <a:cubicBezTo>
                    <a:pt x="50518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06D73CE-0506-41BE-B437-689486FB26F1}"/>
                </a:ext>
              </a:extLst>
            </p:cNvPr>
            <p:cNvSpPr/>
            <p:nvPr/>
          </p:nvSpPr>
          <p:spPr>
            <a:xfrm>
              <a:off x="2715322" y="3635052"/>
              <a:ext cx="20007" cy="70024"/>
            </a:xfrm>
            <a:custGeom>
              <a:avLst/>
              <a:gdLst>
                <a:gd name="connsiteX0" fmla="*/ 14505 w 20006"/>
                <a:gd name="connsiteY0" fmla="*/ 7503 h 70024"/>
                <a:gd name="connsiteX1" fmla="*/ 19507 w 20006"/>
                <a:gd name="connsiteY1" fmla="*/ 9503 h 70024"/>
                <a:gd name="connsiteX2" fmla="*/ 21507 w 20006"/>
                <a:gd name="connsiteY2" fmla="*/ 14505 h 70024"/>
                <a:gd name="connsiteX3" fmla="*/ 19507 w 20006"/>
                <a:gd name="connsiteY3" fmla="*/ 19507 h 70024"/>
                <a:gd name="connsiteX4" fmla="*/ 14505 w 20006"/>
                <a:gd name="connsiteY4" fmla="*/ 21507 h 70024"/>
                <a:gd name="connsiteX5" fmla="*/ 9503 w 20006"/>
                <a:gd name="connsiteY5" fmla="*/ 19507 h 70024"/>
                <a:gd name="connsiteX6" fmla="*/ 7503 w 20006"/>
                <a:gd name="connsiteY6" fmla="*/ 14505 h 70024"/>
                <a:gd name="connsiteX7" fmla="*/ 9503 w 20006"/>
                <a:gd name="connsiteY7" fmla="*/ 9503 h 70024"/>
                <a:gd name="connsiteX8" fmla="*/ 14505 w 20006"/>
                <a:gd name="connsiteY8" fmla="*/ 7503 h 70024"/>
                <a:gd name="connsiteX9" fmla="*/ 14505 w 20006"/>
                <a:gd name="connsiteY9" fmla="*/ 55519 h 70024"/>
                <a:gd name="connsiteX10" fmla="*/ 19507 w 20006"/>
                <a:gd name="connsiteY10" fmla="*/ 57520 h 70024"/>
                <a:gd name="connsiteX11" fmla="*/ 21507 w 20006"/>
                <a:gd name="connsiteY11" fmla="*/ 62522 h 70024"/>
                <a:gd name="connsiteX12" fmla="*/ 19507 w 20006"/>
                <a:gd name="connsiteY12" fmla="*/ 67524 h 70024"/>
                <a:gd name="connsiteX13" fmla="*/ 14505 w 20006"/>
                <a:gd name="connsiteY13" fmla="*/ 69524 h 70024"/>
                <a:gd name="connsiteX14" fmla="*/ 9503 w 20006"/>
                <a:gd name="connsiteY14" fmla="*/ 67524 h 70024"/>
                <a:gd name="connsiteX15" fmla="*/ 7503 w 20006"/>
                <a:gd name="connsiteY15" fmla="*/ 62522 h 70024"/>
                <a:gd name="connsiteX16" fmla="*/ 9503 w 20006"/>
                <a:gd name="connsiteY16" fmla="*/ 57520 h 70024"/>
                <a:gd name="connsiteX17" fmla="*/ 14505 w 20006"/>
                <a:gd name="connsiteY17" fmla="*/ 55519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06" h="70024">
                  <a:moveTo>
                    <a:pt x="14505" y="7503"/>
                  </a:moveTo>
                  <a:cubicBezTo>
                    <a:pt x="16506" y="7503"/>
                    <a:pt x="17506" y="8503"/>
                    <a:pt x="19507" y="9503"/>
                  </a:cubicBezTo>
                  <a:cubicBezTo>
                    <a:pt x="21507" y="10504"/>
                    <a:pt x="21507" y="12504"/>
                    <a:pt x="21507" y="14505"/>
                  </a:cubicBezTo>
                  <a:cubicBezTo>
                    <a:pt x="21507" y="16506"/>
                    <a:pt x="20507" y="17506"/>
                    <a:pt x="19507" y="19507"/>
                  </a:cubicBezTo>
                  <a:cubicBezTo>
                    <a:pt x="18506" y="21507"/>
                    <a:pt x="16506" y="21507"/>
                    <a:pt x="14505" y="21507"/>
                  </a:cubicBezTo>
                  <a:cubicBezTo>
                    <a:pt x="12504" y="21507"/>
                    <a:pt x="11504" y="20507"/>
                    <a:pt x="9503" y="19507"/>
                  </a:cubicBezTo>
                  <a:cubicBezTo>
                    <a:pt x="7503" y="18507"/>
                    <a:pt x="7503" y="16506"/>
                    <a:pt x="7503" y="14505"/>
                  </a:cubicBezTo>
                  <a:cubicBezTo>
                    <a:pt x="7503" y="12504"/>
                    <a:pt x="8503" y="11504"/>
                    <a:pt x="9503" y="9503"/>
                  </a:cubicBezTo>
                  <a:cubicBezTo>
                    <a:pt x="11504" y="8503"/>
                    <a:pt x="12504" y="7503"/>
                    <a:pt x="14505" y="7503"/>
                  </a:cubicBezTo>
                  <a:close/>
                  <a:moveTo>
                    <a:pt x="14505" y="55519"/>
                  </a:moveTo>
                  <a:cubicBezTo>
                    <a:pt x="16506" y="55519"/>
                    <a:pt x="17506" y="56520"/>
                    <a:pt x="19507" y="57520"/>
                  </a:cubicBezTo>
                  <a:cubicBezTo>
                    <a:pt x="21507" y="58520"/>
                    <a:pt x="21507" y="60521"/>
                    <a:pt x="21507" y="62522"/>
                  </a:cubicBezTo>
                  <a:cubicBezTo>
                    <a:pt x="21507" y="64522"/>
                    <a:pt x="20507" y="65523"/>
                    <a:pt x="19507" y="67524"/>
                  </a:cubicBezTo>
                  <a:cubicBezTo>
                    <a:pt x="18506" y="68524"/>
                    <a:pt x="16506" y="69524"/>
                    <a:pt x="14505" y="69524"/>
                  </a:cubicBezTo>
                  <a:cubicBezTo>
                    <a:pt x="12504" y="69524"/>
                    <a:pt x="11504" y="68524"/>
                    <a:pt x="9503" y="67524"/>
                  </a:cubicBezTo>
                  <a:cubicBezTo>
                    <a:pt x="8503" y="66523"/>
                    <a:pt x="7503" y="64522"/>
                    <a:pt x="7503" y="62522"/>
                  </a:cubicBezTo>
                  <a:cubicBezTo>
                    <a:pt x="7503" y="60521"/>
                    <a:pt x="8503" y="59521"/>
                    <a:pt x="9503" y="57520"/>
                  </a:cubicBezTo>
                  <a:cubicBezTo>
                    <a:pt x="10504" y="55519"/>
                    <a:pt x="12504" y="55519"/>
                    <a:pt x="14505" y="55519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93BA38C7-D1BE-4107-AD70-1594E0A0ADF6}"/>
                </a:ext>
              </a:extLst>
            </p:cNvPr>
            <p:cNvSpPr/>
            <p:nvPr/>
          </p:nvSpPr>
          <p:spPr>
            <a:xfrm>
              <a:off x="2355196" y="3734087"/>
              <a:ext cx="60021" cy="90031"/>
            </a:xfrm>
            <a:custGeom>
              <a:avLst/>
              <a:gdLst>
                <a:gd name="connsiteX0" fmla="*/ 47517 w 60020"/>
                <a:gd name="connsiteY0" fmla="*/ 44516 h 90031"/>
                <a:gd name="connsiteX1" fmla="*/ 58520 w 60020"/>
                <a:gd name="connsiteY1" fmla="*/ 53519 h 90031"/>
                <a:gd name="connsiteX2" fmla="*/ 61521 w 60020"/>
                <a:gd name="connsiteY2" fmla="*/ 65523 h 90031"/>
                <a:gd name="connsiteX3" fmla="*/ 55519 w 60020"/>
                <a:gd name="connsiteY3" fmla="*/ 81529 h 90031"/>
                <a:gd name="connsiteX4" fmla="*/ 34512 w 60020"/>
                <a:gd name="connsiteY4" fmla="*/ 90532 h 90031"/>
                <a:gd name="connsiteX5" fmla="*/ 14505 w 60020"/>
                <a:gd name="connsiteY5" fmla="*/ 83529 h 90031"/>
                <a:gd name="connsiteX6" fmla="*/ 7503 w 60020"/>
                <a:gd name="connsiteY6" fmla="*/ 66523 h 90031"/>
                <a:gd name="connsiteX7" fmla="*/ 11504 w 60020"/>
                <a:gd name="connsiteY7" fmla="*/ 54519 h 90031"/>
                <a:gd name="connsiteX8" fmla="*/ 23508 w 60020"/>
                <a:gd name="connsiteY8" fmla="*/ 45516 h 90031"/>
                <a:gd name="connsiteX9" fmla="*/ 14505 w 60020"/>
                <a:gd name="connsiteY9" fmla="*/ 38513 h 90031"/>
                <a:gd name="connsiteX10" fmla="*/ 11504 w 60020"/>
                <a:gd name="connsiteY10" fmla="*/ 28510 h 90031"/>
                <a:gd name="connsiteX11" fmla="*/ 14505 w 60020"/>
                <a:gd name="connsiteY11" fmla="*/ 18507 h 90031"/>
                <a:gd name="connsiteX12" fmla="*/ 23508 w 60020"/>
                <a:gd name="connsiteY12" fmla="*/ 10504 h 90031"/>
                <a:gd name="connsiteX13" fmla="*/ 35512 w 60020"/>
                <a:gd name="connsiteY13" fmla="*/ 7503 h 90031"/>
                <a:gd name="connsiteX14" fmla="*/ 46516 w 60020"/>
                <a:gd name="connsiteY14" fmla="*/ 10504 h 90031"/>
                <a:gd name="connsiteX15" fmla="*/ 54519 w 60020"/>
                <a:gd name="connsiteY15" fmla="*/ 18507 h 90031"/>
                <a:gd name="connsiteX16" fmla="*/ 57520 w 60020"/>
                <a:gd name="connsiteY16" fmla="*/ 28510 h 90031"/>
                <a:gd name="connsiteX17" fmla="*/ 54519 w 60020"/>
                <a:gd name="connsiteY17" fmla="*/ 38513 h 90031"/>
                <a:gd name="connsiteX18" fmla="*/ 47517 w 60020"/>
                <a:gd name="connsiteY18" fmla="*/ 44516 h 90031"/>
                <a:gd name="connsiteX19" fmla="*/ 35512 w 60020"/>
                <a:gd name="connsiteY19" fmla="*/ 48517 h 90031"/>
                <a:gd name="connsiteX20" fmla="*/ 21508 w 60020"/>
                <a:gd name="connsiteY20" fmla="*/ 53519 h 90031"/>
                <a:gd name="connsiteX21" fmla="*/ 15505 w 60020"/>
                <a:gd name="connsiteY21" fmla="*/ 65523 h 90031"/>
                <a:gd name="connsiteX22" fmla="*/ 17506 w 60020"/>
                <a:gd name="connsiteY22" fmla="*/ 73526 h 90031"/>
                <a:gd name="connsiteX23" fmla="*/ 24509 w 60020"/>
                <a:gd name="connsiteY23" fmla="*/ 79528 h 90031"/>
                <a:gd name="connsiteX24" fmla="*/ 34512 w 60020"/>
                <a:gd name="connsiteY24" fmla="*/ 81529 h 90031"/>
                <a:gd name="connsiteX25" fmla="*/ 48517 w 60020"/>
                <a:gd name="connsiteY25" fmla="*/ 76527 h 90031"/>
                <a:gd name="connsiteX26" fmla="*/ 53519 w 60020"/>
                <a:gd name="connsiteY26" fmla="*/ 64523 h 90031"/>
                <a:gd name="connsiteX27" fmla="*/ 48517 w 60020"/>
                <a:gd name="connsiteY27" fmla="*/ 52518 h 90031"/>
                <a:gd name="connsiteX28" fmla="*/ 35512 w 60020"/>
                <a:gd name="connsiteY28" fmla="*/ 48517 h 90031"/>
                <a:gd name="connsiteX29" fmla="*/ 35512 w 60020"/>
                <a:gd name="connsiteY29" fmla="*/ 14505 h 90031"/>
                <a:gd name="connsiteX30" fmla="*/ 24509 w 60020"/>
                <a:gd name="connsiteY30" fmla="*/ 18507 h 90031"/>
                <a:gd name="connsiteX31" fmla="*/ 20507 w 60020"/>
                <a:gd name="connsiteY31" fmla="*/ 27510 h 90031"/>
                <a:gd name="connsiteX32" fmla="*/ 25509 w 60020"/>
                <a:gd name="connsiteY32" fmla="*/ 37513 h 90031"/>
                <a:gd name="connsiteX33" fmla="*/ 36513 w 60020"/>
                <a:gd name="connsiteY33" fmla="*/ 41515 h 90031"/>
                <a:gd name="connsiteX34" fmla="*/ 43515 w 60020"/>
                <a:gd name="connsiteY34" fmla="*/ 39514 h 90031"/>
                <a:gd name="connsiteX35" fmla="*/ 48517 w 60020"/>
                <a:gd name="connsiteY35" fmla="*/ 34512 h 90031"/>
                <a:gd name="connsiteX36" fmla="*/ 50518 w 60020"/>
                <a:gd name="connsiteY36" fmla="*/ 27510 h 90031"/>
                <a:gd name="connsiteX37" fmla="*/ 46516 w 60020"/>
                <a:gd name="connsiteY37" fmla="*/ 18507 h 90031"/>
                <a:gd name="connsiteX38" fmla="*/ 35512 w 60020"/>
                <a:gd name="connsiteY38" fmla="*/ 14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20" h="90031">
                  <a:moveTo>
                    <a:pt x="47517" y="44516"/>
                  </a:moveTo>
                  <a:cubicBezTo>
                    <a:pt x="52518" y="47517"/>
                    <a:pt x="56520" y="50518"/>
                    <a:pt x="58520" y="53519"/>
                  </a:cubicBezTo>
                  <a:cubicBezTo>
                    <a:pt x="60521" y="56520"/>
                    <a:pt x="61521" y="60521"/>
                    <a:pt x="61521" y="65523"/>
                  </a:cubicBezTo>
                  <a:cubicBezTo>
                    <a:pt x="61521" y="71525"/>
                    <a:pt x="59521" y="76527"/>
                    <a:pt x="55519" y="81529"/>
                  </a:cubicBezTo>
                  <a:cubicBezTo>
                    <a:pt x="50518" y="87531"/>
                    <a:pt x="43515" y="90532"/>
                    <a:pt x="34512" y="90532"/>
                  </a:cubicBezTo>
                  <a:cubicBezTo>
                    <a:pt x="25509" y="90532"/>
                    <a:pt x="19507" y="88531"/>
                    <a:pt x="14505" y="83529"/>
                  </a:cubicBezTo>
                  <a:cubicBezTo>
                    <a:pt x="9503" y="78527"/>
                    <a:pt x="7503" y="73526"/>
                    <a:pt x="7503" y="66523"/>
                  </a:cubicBezTo>
                  <a:cubicBezTo>
                    <a:pt x="7503" y="62522"/>
                    <a:pt x="8503" y="58520"/>
                    <a:pt x="11504" y="54519"/>
                  </a:cubicBezTo>
                  <a:cubicBezTo>
                    <a:pt x="13505" y="50518"/>
                    <a:pt x="17506" y="47517"/>
                    <a:pt x="23508" y="45516"/>
                  </a:cubicBezTo>
                  <a:cubicBezTo>
                    <a:pt x="19507" y="43515"/>
                    <a:pt x="16506" y="41515"/>
                    <a:pt x="14505" y="38513"/>
                  </a:cubicBezTo>
                  <a:cubicBezTo>
                    <a:pt x="12504" y="35512"/>
                    <a:pt x="11504" y="32511"/>
                    <a:pt x="11504" y="28510"/>
                  </a:cubicBezTo>
                  <a:cubicBezTo>
                    <a:pt x="11504" y="25509"/>
                    <a:pt x="12504" y="21508"/>
                    <a:pt x="14505" y="18507"/>
                  </a:cubicBezTo>
                  <a:cubicBezTo>
                    <a:pt x="16506" y="15505"/>
                    <a:pt x="19507" y="12504"/>
                    <a:pt x="23508" y="10504"/>
                  </a:cubicBezTo>
                  <a:cubicBezTo>
                    <a:pt x="27510" y="8503"/>
                    <a:pt x="31511" y="7503"/>
                    <a:pt x="35512" y="7503"/>
                  </a:cubicBezTo>
                  <a:cubicBezTo>
                    <a:pt x="39514" y="7503"/>
                    <a:pt x="43515" y="8503"/>
                    <a:pt x="46516" y="10504"/>
                  </a:cubicBezTo>
                  <a:cubicBezTo>
                    <a:pt x="49517" y="12504"/>
                    <a:pt x="52518" y="14505"/>
                    <a:pt x="54519" y="18507"/>
                  </a:cubicBezTo>
                  <a:cubicBezTo>
                    <a:pt x="56520" y="21508"/>
                    <a:pt x="57520" y="25509"/>
                    <a:pt x="57520" y="28510"/>
                  </a:cubicBezTo>
                  <a:cubicBezTo>
                    <a:pt x="57520" y="31511"/>
                    <a:pt x="56520" y="35512"/>
                    <a:pt x="54519" y="38513"/>
                  </a:cubicBezTo>
                  <a:cubicBezTo>
                    <a:pt x="53519" y="40514"/>
                    <a:pt x="50518" y="42515"/>
                    <a:pt x="47517" y="44516"/>
                  </a:cubicBezTo>
                  <a:close/>
                  <a:moveTo>
                    <a:pt x="35512" y="48517"/>
                  </a:moveTo>
                  <a:cubicBezTo>
                    <a:pt x="30511" y="48517"/>
                    <a:pt x="25509" y="50518"/>
                    <a:pt x="21508" y="53519"/>
                  </a:cubicBezTo>
                  <a:cubicBezTo>
                    <a:pt x="17506" y="57520"/>
                    <a:pt x="15505" y="61522"/>
                    <a:pt x="15505" y="65523"/>
                  </a:cubicBezTo>
                  <a:cubicBezTo>
                    <a:pt x="15505" y="68524"/>
                    <a:pt x="16506" y="71525"/>
                    <a:pt x="17506" y="73526"/>
                  </a:cubicBezTo>
                  <a:cubicBezTo>
                    <a:pt x="18506" y="75526"/>
                    <a:pt x="21508" y="78527"/>
                    <a:pt x="24509" y="79528"/>
                  </a:cubicBezTo>
                  <a:cubicBezTo>
                    <a:pt x="27510" y="80528"/>
                    <a:pt x="30511" y="81529"/>
                    <a:pt x="34512" y="81529"/>
                  </a:cubicBezTo>
                  <a:cubicBezTo>
                    <a:pt x="40514" y="81529"/>
                    <a:pt x="44516" y="79528"/>
                    <a:pt x="48517" y="76527"/>
                  </a:cubicBezTo>
                  <a:cubicBezTo>
                    <a:pt x="51518" y="73526"/>
                    <a:pt x="53519" y="69524"/>
                    <a:pt x="53519" y="64523"/>
                  </a:cubicBezTo>
                  <a:cubicBezTo>
                    <a:pt x="53519" y="60521"/>
                    <a:pt x="51518" y="56520"/>
                    <a:pt x="48517" y="52518"/>
                  </a:cubicBezTo>
                  <a:cubicBezTo>
                    <a:pt x="45516" y="50518"/>
                    <a:pt x="40514" y="48517"/>
                    <a:pt x="35512" y="48517"/>
                  </a:cubicBezTo>
                  <a:close/>
                  <a:moveTo>
                    <a:pt x="35512" y="14505"/>
                  </a:moveTo>
                  <a:cubicBezTo>
                    <a:pt x="31511" y="14505"/>
                    <a:pt x="27510" y="15505"/>
                    <a:pt x="24509" y="18507"/>
                  </a:cubicBezTo>
                  <a:cubicBezTo>
                    <a:pt x="21508" y="21508"/>
                    <a:pt x="20507" y="24509"/>
                    <a:pt x="20507" y="27510"/>
                  </a:cubicBezTo>
                  <a:cubicBezTo>
                    <a:pt x="20507" y="31511"/>
                    <a:pt x="22508" y="34512"/>
                    <a:pt x="25509" y="37513"/>
                  </a:cubicBezTo>
                  <a:cubicBezTo>
                    <a:pt x="28510" y="40514"/>
                    <a:pt x="32511" y="41515"/>
                    <a:pt x="36513" y="41515"/>
                  </a:cubicBezTo>
                  <a:cubicBezTo>
                    <a:pt x="39514" y="41515"/>
                    <a:pt x="41514" y="40514"/>
                    <a:pt x="43515" y="39514"/>
                  </a:cubicBezTo>
                  <a:cubicBezTo>
                    <a:pt x="45516" y="38513"/>
                    <a:pt x="47517" y="36513"/>
                    <a:pt x="48517" y="34512"/>
                  </a:cubicBezTo>
                  <a:cubicBezTo>
                    <a:pt x="49517" y="32511"/>
                    <a:pt x="50518" y="30511"/>
                    <a:pt x="50518" y="27510"/>
                  </a:cubicBezTo>
                  <a:cubicBezTo>
                    <a:pt x="50518" y="24509"/>
                    <a:pt x="49517" y="21508"/>
                    <a:pt x="46516" y="18507"/>
                  </a:cubicBezTo>
                  <a:cubicBezTo>
                    <a:pt x="43515" y="16506"/>
                    <a:pt x="40514" y="14505"/>
                    <a:pt x="35512" y="14505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D0979ED7-B663-49A7-9AD2-28BE12B3A1DF}"/>
                </a:ext>
              </a:extLst>
            </p:cNvPr>
            <p:cNvSpPr/>
            <p:nvPr/>
          </p:nvSpPr>
          <p:spPr>
            <a:xfrm>
              <a:off x="2427222" y="3736087"/>
              <a:ext cx="30010" cy="90031"/>
            </a:xfrm>
            <a:custGeom>
              <a:avLst/>
              <a:gdLst>
                <a:gd name="connsiteX0" fmla="*/ 11504 w 30010"/>
                <a:gd name="connsiteY0" fmla="*/ 7503 h 90031"/>
                <a:gd name="connsiteX1" fmla="*/ 27510 w 30010"/>
                <a:gd name="connsiteY1" fmla="*/ 7503 h 90031"/>
                <a:gd name="connsiteX2" fmla="*/ 27510 w 30010"/>
                <a:gd name="connsiteY2" fmla="*/ 86530 h 90031"/>
                <a:gd name="connsiteX3" fmla="*/ 19507 w 30010"/>
                <a:gd name="connsiteY3" fmla="*/ 86530 h 90031"/>
                <a:gd name="connsiteX4" fmla="*/ 19507 w 30010"/>
                <a:gd name="connsiteY4" fmla="*/ 15505 h 90031"/>
                <a:gd name="connsiteX5" fmla="*/ 7503 w 30010"/>
                <a:gd name="connsiteY5" fmla="*/ 15505 h 90031"/>
                <a:gd name="connsiteX6" fmla="*/ 11504 w 30010"/>
                <a:gd name="connsiteY6" fmla="*/ 7503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10" h="90031">
                  <a:moveTo>
                    <a:pt x="11504" y="7503"/>
                  </a:moveTo>
                  <a:lnTo>
                    <a:pt x="27510" y="7503"/>
                  </a:lnTo>
                  <a:lnTo>
                    <a:pt x="27510" y="86530"/>
                  </a:lnTo>
                  <a:lnTo>
                    <a:pt x="19507" y="86530"/>
                  </a:lnTo>
                  <a:lnTo>
                    <a:pt x="19507" y="15505"/>
                  </a:lnTo>
                  <a:lnTo>
                    <a:pt x="7503" y="15505"/>
                  </a:lnTo>
                  <a:lnTo>
                    <a:pt x="11504" y="7503"/>
                  </a:ln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07C54E58-847C-4077-B12B-B359E456C3E1}"/>
                </a:ext>
              </a:extLst>
            </p:cNvPr>
            <p:cNvSpPr/>
            <p:nvPr/>
          </p:nvSpPr>
          <p:spPr>
            <a:xfrm>
              <a:off x="2470237" y="3732086"/>
              <a:ext cx="90031" cy="100035"/>
            </a:xfrm>
            <a:custGeom>
              <a:avLst/>
              <a:gdLst>
                <a:gd name="connsiteX0" fmla="*/ 80528 w 90031"/>
                <a:gd name="connsiteY0" fmla="*/ 7503 h 100034"/>
                <a:gd name="connsiteX1" fmla="*/ 22508 w 90031"/>
                <a:gd name="connsiteY1" fmla="*/ 95533 h 100034"/>
                <a:gd name="connsiteX2" fmla="*/ 15505 w 90031"/>
                <a:gd name="connsiteY2" fmla="*/ 95533 h 100034"/>
                <a:gd name="connsiteX3" fmla="*/ 67524 w 90031"/>
                <a:gd name="connsiteY3" fmla="*/ 15505 h 100034"/>
                <a:gd name="connsiteX4" fmla="*/ 44515 w 90031"/>
                <a:gd name="connsiteY4" fmla="*/ 17506 h 100034"/>
                <a:gd name="connsiteX5" fmla="*/ 41514 w 90031"/>
                <a:gd name="connsiteY5" fmla="*/ 17506 h 100034"/>
                <a:gd name="connsiteX6" fmla="*/ 44515 w 90031"/>
                <a:gd name="connsiteY6" fmla="*/ 27510 h 100034"/>
                <a:gd name="connsiteX7" fmla="*/ 39514 w 90031"/>
                <a:gd name="connsiteY7" fmla="*/ 40514 h 100034"/>
                <a:gd name="connsiteX8" fmla="*/ 25509 w 90031"/>
                <a:gd name="connsiteY8" fmla="*/ 46516 h 100034"/>
                <a:gd name="connsiteX9" fmla="*/ 12504 w 90031"/>
                <a:gd name="connsiteY9" fmla="*/ 41515 h 100034"/>
                <a:gd name="connsiteX10" fmla="*/ 7503 w 90031"/>
                <a:gd name="connsiteY10" fmla="*/ 28510 h 100034"/>
                <a:gd name="connsiteX11" fmla="*/ 9503 w 90031"/>
                <a:gd name="connsiteY11" fmla="*/ 19507 h 100034"/>
                <a:gd name="connsiteX12" fmla="*/ 16506 w 90031"/>
                <a:gd name="connsiteY12" fmla="*/ 12504 h 100034"/>
                <a:gd name="connsiteX13" fmla="*/ 25509 w 90031"/>
                <a:gd name="connsiteY13" fmla="*/ 9503 h 100034"/>
                <a:gd name="connsiteX14" fmla="*/ 32511 w 90031"/>
                <a:gd name="connsiteY14" fmla="*/ 10504 h 100034"/>
                <a:gd name="connsiteX15" fmla="*/ 47517 w 90031"/>
                <a:gd name="connsiteY15" fmla="*/ 12504 h 100034"/>
                <a:gd name="connsiteX16" fmla="*/ 58520 w 90031"/>
                <a:gd name="connsiteY16" fmla="*/ 11504 h 100034"/>
                <a:gd name="connsiteX17" fmla="*/ 72525 w 90031"/>
                <a:gd name="connsiteY17" fmla="*/ 8503 h 100034"/>
                <a:gd name="connsiteX18" fmla="*/ 80528 w 90031"/>
                <a:gd name="connsiteY18" fmla="*/ 8503 h 100034"/>
                <a:gd name="connsiteX19" fmla="*/ 27510 w 90031"/>
                <a:gd name="connsiteY19" fmla="*/ 16506 h 100034"/>
                <a:gd name="connsiteX20" fmla="*/ 19507 w 90031"/>
                <a:gd name="connsiteY20" fmla="*/ 19507 h 100034"/>
                <a:gd name="connsiteX21" fmla="*/ 16506 w 90031"/>
                <a:gd name="connsiteY21" fmla="*/ 27510 h 100034"/>
                <a:gd name="connsiteX22" fmla="*/ 19507 w 90031"/>
                <a:gd name="connsiteY22" fmla="*/ 35512 h 100034"/>
                <a:gd name="connsiteX23" fmla="*/ 27510 w 90031"/>
                <a:gd name="connsiteY23" fmla="*/ 38513 h 100034"/>
                <a:gd name="connsiteX24" fmla="*/ 35512 w 90031"/>
                <a:gd name="connsiteY24" fmla="*/ 35512 h 100034"/>
                <a:gd name="connsiteX25" fmla="*/ 38513 w 90031"/>
                <a:gd name="connsiteY25" fmla="*/ 27510 h 100034"/>
                <a:gd name="connsiteX26" fmla="*/ 35512 w 90031"/>
                <a:gd name="connsiteY26" fmla="*/ 19507 h 100034"/>
                <a:gd name="connsiteX27" fmla="*/ 27510 w 90031"/>
                <a:gd name="connsiteY27" fmla="*/ 16506 h 100034"/>
                <a:gd name="connsiteX28" fmla="*/ 70525 w 90031"/>
                <a:gd name="connsiteY28" fmla="*/ 55519 h 100034"/>
                <a:gd name="connsiteX29" fmla="*/ 83529 w 90031"/>
                <a:gd name="connsiteY29" fmla="*/ 60521 h 100034"/>
                <a:gd name="connsiteX30" fmla="*/ 88531 w 90031"/>
                <a:gd name="connsiteY30" fmla="*/ 73526 h 100034"/>
                <a:gd name="connsiteX31" fmla="*/ 83529 w 90031"/>
                <a:gd name="connsiteY31" fmla="*/ 86530 h 100034"/>
                <a:gd name="connsiteX32" fmla="*/ 70525 w 90031"/>
                <a:gd name="connsiteY32" fmla="*/ 91532 h 100034"/>
                <a:gd name="connsiteX33" fmla="*/ 57520 w 90031"/>
                <a:gd name="connsiteY33" fmla="*/ 86530 h 100034"/>
                <a:gd name="connsiteX34" fmla="*/ 52518 w 90031"/>
                <a:gd name="connsiteY34" fmla="*/ 73526 h 100034"/>
                <a:gd name="connsiteX35" fmla="*/ 57520 w 90031"/>
                <a:gd name="connsiteY35" fmla="*/ 60521 h 100034"/>
                <a:gd name="connsiteX36" fmla="*/ 70525 w 90031"/>
                <a:gd name="connsiteY36" fmla="*/ 55519 h 100034"/>
                <a:gd name="connsiteX37" fmla="*/ 70525 w 90031"/>
                <a:gd name="connsiteY37" fmla="*/ 62522 h 100034"/>
                <a:gd name="connsiteX38" fmla="*/ 62522 w 90031"/>
                <a:gd name="connsiteY38" fmla="*/ 65523 h 100034"/>
                <a:gd name="connsiteX39" fmla="*/ 59521 w 90031"/>
                <a:gd name="connsiteY39" fmla="*/ 73526 h 100034"/>
                <a:gd name="connsiteX40" fmla="*/ 62522 w 90031"/>
                <a:gd name="connsiteY40" fmla="*/ 81529 h 100034"/>
                <a:gd name="connsiteX41" fmla="*/ 70525 w 90031"/>
                <a:gd name="connsiteY41" fmla="*/ 84529 h 100034"/>
                <a:gd name="connsiteX42" fmla="*/ 78527 w 90031"/>
                <a:gd name="connsiteY42" fmla="*/ 81529 h 100034"/>
                <a:gd name="connsiteX43" fmla="*/ 81528 w 90031"/>
                <a:gd name="connsiteY43" fmla="*/ 73526 h 100034"/>
                <a:gd name="connsiteX44" fmla="*/ 78527 w 90031"/>
                <a:gd name="connsiteY44" fmla="*/ 65523 h 100034"/>
                <a:gd name="connsiteX45" fmla="*/ 70525 w 90031"/>
                <a:gd name="connsiteY45" fmla="*/ 62522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0031" h="100034">
                  <a:moveTo>
                    <a:pt x="80528" y="7503"/>
                  </a:moveTo>
                  <a:lnTo>
                    <a:pt x="22508" y="95533"/>
                  </a:lnTo>
                  <a:lnTo>
                    <a:pt x="15505" y="95533"/>
                  </a:lnTo>
                  <a:lnTo>
                    <a:pt x="67524" y="15505"/>
                  </a:lnTo>
                  <a:cubicBezTo>
                    <a:pt x="61521" y="17506"/>
                    <a:pt x="53519" y="17506"/>
                    <a:pt x="44515" y="17506"/>
                  </a:cubicBezTo>
                  <a:lnTo>
                    <a:pt x="41514" y="17506"/>
                  </a:lnTo>
                  <a:cubicBezTo>
                    <a:pt x="43515" y="20507"/>
                    <a:pt x="44515" y="23508"/>
                    <a:pt x="44515" y="27510"/>
                  </a:cubicBezTo>
                  <a:cubicBezTo>
                    <a:pt x="44515" y="32511"/>
                    <a:pt x="42515" y="36513"/>
                    <a:pt x="39514" y="40514"/>
                  </a:cubicBezTo>
                  <a:cubicBezTo>
                    <a:pt x="36513" y="44515"/>
                    <a:pt x="31511" y="46516"/>
                    <a:pt x="25509" y="46516"/>
                  </a:cubicBezTo>
                  <a:cubicBezTo>
                    <a:pt x="20507" y="46516"/>
                    <a:pt x="15505" y="44515"/>
                    <a:pt x="12504" y="41515"/>
                  </a:cubicBezTo>
                  <a:cubicBezTo>
                    <a:pt x="8503" y="37513"/>
                    <a:pt x="7503" y="33512"/>
                    <a:pt x="7503" y="28510"/>
                  </a:cubicBezTo>
                  <a:cubicBezTo>
                    <a:pt x="7503" y="25509"/>
                    <a:pt x="8503" y="21508"/>
                    <a:pt x="9503" y="19507"/>
                  </a:cubicBezTo>
                  <a:cubicBezTo>
                    <a:pt x="11504" y="16506"/>
                    <a:pt x="13505" y="14505"/>
                    <a:pt x="16506" y="12504"/>
                  </a:cubicBezTo>
                  <a:cubicBezTo>
                    <a:pt x="19507" y="10504"/>
                    <a:pt x="22508" y="9503"/>
                    <a:pt x="25509" y="9503"/>
                  </a:cubicBezTo>
                  <a:cubicBezTo>
                    <a:pt x="26509" y="9503"/>
                    <a:pt x="29510" y="9503"/>
                    <a:pt x="32511" y="10504"/>
                  </a:cubicBezTo>
                  <a:cubicBezTo>
                    <a:pt x="37513" y="11504"/>
                    <a:pt x="42515" y="12504"/>
                    <a:pt x="47517" y="12504"/>
                  </a:cubicBezTo>
                  <a:cubicBezTo>
                    <a:pt x="51518" y="12504"/>
                    <a:pt x="55519" y="12504"/>
                    <a:pt x="58520" y="11504"/>
                  </a:cubicBezTo>
                  <a:cubicBezTo>
                    <a:pt x="62522" y="10504"/>
                    <a:pt x="66523" y="9503"/>
                    <a:pt x="72525" y="8503"/>
                  </a:cubicBezTo>
                  <a:lnTo>
                    <a:pt x="80528" y="8503"/>
                  </a:lnTo>
                  <a:close/>
                  <a:moveTo>
                    <a:pt x="27510" y="16506"/>
                  </a:moveTo>
                  <a:cubicBezTo>
                    <a:pt x="24509" y="16506"/>
                    <a:pt x="21507" y="17506"/>
                    <a:pt x="19507" y="19507"/>
                  </a:cubicBezTo>
                  <a:cubicBezTo>
                    <a:pt x="17506" y="21508"/>
                    <a:pt x="16506" y="24509"/>
                    <a:pt x="16506" y="27510"/>
                  </a:cubicBezTo>
                  <a:cubicBezTo>
                    <a:pt x="16506" y="30511"/>
                    <a:pt x="17506" y="33512"/>
                    <a:pt x="19507" y="35512"/>
                  </a:cubicBezTo>
                  <a:cubicBezTo>
                    <a:pt x="21507" y="37513"/>
                    <a:pt x="24509" y="38513"/>
                    <a:pt x="27510" y="38513"/>
                  </a:cubicBezTo>
                  <a:cubicBezTo>
                    <a:pt x="30511" y="38513"/>
                    <a:pt x="33512" y="37513"/>
                    <a:pt x="35512" y="35512"/>
                  </a:cubicBezTo>
                  <a:cubicBezTo>
                    <a:pt x="37513" y="33512"/>
                    <a:pt x="38513" y="30511"/>
                    <a:pt x="38513" y="27510"/>
                  </a:cubicBezTo>
                  <a:cubicBezTo>
                    <a:pt x="38513" y="24509"/>
                    <a:pt x="37513" y="21508"/>
                    <a:pt x="35512" y="19507"/>
                  </a:cubicBezTo>
                  <a:cubicBezTo>
                    <a:pt x="33512" y="17506"/>
                    <a:pt x="30511" y="16506"/>
                    <a:pt x="27510" y="16506"/>
                  </a:cubicBezTo>
                  <a:close/>
                  <a:moveTo>
                    <a:pt x="70525" y="55519"/>
                  </a:moveTo>
                  <a:cubicBezTo>
                    <a:pt x="75526" y="55519"/>
                    <a:pt x="79528" y="57520"/>
                    <a:pt x="83529" y="60521"/>
                  </a:cubicBezTo>
                  <a:cubicBezTo>
                    <a:pt x="87531" y="64522"/>
                    <a:pt x="88531" y="68524"/>
                    <a:pt x="88531" y="73526"/>
                  </a:cubicBezTo>
                  <a:cubicBezTo>
                    <a:pt x="88531" y="78527"/>
                    <a:pt x="86530" y="83529"/>
                    <a:pt x="83529" y="86530"/>
                  </a:cubicBezTo>
                  <a:cubicBezTo>
                    <a:pt x="80528" y="89531"/>
                    <a:pt x="75526" y="91532"/>
                    <a:pt x="70525" y="91532"/>
                  </a:cubicBezTo>
                  <a:cubicBezTo>
                    <a:pt x="65523" y="91532"/>
                    <a:pt x="61521" y="89531"/>
                    <a:pt x="57520" y="86530"/>
                  </a:cubicBezTo>
                  <a:cubicBezTo>
                    <a:pt x="53519" y="83529"/>
                    <a:pt x="52518" y="78527"/>
                    <a:pt x="52518" y="73526"/>
                  </a:cubicBezTo>
                  <a:cubicBezTo>
                    <a:pt x="52518" y="68524"/>
                    <a:pt x="54519" y="63522"/>
                    <a:pt x="57520" y="60521"/>
                  </a:cubicBezTo>
                  <a:cubicBezTo>
                    <a:pt x="61521" y="57520"/>
                    <a:pt x="65523" y="55519"/>
                    <a:pt x="70525" y="55519"/>
                  </a:cubicBezTo>
                  <a:close/>
                  <a:moveTo>
                    <a:pt x="70525" y="62522"/>
                  </a:moveTo>
                  <a:cubicBezTo>
                    <a:pt x="67524" y="62522"/>
                    <a:pt x="64522" y="63522"/>
                    <a:pt x="62522" y="65523"/>
                  </a:cubicBezTo>
                  <a:cubicBezTo>
                    <a:pt x="60521" y="67524"/>
                    <a:pt x="59521" y="70525"/>
                    <a:pt x="59521" y="73526"/>
                  </a:cubicBezTo>
                  <a:cubicBezTo>
                    <a:pt x="59521" y="76527"/>
                    <a:pt x="60521" y="79528"/>
                    <a:pt x="62522" y="81529"/>
                  </a:cubicBezTo>
                  <a:cubicBezTo>
                    <a:pt x="64522" y="83529"/>
                    <a:pt x="67524" y="84529"/>
                    <a:pt x="70525" y="84529"/>
                  </a:cubicBezTo>
                  <a:cubicBezTo>
                    <a:pt x="73526" y="84529"/>
                    <a:pt x="76527" y="83529"/>
                    <a:pt x="78527" y="81529"/>
                  </a:cubicBezTo>
                  <a:cubicBezTo>
                    <a:pt x="80528" y="79528"/>
                    <a:pt x="81528" y="76527"/>
                    <a:pt x="81528" y="73526"/>
                  </a:cubicBezTo>
                  <a:cubicBezTo>
                    <a:pt x="81528" y="70525"/>
                    <a:pt x="80528" y="67524"/>
                    <a:pt x="78527" y="65523"/>
                  </a:cubicBezTo>
                  <a:cubicBezTo>
                    <a:pt x="76527" y="63522"/>
                    <a:pt x="73526" y="62522"/>
                    <a:pt x="70525" y="62522"/>
                  </a:cubicBezTo>
                  <a:close/>
                </a:path>
              </a:pathLst>
            </a:custGeom>
            <a:solidFill>
              <a:srgbClr val="00A59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8E14238A-222E-4352-828C-A22708F05D45}"/>
                </a:ext>
              </a:extLst>
            </p:cNvPr>
            <p:cNvSpPr/>
            <p:nvPr/>
          </p:nvSpPr>
          <p:spPr>
            <a:xfrm>
              <a:off x="4550962" y="3397969"/>
              <a:ext cx="40014" cy="20007"/>
            </a:xfrm>
            <a:custGeom>
              <a:avLst/>
              <a:gdLst>
                <a:gd name="connsiteX0" fmla="*/ 7502 w 40013"/>
                <a:gd name="connsiteY0" fmla="*/ 7503 h 20006"/>
                <a:gd name="connsiteX1" fmla="*/ 38513 w 40013"/>
                <a:gd name="connsiteY1" fmla="*/ 7503 h 20006"/>
                <a:gd name="connsiteX2" fmla="*/ 38513 w 40013"/>
                <a:gd name="connsiteY2" fmla="*/ 12504 h 20006"/>
                <a:gd name="connsiteX3" fmla="*/ 7502 w 40013"/>
                <a:gd name="connsiteY3" fmla="*/ 12504 h 2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3" h="20006">
                  <a:moveTo>
                    <a:pt x="7502" y="7503"/>
                  </a:moveTo>
                  <a:lnTo>
                    <a:pt x="38513" y="7503"/>
                  </a:lnTo>
                  <a:lnTo>
                    <a:pt x="38513" y="12504"/>
                  </a:lnTo>
                  <a:lnTo>
                    <a:pt x="7502" y="12504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B44D0DB-E24A-465D-AD4A-2F7F935C3B5A}"/>
                </a:ext>
              </a:extLst>
            </p:cNvPr>
            <p:cNvSpPr/>
            <p:nvPr/>
          </p:nvSpPr>
          <p:spPr>
            <a:xfrm>
              <a:off x="4578971" y="3107868"/>
              <a:ext cx="50017" cy="620216"/>
            </a:xfrm>
            <a:custGeom>
              <a:avLst/>
              <a:gdLst>
                <a:gd name="connsiteX0" fmla="*/ 49517 w 50017"/>
                <a:gd name="connsiteY0" fmla="*/ 612714 h 620216"/>
                <a:gd name="connsiteX1" fmla="*/ 7503 w 50017"/>
                <a:gd name="connsiteY1" fmla="*/ 612714 h 620216"/>
                <a:gd name="connsiteX2" fmla="*/ 7503 w 50017"/>
                <a:gd name="connsiteY2" fmla="*/ 7503 h 620216"/>
                <a:gd name="connsiteX3" fmla="*/ 49517 w 50017"/>
                <a:gd name="connsiteY3" fmla="*/ 7503 h 620216"/>
                <a:gd name="connsiteX4" fmla="*/ 49517 w 50017"/>
                <a:gd name="connsiteY4" fmla="*/ 12504 h 620216"/>
                <a:gd name="connsiteX5" fmla="*/ 12504 w 50017"/>
                <a:gd name="connsiteY5" fmla="*/ 12504 h 620216"/>
                <a:gd name="connsiteX6" fmla="*/ 12504 w 50017"/>
                <a:gd name="connsiteY6" fmla="*/ 607712 h 620216"/>
                <a:gd name="connsiteX7" fmla="*/ 49517 w 50017"/>
                <a:gd name="connsiteY7" fmla="*/ 607712 h 62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17" h="620216">
                  <a:moveTo>
                    <a:pt x="49517" y="612714"/>
                  </a:moveTo>
                  <a:lnTo>
                    <a:pt x="7503" y="612714"/>
                  </a:lnTo>
                  <a:lnTo>
                    <a:pt x="7503" y="7503"/>
                  </a:lnTo>
                  <a:lnTo>
                    <a:pt x="49517" y="7503"/>
                  </a:lnTo>
                  <a:lnTo>
                    <a:pt x="49517" y="12504"/>
                  </a:lnTo>
                  <a:lnTo>
                    <a:pt x="12504" y="12504"/>
                  </a:lnTo>
                  <a:lnTo>
                    <a:pt x="12504" y="607712"/>
                  </a:lnTo>
                  <a:lnTo>
                    <a:pt x="49517" y="607712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991ECC70-5CAA-405F-BA6D-488B815BDFEE}"/>
                </a:ext>
              </a:extLst>
            </p:cNvPr>
            <p:cNvSpPr/>
            <p:nvPr/>
          </p:nvSpPr>
          <p:spPr>
            <a:xfrm>
              <a:off x="5504294" y="3728085"/>
              <a:ext cx="70024" cy="80028"/>
            </a:xfrm>
            <a:custGeom>
              <a:avLst/>
              <a:gdLst>
                <a:gd name="connsiteX0" fmla="*/ 7503 w 70024"/>
                <a:gd name="connsiteY0" fmla="*/ 57520 h 80027"/>
                <a:gd name="connsiteX1" fmla="*/ 52518 w 70024"/>
                <a:gd name="connsiteY1" fmla="*/ 36513 h 80027"/>
                <a:gd name="connsiteX2" fmla="*/ 7503 w 70024"/>
                <a:gd name="connsiteY2" fmla="*/ 15505 h 80027"/>
                <a:gd name="connsiteX3" fmla="*/ 7503 w 70024"/>
                <a:gd name="connsiteY3" fmla="*/ 7503 h 80027"/>
                <a:gd name="connsiteX4" fmla="*/ 62522 w 70024"/>
                <a:gd name="connsiteY4" fmla="*/ 32511 h 80027"/>
                <a:gd name="connsiteX5" fmla="*/ 62522 w 70024"/>
                <a:gd name="connsiteY5" fmla="*/ 39514 h 80027"/>
                <a:gd name="connsiteX6" fmla="*/ 7503 w 70024"/>
                <a:gd name="connsiteY6" fmla="*/ 64522 h 80027"/>
                <a:gd name="connsiteX7" fmla="*/ 7503 w 70024"/>
                <a:gd name="connsiteY7" fmla="*/ 57520 h 80027"/>
                <a:gd name="connsiteX8" fmla="*/ 62522 w 70024"/>
                <a:gd name="connsiteY8" fmla="*/ 71525 h 80027"/>
                <a:gd name="connsiteX9" fmla="*/ 62522 w 70024"/>
                <a:gd name="connsiteY9" fmla="*/ 78527 h 80027"/>
                <a:gd name="connsiteX10" fmla="*/ 7503 w 70024"/>
                <a:gd name="connsiteY10" fmla="*/ 78527 h 80027"/>
                <a:gd name="connsiteX11" fmla="*/ 7503 w 70024"/>
                <a:gd name="connsiteY11" fmla="*/ 71525 h 80027"/>
                <a:gd name="connsiteX12" fmla="*/ 62522 w 70024"/>
                <a:gd name="connsiteY12" fmla="*/ 71525 h 8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0024" h="80027">
                  <a:moveTo>
                    <a:pt x="7503" y="57520"/>
                  </a:moveTo>
                  <a:lnTo>
                    <a:pt x="52518" y="36513"/>
                  </a:lnTo>
                  <a:lnTo>
                    <a:pt x="7503" y="15505"/>
                  </a:lnTo>
                  <a:lnTo>
                    <a:pt x="7503" y="7503"/>
                  </a:lnTo>
                  <a:lnTo>
                    <a:pt x="62522" y="32511"/>
                  </a:lnTo>
                  <a:lnTo>
                    <a:pt x="62522" y="39514"/>
                  </a:lnTo>
                  <a:lnTo>
                    <a:pt x="7503" y="64522"/>
                  </a:lnTo>
                  <a:lnTo>
                    <a:pt x="7503" y="57520"/>
                  </a:lnTo>
                  <a:close/>
                  <a:moveTo>
                    <a:pt x="62522" y="71525"/>
                  </a:moveTo>
                  <a:lnTo>
                    <a:pt x="62522" y="78527"/>
                  </a:lnTo>
                  <a:lnTo>
                    <a:pt x="7503" y="78527"/>
                  </a:lnTo>
                  <a:lnTo>
                    <a:pt x="7503" y="71525"/>
                  </a:lnTo>
                  <a:lnTo>
                    <a:pt x="62522" y="71525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C9AD3506-714F-4D02-80CE-E07D6B4139A5}"/>
                </a:ext>
              </a:extLst>
            </p:cNvPr>
            <p:cNvSpPr/>
            <p:nvPr/>
          </p:nvSpPr>
          <p:spPr>
            <a:xfrm>
              <a:off x="5563314" y="3725083"/>
              <a:ext cx="80028" cy="90031"/>
            </a:xfrm>
            <a:custGeom>
              <a:avLst/>
              <a:gdLst>
                <a:gd name="connsiteX0" fmla="*/ 7503 w 80027"/>
                <a:gd name="connsiteY0" fmla="*/ 7503 h 90031"/>
                <a:gd name="connsiteX1" fmla="*/ 16506 w 80027"/>
                <a:gd name="connsiteY1" fmla="*/ 7503 h 90031"/>
                <a:gd name="connsiteX2" fmla="*/ 42515 w 80027"/>
                <a:gd name="connsiteY2" fmla="*/ 68524 h 90031"/>
                <a:gd name="connsiteX3" fmla="*/ 69524 w 80027"/>
                <a:gd name="connsiteY3" fmla="*/ 7503 h 90031"/>
                <a:gd name="connsiteX4" fmla="*/ 78527 w 80027"/>
                <a:gd name="connsiteY4" fmla="*/ 7503 h 90031"/>
                <a:gd name="connsiteX5" fmla="*/ 44516 w 80027"/>
                <a:gd name="connsiteY5" fmla="*/ 86530 h 90031"/>
                <a:gd name="connsiteX6" fmla="*/ 42515 w 80027"/>
                <a:gd name="connsiteY6" fmla="*/ 86530 h 90031"/>
                <a:gd name="connsiteX7" fmla="*/ 7503 w 80027"/>
                <a:gd name="connsiteY7" fmla="*/ 7503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027" h="90031">
                  <a:moveTo>
                    <a:pt x="7503" y="7503"/>
                  </a:moveTo>
                  <a:lnTo>
                    <a:pt x="16506" y="7503"/>
                  </a:lnTo>
                  <a:lnTo>
                    <a:pt x="42515" y="68524"/>
                  </a:lnTo>
                  <a:lnTo>
                    <a:pt x="69524" y="7503"/>
                  </a:lnTo>
                  <a:lnTo>
                    <a:pt x="78527" y="7503"/>
                  </a:lnTo>
                  <a:lnTo>
                    <a:pt x="44516" y="86530"/>
                  </a:lnTo>
                  <a:lnTo>
                    <a:pt x="42515" y="86530"/>
                  </a:lnTo>
                  <a:lnTo>
                    <a:pt x="7503" y="7503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132AF969-87FC-43A0-BDD2-39D5ADA71A92}"/>
                </a:ext>
              </a:extLst>
            </p:cNvPr>
            <p:cNvSpPr/>
            <p:nvPr/>
          </p:nvSpPr>
          <p:spPr>
            <a:xfrm>
              <a:off x="5638341" y="3724083"/>
              <a:ext cx="100035" cy="90031"/>
            </a:xfrm>
            <a:custGeom>
              <a:avLst/>
              <a:gdLst>
                <a:gd name="connsiteX0" fmla="*/ 87531 w 100034"/>
                <a:gd name="connsiteY0" fmla="*/ 21508 h 90031"/>
                <a:gd name="connsiteX1" fmla="*/ 81528 w 100034"/>
                <a:gd name="connsiteY1" fmla="*/ 27510 h 90031"/>
                <a:gd name="connsiteX2" fmla="*/ 67524 w 100034"/>
                <a:gd name="connsiteY2" fmla="*/ 17506 h 90031"/>
                <a:gd name="connsiteX3" fmla="*/ 52518 w 100034"/>
                <a:gd name="connsiteY3" fmla="*/ 14505 h 90031"/>
                <a:gd name="connsiteX4" fmla="*/ 34512 w 100034"/>
                <a:gd name="connsiteY4" fmla="*/ 19507 h 90031"/>
                <a:gd name="connsiteX5" fmla="*/ 21507 w 100034"/>
                <a:gd name="connsiteY5" fmla="*/ 31511 h 90031"/>
                <a:gd name="connsiteX6" fmla="*/ 16506 w 100034"/>
                <a:gd name="connsiteY6" fmla="*/ 48517 h 90031"/>
                <a:gd name="connsiteX7" fmla="*/ 21507 w 100034"/>
                <a:gd name="connsiteY7" fmla="*/ 65523 h 90031"/>
                <a:gd name="connsiteX8" fmla="*/ 34512 w 100034"/>
                <a:gd name="connsiteY8" fmla="*/ 78527 h 90031"/>
                <a:gd name="connsiteX9" fmla="*/ 52518 w 100034"/>
                <a:gd name="connsiteY9" fmla="*/ 83529 h 90031"/>
                <a:gd name="connsiteX10" fmla="*/ 73526 w 100034"/>
                <a:gd name="connsiteY10" fmla="*/ 76527 h 90031"/>
                <a:gd name="connsiteX11" fmla="*/ 83529 w 100034"/>
                <a:gd name="connsiteY11" fmla="*/ 58520 h 90031"/>
                <a:gd name="connsiteX12" fmla="*/ 58520 w 100034"/>
                <a:gd name="connsiteY12" fmla="*/ 58520 h 90031"/>
                <a:gd name="connsiteX13" fmla="*/ 58520 w 100034"/>
                <a:gd name="connsiteY13" fmla="*/ 50518 h 90031"/>
                <a:gd name="connsiteX14" fmla="*/ 92532 w 100034"/>
                <a:gd name="connsiteY14" fmla="*/ 50518 h 90031"/>
                <a:gd name="connsiteX15" fmla="*/ 81528 w 100034"/>
                <a:gd name="connsiteY15" fmla="*/ 79528 h 90031"/>
                <a:gd name="connsiteX16" fmla="*/ 52518 w 100034"/>
                <a:gd name="connsiteY16" fmla="*/ 90532 h 90031"/>
                <a:gd name="connsiteX17" fmla="*/ 17506 w 100034"/>
                <a:gd name="connsiteY17" fmla="*/ 75526 h 90031"/>
                <a:gd name="connsiteX18" fmla="*/ 7503 w 100034"/>
                <a:gd name="connsiteY18" fmla="*/ 48517 h 90031"/>
                <a:gd name="connsiteX19" fmla="*/ 13505 w 100034"/>
                <a:gd name="connsiteY19" fmla="*/ 27510 h 90031"/>
                <a:gd name="connsiteX20" fmla="*/ 28510 w 100034"/>
                <a:gd name="connsiteY20" fmla="*/ 12504 h 90031"/>
                <a:gd name="connsiteX21" fmla="*/ 50517 w 100034"/>
                <a:gd name="connsiteY21" fmla="*/ 7503 h 90031"/>
                <a:gd name="connsiteX22" fmla="*/ 69524 w 100034"/>
                <a:gd name="connsiteY22" fmla="*/ 11504 h 90031"/>
                <a:gd name="connsiteX23" fmla="*/ 87531 w 100034"/>
                <a:gd name="connsiteY23" fmla="*/ 21508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034" h="90031">
                  <a:moveTo>
                    <a:pt x="87531" y="21508"/>
                  </a:moveTo>
                  <a:lnTo>
                    <a:pt x="81528" y="27510"/>
                  </a:lnTo>
                  <a:cubicBezTo>
                    <a:pt x="77527" y="23508"/>
                    <a:pt x="72525" y="19507"/>
                    <a:pt x="67524" y="17506"/>
                  </a:cubicBezTo>
                  <a:cubicBezTo>
                    <a:pt x="62522" y="15505"/>
                    <a:pt x="57520" y="14505"/>
                    <a:pt x="52518" y="14505"/>
                  </a:cubicBezTo>
                  <a:cubicBezTo>
                    <a:pt x="46516" y="14505"/>
                    <a:pt x="40514" y="16506"/>
                    <a:pt x="34512" y="19507"/>
                  </a:cubicBezTo>
                  <a:cubicBezTo>
                    <a:pt x="28510" y="22508"/>
                    <a:pt x="24509" y="26509"/>
                    <a:pt x="21507" y="31511"/>
                  </a:cubicBezTo>
                  <a:cubicBezTo>
                    <a:pt x="18507" y="36513"/>
                    <a:pt x="16506" y="42515"/>
                    <a:pt x="16506" y="48517"/>
                  </a:cubicBezTo>
                  <a:cubicBezTo>
                    <a:pt x="16506" y="54519"/>
                    <a:pt x="18507" y="60521"/>
                    <a:pt x="21507" y="65523"/>
                  </a:cubicBezTo>
                  <a:cubicBezTo>
                    <a:pt x="24509" y="70525"/>
                    <a:pt x="29510" y="75526"/>
                    <a:pt x="34512" y="78527"/>
                  </a:cubicBezTo>
                  <a:cubicBezTo>
                    <a:pt x="40514" y="81529"/>
                    <a:pt x="46516" y="83529"/>
                    <a:pt x="52518" y="83529"/>
                  </a:cubicBezTo>
                  <a:cubicBezTo>
                    <a:pt x="60521" y="83529"/>
                    <a:pt x="67524" y="81529"/>
                    <a:pt x="73526" y="76527"/>
                  </a:cubicBezTo>
                  <a:cubicBezTo>
                    <a:pt x="79528" y="71525"/>
                    <a:pt x="82529" y="65523"/>
                    <a:pt x="83529" y="58520"/>
                  </a:cubicBezTo>
                  <a:lnTo>
                    <a:pt x="58520" y="58520"/>
                  </a:lnTo>
                  <a:lnTo>
                    <a:pt x="58520" y="50518"/>
                  </a:lnTo>
                  <a:lnTo>
                    <a:pt x="92532" y="50518"/>
                  </a:lnTo>
                  <a:cubicBezTo>
                    <a:pt x="92532" y="62522"/>
                    <a:pt x="88531" y="72525"/>
                    <a:pt x="81528" y="79528"/>
                  </a:cubicBezTo>
                  <a:cubicBezTo>
                    <a:pt x="74526" y="86530"/>
                    <a:pt x="64523" y="90532"/>
                    <a:pt x="52518" y="90532"/>
                  </a:cubicBezTo>
                  <a:cubicBezTo>
                    <a:pt x="37513" y="90532"/>
                    <a:pt x="26509" y="85530"/>
                    <a:pt x="17506" y="75526"/>
                  </a:cubicBezTo>
                  <a:cubicBezTo>
                    <a:pt x="10504" y="67524"/>
                    <a:pt x="7503" y="58520"/>
                    <a:pt x="7503" y="48517"/>
                  </a:cubicBezTo>
                  <a:cubicBezTo>
                    <a:pt x="7503" y="41515"/>
                    <a:pt x="9503" y="34512"/>
                    <a:pt x="13505" y="27510"/>
                  </a:cubicBezTo>
                  <a:cubicBezTo>
                    <a:pt x="17506" y="20507"/>
                    <a:pt x="22508" y="16506"/>
                    <a:pt x="28510" y="12504"/>
                  </a:cubicBezTo>
                  <a:cubicBezTo>
                    <a:pt x="35512" y="8503"/>
                    <a:pt x="42515" y="7503"/>
                    <a:pt x="50517" y="7503"/>
                  </a:cubicBezTo>
                  <a:cubicBezTo>
                    <a:pt x="57520" y="7503"/>
                    <a:pt x="63522" y="8503"/>
                    <a:pt x="69524" y="11504"/>
                  </a:cubicBezTo>
                  <a:cubicBezTo>
                    <a:pt x="76527" y="12504"/>
                    <a:pt x="82529" y="16506"/>
                    <a:pt x="87531" y="21508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A343C499-4974-43C9-8D40-A66263987B81}"/>
                </a:ext>
              </a:extLst>
            </p:cNvPr>
            <p:cNvSpPr/>
            <p:nvPr/>
          </p:nvSpPr>
          <p:spPr>
            <a:xfrm>
              <a:off x="5735374" y="3725083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8 w 60020"/>
                <a:gd name="connsiteY1" fmla="*/ 7503 h 90031"/>
                <a:gd name="connsiteX2" fmla="*/ 42515 w 60020"/>
                <a:gd name="connsiteY2" fmla="*/ 8503 h 90031"/>
                <a:gd name="connsiteX3" fmla="*/ 53518 w 60020"/>
                <a:gd name="connsiteY3" fmla="*/ 15505 h 90031"/>
                <a:gd name="connsiteX4" fmla="*/ 57520 w 60020"/>
                <a:gd name="connsiteY4" fmla="*/ 28510 h 90031"/>
                <a:gd name="connsiteX5" fmla="*/ 53518 w 60020"/>
                <a:gd name="connsiteY5" fmla="*/ 41514 h 90031"/>
                <a:gd name="connsiteX6" fmla="*/ 41514 w 60020"/>
                <a:gd name="connsiteY6" fmla="*/ 48517 h 90031"/>
                <a:gd name="connsiteX7" fmla="*/ 21507 w 60020"/>
                <a:gd name="connsiteY7" fmla="*/ 49517 h 90031"/>
                <a:gd name="connsiteX8" fmla="*/ 15505 w 60020"/>
                <a:gd name="connsiteY8" fmla="*/ 49517 h 90031"/>
                <a:gd name="connsiteX9" fmla="*/ 15505 w 60020"/>
                <a:gd name="connsiteY9" fmla="*/ 86530 h 90031"/>
                <a:gd name="connsiteX10" fmla="*/ 7503 w 60020"/>
                <a:gd name="connsiteY10" fmla="*/ 86530 h 90031"/>
                <a:gd name="connsiteX11" fmla="*/ 7503 w 60020"/>
                <a:gd name="connsiteY11" fmla="*/ 7503 h 90031"/>
                <a:gd name="connsiteX12" fmla="*/ 16506 w 60020"/>
                <a:gd name="connsiteY12" fmla="*/ 15505 h 90031"/>
                <a:gd name="connsiteX13" fmla="*/ 16506 w 60020"/>
                <a:gd name="connsiteY13" fmla="*/ 42515 h 90031"/>
                <a:gd name="connsiteX14" fmla="*/ 29510 w 60020"/>
                <a:gd name="connsiteY14" fmla="*/ 42515 h 90031"/>
                <a:gd name="connsiteX15" fmla="*/ 41514 w 60020"/>
                <a:gd name="connsiteY15" fmla="*/ 41514 h 90031"/>
                <a:gd name="connsiteX16" fmla="*/ 47517 w 60020"/>
                <a:gd name="connsiteY16" fmla="*/ 36513 h 90031"/>
                <a:gd name="connsiteX17" fmla="*/ 49517 w 60020"/>
                <a:gd name="connsiteY17" fmla="*/ 29510 h 90031"/>
                <a:gd name="connsiteX18" fmla="*/ 47517 w 60020"/>
                <a:gd name="connsiteY18" fmla="*/ 22508 h 90031"/>
                <a:gd name="connsiteX19" fmla="*/ 41514 w 60020"/>
                <a:gd name="connsiteY19" fmla="*/ 17506 h 90031"/>
                <a:gd name="connsiteX20" fmla="*/ 29510 w 60020"/>
                <a:gd name="connsiteY20" fmla="*/ 16506 h 90031"/>
                <a:gd name="connsiteX21" fmla="*/ 16506 w 60020"/>
                <a:gd name="connsiteY21" fmla="*/ 16506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8" y="7503"/>
                  </a:lnTo>
                  <a:cubicBezTo>
                    <a:pt x="33511" y="7503"/>
                    <a:pt x="39514" y="7503"/>
                    <a:pt x="42515" y="8503"/>
                  </a:cubicBezTo>
                  <a:cubicBezTo>
                    <a:pt x="47517" y="9503"/>
                    <a:pt x="50517" y="11504"/>
                    <a:pt x="53518" y="15505"/>
                  </a:cubicBezTo>
                  <a:cubicBezTo>
                    <a:pt x="56520" y="18507"/>
                    <a:pt x="57520" y="23508"/>
                    <a:pt x="57520" y="28510"/>
                  </a:cubicBezTo>
                  <a:cubicBezTo>
                    <a:pt x="57520" y="33512"/>
                    <a:pt x="56520" y="38513"/>
                    <a:pt x="53518" y="41514"/>
                  </a:cubicBezTo>
                  <a:cubicBezTo>
                    <a:pt x="50517" y="44515"/>
                    <a:pt x="46516" y="47517"/>
                    <a:pt x="41514" y="48517"/>
                  </a:cubicBezTo>
                  <a:cubicBezTo>
                    <a:pt x="37513" y="49517"/>
                    <a:pt x="31511" y="49517"/>
                    <a:pt x="21507" y="49517"/>
                  </a:cubicBez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29510" y="42515"/>
                  </a:lnTo>
                  <a:cubicBezTo>
                    <a:pt x="34512" y="42515"/>
                    <a:pt x="38513" y="42515"/>
                    <a:pt x="41514" y="41514"/>
                  </a:cubicBezTo>
                  <a:cubicBezTo>
                    <a:pt x="44515" y="40514"/>
                    <a:pt x="45516" y="38513"/>
                    <a:pt x="47517" y="36513"/>
                  </a:cubicBezTo>
                  <a:cubicBezTo>
                    <a:pt x="48517" y="34512"/>
                    <a:pt x="49517" y="31511"/>
                    <a:pt x="49517" y="29510"/>
                  </a:cubicBezTo>
                  <a:cubicBezTo>
                    <a:pt x="49517" y="26509"/>
                    <a:pt x="48517" y="24509"/>
                    <a:pt x="47517" y="22508"/>
                  </a:cubicBezTo>
                  <a:cubicBezTo>
                    <a:pt x="46516" y="20507"/>
                    <a:pt x="44515" y="18507"/>
                    <a:pt x="41514" y="17506"/>
                  </a:cubicBezTo>
                  <a:cubicBezTo>
                    <a:pt x="39514" y="16506"/>
                    <a:pt x="35512" y="16506"/>
                    <a:pt x="29510" y="16506"/>
                  </a:cubicBezTo>
                  <a:lnTo>
                    <a:pt x="16506" y="16506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8E0AAB1F-0BB5-4D7B-865D-7E860CCDD121}"/>
                </a:ext>
              </a:extLst>
            </p:cNvPr>
            <p:cNvSpPr/>
            <p:nvPr/>
          </p:nvSpPr>
          <p:spPr>
            <a:xfrm>
              <a:off x="5798396" y="3725083"/>
              <a:ext cx="60021" cy="90031"/>
            </a:xfrm>
            <a:custGeom>
              <a:avLst/>
              <a:gdLst>
                <a:gd name="connsiteX0" fmla="*/ 8503 w 60020"/>
                <a:gd name="connsiteY0" fmla="*/ 7503 h 90031"/>
                <a:gd name="connsiteX1" fmla="*/ 24509 w 60020"/>
                <a:gd name="connsiteY1" fmla="*/ 7503 h 90031"/>
                <a:gd name="connsiteX2" fmla="*/ 42515 w 60020"/>
                <a:gd name="connsiteY2" fmla="*/ 8503 h 90031"/>
                <a:gd name="connsiteX3" fmla="*/ 53519 w 60020"/>
                <a:gd name="connsiteY3" fmla="*/ 15505 h 90031"/>
                <a:gd name="connsiteX4" fmla="*/ 57520 w 60020"/>
                <a:gd name="connsiteY4" fmla="*/ 28510 h 90031"/>
                <a:gd name="connsiteX5" fmla="*/ 54519 w 60020"/>
                <a:gd name="connsiteY5" fmla="*/ 39514 h 90031"/>
                <a:gd name="connsiteX6" fmla="*/ 45516 w 60020"/>
                <a:gd name="connsiteY6" fmla="*/ 46516 h 90031"/>
                <a:gd name="connsiteX7" fmla="*/ 29510 w 60020"/>
                <a:gd name="connsiteY7" fmla="*/ 49517 h 90031"/>
                <a:gd name="connsiteX8" fmla="*/ 57520 w 60020"/>
                <a:gd name="connsiteY8" fmla="*/ 86530 h 90031"/>
                <a:gd name="connsiteX9" fmla="*/ 47517 w 60020"/>
                <a:gd name="connsiteY9" fmla="*/ 86530 h 90031"/>
                <a:gd name="connsiteX10" fmla="*/ 19507 w 60020"/>
                <a:gd name="connsiteY10" fmla="*/ 49517 h 90031"/>
                <a:gd name="connsiteX11" fmla="*/ 15505 w 60020"/>
                <a:gd name="connsiteY11" fmla="*/ 49517 h 90031"/>
                <a:gd name="connsiteX12" fmla="*/ 15505 w 60020"/>
                <a:gd name="connsiteY12" fmla="*/ 86530 h 90031"/>
                <a:gd name="connsiteX13" fmla="*/ 7503 w 60020"/>
                <a:gd name="connsiteY13" fmla="*/ 86530 h 90031"/>
                <a:gd name="connsiteX14" fmla="*/ 7503 w 60020"/>
                <a:gd name="connsiteY14" fmla="*/ 7503 h 90031"/>
                <a:gd name="connsiteX15" fmla="*/ 16506 w 60020"/>
                <a:gd name="connsiteY15" fmla="*/ 15505 h 90031"/>
                <a:gd name="connsiteX16" fmla="*/ 16506 w 60020"/>
                <a:gd name="connsiteY16" fmla="*/ 42515 h 90031"/>
                <a:gd name="connsiteX17" fmla="*/ 30511 w 60020"/>
                <a:gd name="connsiteY17" fmla="*/ 42515 h 90031"/>
                <a:gd name="connsiteX18" fmla="*/ 42515 w 60020"/>
                <a:gd name="connsiteY18" fmla="*/ 40514 h 90031"/>
                <a:gd name="connsiteX19" fmla="*/ 48517 w 60020"/>
                <a:gd name="connsiteY19" fmla="*/ 35512 h 90031"/>
                <a:gd name="connsiteX20" fmla="*/ 50517 w 60020"/>
                <a:gd name="connsiteY20" fmla="*/ 28510 h 90031"/>
                <a:gd name="connsiteX21" fmla="*/ 48517 w 60020"/>
                <a:gd name="connsiteY21" fmla="*/ 21507 h 90031"/>
                <a:gd name="connsiteX22" fmla="*/ 42515 w 60020"/>
                <a:gd name="connsiteY22" fmla="*/ 16506 h 90031"/>
                <a:gd name="connsiteX23" fmla="*/ 30511 w 60020"/>
                <a:gd name="connsiteY23" fmla="*/ 15505 h 90031"/>
                <a:gd name="connsiteX24" fmla="*/ 16506 w 60020"/>
                <a:gd name="connsiteY24" fmla="*/ 15505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0020" h="90031">
                  <a:moveTo>
                    <a:pt x="8503" y="7503"/>
                  </a:moveTo>
                  <a:lnTo>
                    <a:pt x="24509" y="7503"/>
                  </a:lnTo>
                  <a:cubicBezTo>
                    <a:pt x="33512" y="7503"/>
                    <a:pt x="39514" y="7503"/>
                    <a:pt x="42515" y="8503"/>
                  </a:cubicBezTo>
                  <a:cubicBezTo>
                    <a:pt x="47517" y="9503"/>
                    <a:pt x="51518" y="11504"/>
                    <a:pt x="53519" y="15505"/>
                  </a:cubicBezTo>
                  <a:cubicBezTo>
                    <a:pt x="56520" y="19507"/>
                    <a:pt x="57520" y="23508"/>
                    <a:pt x="57520" y="28510"/>
                  </a:cubicBezTo>
                  <a:cubicBezTo>
                    <a:pt x="57520" y="32511"/>
                    <a:pt x="56520" y="36513"/>
                    <a:pt x="54519" y="39514"/>
                  </a:cubicBezTo>
                  <a:cubicBezTo>
                    <a:pt x="52518" y="42515"/>
                    <a:pt x="49517" y="45516"/>
                    <a:pt x="45516" y="46516"/>
                  </a:cubicBezTo>
                  <a:cubicBezTo>
                    <a:pt x="41514" y="48517"/>
                    <a:pt x="36513" y="49517"/>
                    <a:pt x="29510" y="49517"/>
                  </a:cubicBezTo>
                  <a:lnTo>
                    <a:pt x="57520" y="86530"/>
                  </a:lnTo>
                  <a:lnTo>
                    <a:pt x="47517" y="86530"/>
                  </a:lnTo>
                  <a:lnTo>
                    <a:pt x="19507" y="49517"/>
                  </a:lnTo>
                  <a:lnTo>
                    <a:pt x="15505" y="49517"/>
                  </a:lnTo>
                  <a:lnTo>
                    <a:pt x="15505" y="86530"/>
                  </a:lnTo>
                  <a:lnTo>
                    <a:pt x="7503" y="86530"/>
                  </a:lnTo>
                  <a:lnTo>
                    <a:pt x="7503" y="7503"/>
                  </a:lnTo>
                  <a:close/>
                  <a:moveTo>
                    <a:pt x="16506" y="15505"/>
                  </a:moveTo>
                  <a:lnTo>
                    <a:pt x="16506" y="42515"/>
                  </a:lnTo>
                  <a:lnTo>
                    <a:pt x="30511" y="42515"/>
                  </a:lnTo>
                  <a:cubicBezTo>
                    <a:pt x="35512" y="42515"/>
                    <a:pt x="39514" y="42515"/>
                    <a:pt x="42515" y="40514"/>
                  </a:cubicBezTo>
                  <a:cubicBezTo>
                    <a:pt x="45516" y="39514"/>
                    <a:pt x="47517" y="37513"/>
                    <a:pt x="48517" y="35512"/>
                  </a:cubicBezTo>
                  <a:cubicBezTo>
                    <a:pt x="49517" y="33512"/>
                    <a:pt x="50517" y="30511"/>
                    <a:pt x="50517" y="28510"/>
                  </a:cubicBezTo>
                  <a:cubicBezTo>
                    <a:pt x="50517" y="25509"/>
                    <a:pt x="49517" y="23508"/>
                    <a:pt x="48517" y="21507"/>
                  </a:cubicBezTo>
                  <a:cubicBezTo>
                    <a:pt x="47517" y="19507"/>
                    <a:pt x="45516" y="17506"/>
                    <a:pt x="42515" y="16506"/>
                  </a:cubicBezTo>
                  <a:cubicBezTo>
                    <a:pt x="40514" y="15505"/>
                    <a:pt x="36513" y="15505"/>
                    <a:pt x="30511" y="15505"/>
                  </a:cubicBezTo>
                  <a:lnTo>
                    <a:pt x="16506" y="15505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03B77DC0-E20C-46EB-8D2D-23DFC99CBF83}"/>
                </a:ext>
              </a:extLst>
            </p:cNvPr>
            <p:cNvSpPr/>
            <p:nvPr/>
          </p:nvSpPr>
          <p:spPr>
            <a:xfrm>
              <a:off x="5864419" y="3744090"/>
              <a:ext cx="20007" cy="70024"/>
            </a:xfrm>
            <a:custGeom>
              <a:avLst/>
              <a:gdLst>
                <a:gd name="connsiteX0" fmla="*/ 14505 w 20006"/>
                <a:gd name="connsiteY0" fmla="*/ 7503 h 70024"/>
                <a:gd name="connsiteX1" fmla="*/ 19507 w 20006"/>
                <a:gd name="connsiteY1" fmla="*/ 9503 h 70024"/>
                <a:gd name="connsiteX2" fmla="*/ 21507 w 20006"/>
                <a:gd name="connsiteY2" fmla="*/ 14505 h 70024"/>
                <a:gd name="connsiteX3" fmla="*/ 19507 w 20006"/>
                <a:gd name="connsiteY3" fmla="*/ 19507 h 70024"/>
                <a:gd name="connsiteX4" fmla="*/ 14505 w 20006"/>
                <a:gd name="connsiteY4" fmla="*/ 21508 h 70024"/>
                <a:gd name="connsiteX5" fmla="*/ 9503 w 20006"/>
                <a:gd name="connsiteY5" fmla="*/ 19507 h 70024"/>
                <a:gd name="connsiteX6" fmla="*/ 7503 w 20006"/>
                <a:gd name="connsiteY6" fmla="*/ 14505 h 70024"/>
                <a:gd name="connsiteX7" fmla="*/ 9503 w 20006"/>
                <a:gd name="connsiteY7" fmla="*/ 9503 h 70024"/>
                <a:gd name="connsiteX8" fmla="*/ 14505 w 20006"/>
                <a:gd name="connsiteY8" fmla="*/ 7503 h 70024"/>
                <a:gd name="connsiteX9" fmla="*/ 14505 w 20006"/>
                <a:gd name="connsiteY9" fmla="*/ 55519 h 70024"/>
                <a:gd name="connsiteX10" fmla="*/ 19507 w 20006"/>
                <a:gd name="connsiteY10" fmla="*/ 57520 h 70024"/>
                <a:gd name="connsiteX11" fmla="*/ 21507 w 20006"/>
                <a:gd name="connsiteY11" fmla="*/ 62522 h 70024"/>
                <a:gd name="connsiteX12" fmla="*/ 19507 w 20006"/>
                <a:gd name="connsiteY12" fmla="*/ 67524 h 70024"/>
                <a:gd name="connsiteX13" fmla="*/ 14505 w 20006"/>
                <a:gd name="connsiteY13" fmla="*/ 69524 h 70024"/>
                <a:gd name="connsiteX14" fmla="*/ 9503 w 20006"/>
                <a:gd name="connsiteY14" fmla="*/ 67524 h 70024"/>
                <a:gd name="connsiteX15" fmla="*/ 7503 w 20006"/>
                <a:gd name="connsiteY15" fmla="*/ 62522 h 70024"/>
                <a:gd name="connsiteX16" fmla="*/ 9503 w 20006"/>
                <a:gd name="connsiteY16" fmla="*/ 57520 h 70024"/>
                <a:gd name="connsiteX17" fmla="*/ 14505 w 20006"/>
                <a:gd name="connsiteY17" fmla="*/ 55519 h 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06" h="70024">
                  <a:moveTo>
                    <a:pt x="14505" y="7503"/>
                  </a:moveTo>
                  <a:cubicBezTo>
                    <a:pt x="16506" y="7503"/>
                    <a:pt x="17506" y="8503"/>
                    <a:pt x="19507" y="9503"/>
                  </a:cubicBezTo>
                  <a:cubicBezTo>
                    <a:pt x="21507" y="10504"/>
                    <a:pt x="21507" y="12504"/>
                    <a:pt x="21507" y="14505"/>
                  </a:cubicBezTo>
                  <a:cubicBezTo>
                    <a:pt x="21507" y="16506"/>
                    <a:pt x="20507" y="17506"/>
                    <a:pt x="19507" y="19507"/>
                  </a:cubicBezTo>
                  <a:cubicBezTo>
                    <a:pt x="18507" y="21508"/>
                    <a:pt x="16506" y="21508"/>
                    <a:pt x="14505" y="21508"/>
                  </a:cubicBezTo>
                  <a:cubicBezTo>
                    <a:pt x="12504" y="21508"/>
                    <a:pt x="11504" y="20507"/>
                    <a:pt x="9503" y="19507"/>
                  </a:cubicBezTo>
                  <a:cubicBezTo>
                    <a:pt x="7503" y="18507"/>
                    <a:pt x="7503" y="16506"/>
                    <a:pt x="7503" y="14505"/>
                  </a:cubicBezTo>
                  <a:cubicBezTo>
                    <a:pt x="7503" y="12504"/>
                    <a:pt x="8503" y="11504"/>
                    <a:pt x="9503" y="9503"/>
                  </a:cubicBezTo>
                  <a:cubicBezTo>
                    <a:pt x="11504" y="8503"/>
                    <a:pt x="12504" y="7503"/>
                    <a:pt x="14505" y="7503"/>
                  </a:cubicBezTo>
                  <a:close/>
                  <a:moveTo>
                    <a:pt x="14505" y="55519"/>
                  </a:moveTo>
                  <a:cubicBezTo>
                    <a:pt x="16506" y="55519"/>
                    <a:pt x="17506" y="56520"/>
                    <a:pt x="19507" y="57520"/>
                  </a:cubicBezTo>
                  <a:cubicBezTo>
                    <a:pt x="21507" y="58520"/>
                    <a:pt x="21507" y="60521"/>
                    <a:pt x="21507" y="62522"/>
                  </a:cubicBezTo>
                  <a:cubicBezTo>
                    <a:pt x="21507" y="64523"/>
                    <a:pt x="20507" y="65523"/>
                    <a:pt x="19507" y="67524"/>
                  </a:cubicBezTo>
                  <a:cubicBezTo>
                    <a:pt x="18507" y="68524"/>
                    <a:pt x="16506" y="69524"/>
                    <a:pt x="14505" y="69524"/>
                  </a:cubicBezTo>
                  <a:cubicBezTo>
                    <a:pt x="12504" y="69524"/>
                    <a:pt x="11504" y="68524"/>
                    <a:pt x="9503" y="67524"/>
                  </a:cubicBezTo>
                  <a:cubicBezTo>
                    <a:pt x="8503" y="66523"/>
                    <a:pt x="7503" y="64523"/>
                    <a:pt x="7503" y="62522"/>
                  </a:cubicBezTo>
                  <a:cubicBezTo>
                    <a:pt x="7503" y="60521"/>
                    <a:pt x="8503" y="59521"/>
                    <a:pt x="9503" y="57520"/>
                  </a:cubicBezTo>
                  <a:cubicBezTo>
                    <a:pt x="10504" y="55519"/>
                    <a:pt x="12504" y="55519"/>
                    <a:pt x="14505" y="55519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E9DEB866-576A-4923-AC7B-F3CC4A14B74C}"/>
                </a:ext>
              </a:extLst>
            </p:cNvPr>
            <p:cNvSpPr/>
            <p:nvPr/>
          </p:nvSpPr>
          <p:spPr>
            <a:xfrm>
              <a:off x="5526301" y="3843125"/>
              <a:ext cx="70024" cy="90031"/>
            </a:xfrm>
            <a:custGeom>
              <a:avLst/>
              <a:gdLst>
                <a:gd name="connsiteX0" fmla="*/ 51518 w 70024"/>
                <a:gd name="connsiteY0" fmla="*/ 7503 h 90031"/>
                <a:gd name="connsiteX1" fmla="*/ 53519 w 70024"/>
                <a:gd name="connsiteY1" fmla="*/ 7503 h 90031"/>
                <a:gd name="connsiteX2" fmla="*/ 53519 w 70024"/>
                <a:gd name="connsiteY2" fmla="*/ 62522 h 90031"/>
                <a:gd name="connsiteX3" fmla="*/ 63522 w 70024"/>
                <a:gd name="connsiteY3" fmla="*/ 62522 h 90031"/>
                <a:gd name="connsiteX4" fmla="*/ 63522 w 70024"/>
                <a:gd name="connsiteY4" fmla="*/ 70525 h 90031"/>
                <a:gd name="connsiteX5" fmla="*/ 53519 w 70024"/>
                <a:gd name="connsiteY5" fmla="*/ 70525 h 90031"/>
                <a:gd name="connsiteX6" fmla="*/ 53519 w 70024"/>
                <a:gd name="connsiteY6" fmla="*/ 88531 h 90031"/>
                <a:gd name="connsiteX7" fmla="*/ 45516 w 70024"/>
                <a:gd name="connsiteY7" fmla="*/ 88531 h 90031"/>
                <a:gd name="connsiteX8" fmla="*/ 45516 w 70024"/>
                <a:gd name="connsiteY8" fmla="*/ 70525 h 90031"/>
                <a:gd name="connsiteX9" fmla="*/ 7503 w 70024"/>
                <a:gd name="connsiteY9" fmla="*/ 70525 h 90031"/>
                <a:gd name="connsiteX10" fmla="*/ 51518 w 70024"/>
                <a:gd name="connsiteY10" fmla="*/ 7503 h 90031"/>
                <a:gd name="connsiteX11" fmla="*/ 45516 w 70024"/>
                <a:gd name="connsiteY11" fmla="*/ 62522 h 90031"/>
                <a:gd name="connsiteX12" fmla="*/ 45516 w 70024"/>
                <a:gd name="connsiteY12" fmla="*/ 29510 h 90031"/>
                <a:gd name="connsiteX13" fmla="*/ 22508 w 70024"/>
                <a:gd name="connsiteY13" fmla="*/ 62522 h 90031"/>
                <a:gd name="connsiteX14" fmla="*/ 45516 w 70024"/>
                <a:gd name="connsiteY14" fmla="*/ 62522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0024" h="90031">
                  <a:moveTo>
                    <a:pt x="51518" y="7503"/>
                  </a:moveTo>
                  <a:lnTo>
                    <a:pt x="53519" y="7503"/>
                  </a:lnTo>
                  <a:lnTo>
                    <a:pt x="53519" y="62522"/>
                  </a:lnTo>
                  <a:lnTo>
                    <a:pt x="63522" y="62522"/>
                  </a:lnTo>
                  <a:lnTo>
                    <a:pt x="63522" y="70525"/>
                  </a:lnTo>
                  <a:lnTo>
                    <a:pt x="53519" y="70525"/>
                  </a:lnTo>
                  <a:lnTo>
                    <a:pt x="53519" y="88531"/>
                  </a:lnTo>
                  <a:lnTo>
                    <a:pt x="45516" y="88531"/>
                  </a:lnTo>
                  <a:lnTo>
                    <a:pt x="45516" y="70525"/>
                  </a:lnTo>
                  <a:lnTo>
                    <a:pt x="7503" y="70525"/>
                  </a:lnTo>
                  <a:lnTo>
                    <a:pt x="51518" y="7503"/>
                  </a:lnTo>
                  <a:close/>
                  <a:moveTo>
                    <a:pt x="45516" y="62522"/>
                  </a:moveTo>
                  <a:lnTo>
                    <a:pt x="45516" y="29510"/>
                  </a:lnTo>
                  <a:lnTo>
                    <a:pt x="22508" y="62522"/>
                  </a:lnTo>
                  <a:lnTo>
                    <a:pt x="45516" y="62522"/>
                  </a:ln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D1D428C7-7E2C-4FE2-9329-CCA367914115}"/>
                </a:ext>
              </a:extLst>
            </p:cNvPr>
            <p:cNvSpPr/>
            <p:nvPr/>
          </p:nvSpPr>
          <p:spPr>
            <a:xfrm>
              <a:off x="5584322" y="3843125"/>
              <a:ext cx="60021" cy="90031"/>
            </a:xfrm>
            <a:custGeom>
              <a:avLst/>
              <a:gdLst>
                <a:gd name="connsiteX0" fmla="*/ 24508 w 60020"/>
                <a:gd name="connsiteY0" fmla="*/ 90532 h 90031"/>
                <a:gd name="connsiteX1" fmla="*/ 17506 w 60020"/>
                <a:gd name="connsiteY1" fmla="*/ 86530 h 90031"/>
                <a:gd name="connsiteX2" fmla="*/ 38513 w 60020"/>
                <a:gd name="connsiteY2" fmla="*/ 54519 h 90031"/>
                <a:gd name="connsiteX3" fmla="*/ 30511 w 60020"/>
                <a:gd name="connsiteY3" fmla="*/ 55519 h 90031"/>
                <a:gd name="connsiteX4" fmla="*/ 14505 w 60020"/>
                <a:gd name="connsiteY4" fmla="*/ 48517 h 90031"/>
                <a:gd name="connsiteX5" fmla="*/ 7503 w 60020"/>
                <a:gd name="connsiteY5" fmla="*/ 31511 h 90031"/>
                <a:gd name="connsiteX6" fmla="*/ 10504 w 60020"/>
                <a:gd name="connsiteY6" fmla="*/ 19507 h 90031"/>
                <a:gd name="connsiteX7" fmla="*/ 19507 w 60020"/>
                <a:gd name="connsiteY7" fmla="*/ 10504 h 90031"/>
                <a:gd name="connsiteX8" fmla="*/ 31511 w 60020"/>
                <a:gd name="connsiteY8" fmla="*/ 7503 h 90031"/>
                <a:gd name="connsiteX9" fmla="*/ 43515 w 60020"/>
                <a:gd name="connsiteY9" fmla="*/ 10504 h 90031"/>
                <a:gd name="connsiteX10" fmla="*/ 52518 w 60020"/>
                <a:gd name="connsiteY10" fmla="*/ 19507 h 90031"/>
                <a:gd name="connsiteX11" fmla="*/ 55519 w 60020"/>
                <a:gd name="connsiteY11" fmla="*/ 31511 h 90031"/>
                <a:gd name="connsiteX12" fmla="*/ 53519 w 60020"/>
                <a:gd name="connsiteY12" fmla="*/ 41514 h 90031"/>
                <a:gd name="connsiteX13" fmla="*/ 46516 w 60020"/>
                <a:gd name="connsiteY13" fmla="*/ 54519 h 90031"/>
                <a:gd name="connsiteX14" fmla="*/ 24508 w 60020"/>
                <a:gd name="connsiteY14" fmla="*/ 90532 h 90031"/>
                <a:gd name="connsiteX15" fmla="*/ 33512 w 60020"/>
                <a:gd name="connsiteY15" fmla="*/ 48517 h 90031"/>
                <a:gd name="connsiteX16" fmla="*/ 45516 w 60020"/>
                <a:gd name="connsiteY16" fmla="*/ 43515 h 90031"/>
                <a:gd name="connsiteX17" fmla="*/ 50517 w 60020"/>
                <a:gd name="connsiteY17" fmla="*/ 31511 h 90031"/>
                <a:gd name="connsiteX18" fmla="*/ 45516 w 60020"/>
                <a:gd name="connsiteY18" fmla="*/ 19507 h 90031"/>
                <a:gd name="connsiteX19" fmla="*/ 33512 w 60020"/>
                <a:gd name="connsiteY19" fmla="*/ 14505 h 90031"/>
                <a:gd name="connsiteX20" fmla="*/ 21507 w 60020"/>
                <a:gd name="connsiteY20" fmla="*/ 19507 h 90031"/>
                <a:gd name="connsiteX21" fmla="*/ 16506 w 60020"/>
                <a:gd name="connsiteY21" fmla="*/ 31511 h 90031"/>
                <a:gd name="connsiteX22" fmla="*/ 21507 w 60020"/>
                <a:gd name="connsiteY22" fmla="*/ 43515 h 90031"/>
                <a:gd name="connsiteX23" fmla="*/ 33512 w 60020"/>
                <a:gd name="connsiteY23" fmla="*/ 48517 h 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020" h="90031">
                  <a:moveTo>
                    <a:pt x="24508" y="90532"/>
                  </a:moveTo>
                  <a:lnTo>
                    <a:pt x="17506" y="86530"/>
                  </a:lnTo>
                  <a:lnTo>
                    <a:pt x="38513" y="54519"/>
                  </a:lnTo>
                  <a:cubicBezTo>
                    <a:pt x="35512" y="55519"/>
                    <a:pt x="32511" y="55519"/>
                    <a:pt x="30511" y="55519"/>
                  </a:cubicBezTo>
                  <a:cubicBezTo>
                    <a:pt x="24508" y="55519"/>
                    <a:pt x="18507" y="53519"/>
                    <a:pt x="14505" y="48517"/>
                  </a:cubicBezTo>
                  <a:cubicBezTo>
                    <a:pt x="10504" y="43515"/>
                    <a:pt x="7503" y="38513"/>
                    <a:pt x="7503" y="31511"/>
                  </a:cubicBezTo>
                  <a:cubicBezTo>
                    <a:pt x="7503" y="26509"/>
                    <a:pt x="8503" y="22508"/>
                    <a:pt x="10504" y="19507"/>
                  </a:cubicBezTo>
                  <a:cubicBezTo>
                    <a:pt x="12504" y="15505"/>
                    <a:pt x="15505" y="12504"/>
                    <a:pt x="19507" y="10504"/>
                  </a:cubicBezTo>
                  <a:cubicBezTo>
                    <a:pt x="23508" y="8503"/>
                    <a:pt x="27510" y="7503"/>
                    <a:pt x="31511" y="7503"/>
                  </a:cubicBezTo>
                  <a:cubicBezTo>
                    <a:pt x="35512" y="7503"/>
                    <a:pt x="39514" y="8503"/>
                    <a:pt x="43515" y="10504"/>
                  </a:cubicBezTo>
                  <a:cubicBezTo>
                    <a:pt x="47517" y="12504"/>
                    <a:pt x="50517" y="15505"/>
                    <a:pt x="52518" y="19507"/>
                  </a:cubicBezTo>
                  <a:cubicBezTo>
                    <a:pt x="54519" y="23508"/>
                    <a:pt x="55519" y="27510"/>
                    <a:pt x="55519" y="31511"/>
                  </a:cubicBezTo>
                  <a:cubicBezTo>
                    <a:pt x="55519" y="34512"/>
                    <a:pt x="54519" y="38513"/>
                    <a:pt x="53519" y="41514"/>
                  </a:cubicBezTo>
                  <a:cubicBezTo>
                    <a:pt x="52518" y="45516"/>
                    <a:pt x="49517" y="49517"/>
                    <a:pt x="46516" y="54519"/>
                  </a:cubicBezTo>
                  <a:lnTo>
                    <a:pt x="24508" y="90532"/>
                  </a:lnTo>
                  <a:close/>
                  <a:moveTo>
                    <a:pt x="33512" y="48517"/>
                  </a:moveTo>
                  <a:cubicBezTo>
                    <a:pt x="38513" y="48517"/>
                    <a:pt x="42515" y="46516"/>
                    <a:pt x="45516" y="43515"/>
                  </a:cubicBezTo>
                  <a:cubicBezTo>
                    <a:pt x="48517" y="40514"/>
                    <a:pt x="50517" y="36513"/>
                    <a:pt x="50517" y="31511"/>
                  </a:cubicBezTo>
                  <a:cubicBezTo>
                    <a:pt x="50517" y="26509"/>
                    <a:pt x="48517" y="23508"/>
                    <a:pt x="45516" y="19507"/>
                  </a:cubicBezTo>
                  <a:cubicBezTo>
                    <a:pt x="42515" y="16506"/>
                    <a:pt x="38513" y="14505"/>
                    <a:pt x="33512" y="14505"/>
                  </a:cubicBezTo>
                  <a:cubicBezTo>
                    <a:pt x="28510" y="14505"/>
                    <a:pt x="25509" y="16506"/>
                    <a:pt x="21507" y="19507"/>
                  </a:cubicBezTo>
                  <a:cubicBezTo>
                    <a:pt x="18507" y="22508"/>
                    <a:pt x="16506" y="26509"/>
                    <a:pt x="16506" y="31511"/>
                  </a:cubicBezTo>
                  <a:cubicBezTo>
                    <a:pt x="16506" y="36513"/>
                    <a:pt x="18507" y="39514"/>
                    <a:pt x="21507" y="43515"/>
                  </a:cubicBezTo>
                  <a:cubicBezTo>
                    <a:pt x="24508" y="46516"/>
                    <a:pt x="28510" y="48517"/>
                    <a:pt x="33512" y="48517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512F5F94-E903-4016-89CD-399142DCF53E}"/>
                </a:ext>
              </a:extLst>
            </p:cNvPr>
            <p:cNvSpPr/>
            <p:nvPr/>
          </p:nvSpPr>
          <p:spPr>
            <a:xfrm>
              <a:off x="5641341" y="3842124"/>
              <a:ext cx="90031" cy="100035"/>
            </a:xfrm>
            <a:custGeom>
              <a:avLst/>
              <a:gdLst>
                <a:gd name="connsiteX0" fmla="*/ 80528 w 90031"/>
                <a:gd name="connsiteY0" fmla="*/ 7503 h 100034"/>
                <a:gd name="connsiteX1" fmla="*/ 22508 w 90031"/>
                <a:gd name="connsiteY1" fmla="*/ 95533 h 100034"/>
                <a:gd name="connsiteX2" fmla="*/ 15506 w 90031"/>
                <a:gd name="connsiteY2" fmla="*/ 95533 h 100034"/>
                <a:gd name="connsiteX3" fmla="*/ 67524 w 90031"/>
                <a:gd name="connsiteY3" fmla="*/ 15505 h 100034"/>
                <a:gd name="connsiteX4" fmla="*/ 44516 w 90031"/>
                <a:gd name="connsiteY4" fmla="*/ 17506 h 100034"/>
                <a:gd name="connsiteX5" fmla="*/ 41515 w 90031"/>
                <a:gd name="connsiteY5" fmla="*/ 17506 h 100034"/>
                <a:gd name="connsiteX6" fmla="*/ 44516 w 90031"/>
                <a:gd name="connsiteY6" fmla="*/ 27510 h 100034"/>
                <a:gd name="connsiteX7" fmla="*/ 39514 w 90031"/>
                <a:gd name="connsiteY7" fmla="*/ 40514 h 100034"/>
                <a:gd name="connsiteX8" fmla="*/ 25509 w 90031"/>
                <a:gd name="connsiteY8" fmla="*/ 46516 h 100034"/>
                <a:gd name="connsiteX9" fmla="*/ 12504 w 90031"/>
                <a:gd name="connsiteY9" fmla="*/ 41515 h 100034"/>
                <a:gd name="connsiteX10" fmla="*/ 7503 w 90031"/>
                <a:gd name="connsiteY10" fmla="*/ 28510 h 100034"/>
                <a:gd name="connsiteX11" fmla="*/ 9503 w 90031"/>
                <a:gd name="connsiteY11" fmla="*/ 19507 h 100034"/>
                <a:gd name="connsiteX12" fmla="*/ 16506 w 90031"/>
                <a:gd name="connsiteY12" fmla="*/ 12504 h 100034"/>
                <a:gd name="connsiteX13" fmla="*/ 25509 w 90031"/>
                <a:gd name="connsiteY13" fmla="*/ 9503 h 100034"/>
                <a:gd name="connsiteX14" fmla="*/ 32511 w 90031"/>
                <a:gd name="connsiteY14" fmla="*/ 10504 h 100034"/>
                <a:gd name="connsiteX15" fmla="*/ 47517 w 90031"/>
                <a:gd name="connsiteY15" fmla="*/ 12504 h 100034"/>
                <a:gd name="connsiteX16" fmla="*/ 58520 w 90031"/>
                <a:gd name="connsiteY16" fmla="*/ 11504 h 100034"/>
                <a:gd name="connsiteX17" fmla="*/ 72525 w 90031"/>
                <a:gd name="connsiteY17" fmla="*/ 8503 h 100034"/>
                <a:gd name="connsiteX18" fmla="*/ 80528 w 90031"/>
                <a:gd name="connsiteY18" fmla="*/ 8503 h 100034"/>
                <a:gd name="connsiteX19" fmla="*/ 26509 w 90031"/>
                <a:gd name="connsiteY19" fmla="*/ 15505 h 100034"/>
                <a:gd name="connsiteX20" fmla="*/ 18507 w 90031"/>
                <a:gd name="connsiteY20" fmla="*/ 18507 h 100034"/>
                <a:gd name="connsiteX21" fmla="*/ 15506 w 90031"/>
                <a:gd name="connsiteY21" fmla="*/ 26509 h 100034"/>
                <a:gd name="connsiteX22" fmla="*/ 18507 w 90031"/>
                <a:gd name="connsiteY22" fmla="*/ 34512 h 100034"/>
                <a:gd name="connsiteX23" fmla="*/ 26509 w 90031"/>
                <a:gd name="connsiteY23" fmla="*/ 37513 h 100034"/>
                <a:gd name="connsiteX24" fmla="*/ 34512 w 90031"/>
                <a:gd name="connsiteY24" fmla="*/ 34512 h 100034"/>
                <a:gd name="connsiteX25" fmla="*/ 37513 w 90031"/>
                <a:gd name="connsiteY25" fmla="*/ 26509 h 100034"/>
                <a:gd name="connsiteX26" fmla="*/ 34512 w 90031"/>
                <a:gd name="connsiteY26" fmla="*/ 18507 h 100034"/>
                <a:gd name="connsiteX27" fmla="*/ 26509 w 90031"/>
                <a:gd name="connsiteY27" fmla="*/ 15505 h 100034"/>
                <a:gd name="connsiteX28" fmla="*/ 70525 w 90031"/>
                <a:gd name="connsiteY28" fmla="*/ 54519 h 100034"/>
                <a:gd name="connsiteX29" fmla="*/ 83529 w 90031"/>
                <a:gd name="connsiteY29" fmla="*/ 59521 h 100034"/>
                <a:gd name="connsiteX30" fmla="*/ 88531 w 90031"/>
                <a:gd name="connsiteY30" fmla="*/ 72525 h 100034"/>
                <a:gd name="connsiteX31" fmla="*/ 83529 w 90031"/>
                <a:gd name="connsiteY31" fmla="*/ 85530 h 100034"/>
                <a:gd name="connsiteX32" fmla="*/ 70525 w 90031"/>
                <a:gd name="connsiteY32" fmla="*/ 90532 h 100034"/>
                <a:gd name="connsiteX33" fmla="*/ 57520 w 90031"/>
                <a:gd name="connsiteY33" fmla="*/ 85530 h 100034"/>
                <a:gd name="connsiteX34" fmla="*/ 52518 w 90031"/>
                <a:gd name="connsiteY34" fmla="*/ 72525 h 100034"/>
                <a:gd name="connsiteX35" fmla="*/ 57520 w 90031"/>
                <a:gd name="connsiteY35" fmla="*/ 59521 h 100034"/>
                <a:gd name="connsiteX36" fmla="*/ 70525 w 90031"/>
                <a:gd name="connsiteY36" fmla="*/ 54519 h 100034"/>
                <a:gd name="connsiteX37" fmla="*/ 70525 w 90031"/>
                <a:gd name="connsiteY37" fmla="*/ 61522 h 100034"/>
                <a:gd name="connsiteX38" fmla="*/ 62522 w 90031"/>
                <a:gd name="connsiteY38" fmla="*/ 64522 h 100034"/>
                <a:gd name="connsiteX39" fmla="*/ 59521 w 90031"/>
                <a:gd name="connsiteY39" fmla="*/ 72525 h 100034"/>
                <a:gd name="connsiteX40" fmla="*/ 62522 w 90031"/>
                <a:gd name="connsiteY40" fmla="*/ 80528 h 100034"/>
                <a:gd name="connsiteX41" fmla="*/ 70525 w 90031"/>
                <a:gd name="connsiteY41" fmla="*/ 83529 h 100034"/>
                <a:gd name="connsiteX42" fmla="*/ 78527 w 90031"/>
                <a:gd name="connsiteY42" fmla="*/ 80528 h 100034"/>
                <a:gd name="connsiteX43" fmla="*/ 81529 w 90031"/>
                <a:gd name="connsiteY43" fmla="*/ 72525 h 100034"/>
                <a:gd name="connsiteX44" fmla="*/ 78527 w 90031"/>
                <a:gd name="connsiteY44" fmla="*/ 64522 h 100034"/>
                <a:gd name="connsiteX45" fmla="*/ 70525 w 90031"/>
                <a:gd name="connsiteY45" fmla="*/ 61522 h 10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0031" h="100034">
                  <a:moveTo>
                    <a:pt x="80528" y="7503"/>
                  </a:moveTo>
                  <a:lnTo>
                    <a:pt x="22508" y="95533"/>
                  </a:lnTo>
                  <a:lnTo>
                    <a:pt x="15506" y="95533"/>
                  </a:lnTo>
                  <a:lnTo>
                    <a:pt x="67524" y="15505"/>
                  </a:lnTo>
                  <a:cubicBezTo>
                    <a:pt x="61522" y="17506"/>
                    <a:pt x="53519" y="17506"/>
                    <a:pt x="44516" y="17506"/>
                  </a:cubicBezTo>
                  <a:lnTo>
                    <a:pt x="41515" y="17506"/>
                  </a:lnTo>
                  <a:cubicBezTo>
                    <a:pt x="43515" y="20507"/>
                    <a:pt x="44516" y="23508"/>
                    <a:pt x="44516" y="27510"/>
                  </a:cubicBezTo>
                  <a:cubicBezTo>
                    <a:pt x="44516" y="32511"/>
                    <a:pt x="42515" y="36513"/>
                    <a:pt x="39514" y="40514"/>
                  </a:cubicBezTo>
                  <a:cubicBezTo>
                    <a:pt x="36513" y="44515"/>
                    <a:pt x="31511" y="46516"/>
                    <a:pt x="25509" y="46516"/>
                  </a:cubicBezTo>
                  <a:cubicBezTo>
                    <a:pt x="20507" y="46516"/>
                    <a:pt x="15506" y="44515"/>
                    <a:pt x="12504" y="41515"/>
                  </a:cubicBezTo>
                  <a:cubicBezTo>
                    <a:pt x="8503" y="37513"/>
                    <a:pt x="7503" y="33512"/>
                    <a:pt x="7503" y="28510"/>
                  </a:cubicBezTo>
                  <a:cubicBezTo>
                    <a:pt x="7503" y="25509"/>
                    <a:pt x="8503" y="21508"/>
                    <a:pt x="9503" y="19507"/>
                  </a:cubicBezTo>
                  <a:cubicBezTo>
                    <a:pt x="11504" y="16506"/>
                    <a:pt x="13505" y="14505"/>
                    <a:pt x="16506" y="12504"/>
                  </a:cubicBezTo>
                  <a:cubicBezTo>
                    <a:pt x="19507" y="10504"/>
                    <a:pt x="22508" y="9503"/>
                    <a:pt x="25509" y="9503"/>
                  </a:cubicBezTo>
                  <a:cubicBezTo>
                    <a:pt x="26509" y="9503"/>
                    <a:pt x="29510" y="9503"/>
                    <a:pt x="32511" y="10504"/>
                  </a:cubicBezTo>
                  <a:cubicBezTo>
                    <a:pt x="37513" y="11504"/>
                    <a:pt x="42515" y="12504"/>
                    <a:pt x="47517" y="12504"/>
                  </a:cubicBezTo>
                  <a:cubicBezTo>
                    <a:pt x="51518" y="12504"/>
                    <a:pt x="55520" y="12504"/>
                    <a:pt x="58520" y="11504"/>
                  </a:cubicBezTo>
                  <a:cubicBezTo>
                    <a:pt x="62522" y="10504"/>
                    <a:pt x="66523" y="9503"/>
                    <a:pt x="72525" y="8503"/>
                  </a:cubicBezTo>
                  <a:lnTo>
                    <a:pt x="80528" y="8503"/>
                  </a:lnTo>
                  <a:close/>
                  <a:moveTo>
                    <a:pt x="26509" y="15505"/>
                  </a:moveTo>
                  <a:cubicBezTo>
                    <a:pt x="23508" y="15505"/>
                    <a:pt x="20507" y="16506"/>
                    <a:pt x="18507" y="18507"/>
                  </a:cubicBezTo>
                  <a:cubicBezTo>
                    <a:pt x="16506" y="20507"/>
                    <a:pt x="15506" y="23508"/>
                    <a:pt x="15506" y="26509"/>
                  </a:cubicBezTo>
                  <a:cubicBezTo>
                    <a:pt x="15506" y="29510"/>
                    <a:pt x="16506" y="32511"/>
                    <a:pt x="18507" y="34512"/>
                  </a:cubicBezTo>
                  <a:cubicBezTo>
                    <a:pt x="20507" y="36513"/>
                    <a:pt x="23508" y="37513"/>
                    <a:pt x="26509" y="37513"/>
                  </a:cubicBezTo>
                  <a:cubicBezTo>
                    <a:pt x="29510" y="37513"/>
                    <a:pt x="32511" y="36513"/>
                    <a:pt x="34512" y="34512"/>
                  </a:cubicBezTo>
                  <a:cubicBezTo>
                    <a:pt x="36513" y="32511"/>
                    <a:pt x="37513" y="29510"/>
                    <a:pt x="37513" y="26509"/>
                  </a:cubicBezTo>
                  <a:cubicBezTo>
                    <a:pt x="37513" y="23508"/>
                    <a:pt x="36513" y="20507"/>
                    <a:pt x="34512" y="18507"/>
                  </a:cubicBezTo>
                  <a:cubicBezTo>
                    <a:pt x="32511" y="16506"/>
                    <a:pt x="30511" y="15505"/>
                    <a:pt x="26509" y="15505"/>
                  </a:cubicBezTo>
                  <a:close/>
                  <a:moveTo>
                    <a:pt x="70525" y="54519"/>
                  </a:moveTo>
                  <a:cubicBezTo>
                    <a:pt x="75527" y="54519"/>
                    <a:pt x="79528" y="56520"/>
                    <a:pt x="83529" y="59521"/>
                  </a:cubicBezTo>
                  <a:cubicBezTo>
                    <a:pt x="87531" y="63522"/>
                    <a:pt x="88531" y="67524"/>
                    <a:pt x="88531" y="72525"/>
                  </a:cubicBezTo>
                  <a:cubicBezTo>
                    <a:pt x="88531" y="77527"/>
                    <a:pt x="86530" y="82529"/>
                    <a:pt x="83529" y="85530"/>
                  </a:cubicBezTo>
                  <a:cubicBezTo>
                    <a:pt x="79528" y="89531"/>
                    <a:pt x="75527" y="90532"/>
                    <a:pt x="70525" y="90532"/>
                  </a:cubicBezTo>
                  <a:cubicBezTo>
                    <a:pt x="65523" y="90532"/>
                    <a:pt x="61522" y="88531"/>
                    <a:pt x="57520" y="85530"/>
                  </a:cubicBezTo>
                  <a:cubicBezTo>
                    <a:pt x="53519" y="81529"/>
                    <a:pt x="52518" y="77527"/>
                    <a:pt x="52518" y="72525"/>
                  </a:cubicBezTo>
                  <a:cubicBezTo>
                    <a:pt x="52518" y="67524"/>
                    <a:pt x="54519" y="62522"/>
                    <a:pt x="57520" y="59521"/>
                  </a:cubicBezTo>
                  <a:cubicBezTo>
                    <a:pt x="60521" y="56520"/>
                    <a:pt x="64523" y="54519"/>
                    <a:pt x="70525" y="54519"/>
                  </a:cubicBezTo>
                  <a:close/>
                  <a:moveTo>
                    <a:pt x="70525" y="61522"/>
                  </a:moveTo>
                  <a:cubicBezTo>
                    <a:pt x="67524" y="61522"/>
                    <a:pt x="64523" y="62522"/>
                    <a:pt x="62522" y="64522"/>
                  </a:cubicBezTo>
                  <a:cubicBezTo>
                    <a:pt x="60521" y="66523"/>
                    <a:pt x="59521" y="69524"/>
                    <a:pt x="59521" y="72525"/>
                  </a:cubicBezTo>
                  <a:cubicBezTo>
                    <a:pt x="59521" y="75526"/>
                    <a:pt x="60521" y="78527"/>
                    <a:pt x="62522" y="80528"/>
                  </a:cubicBezTo>
                  <a:cubicBezTo>
                    <a:pt x="64523" y="82529"/>
                    <a:pt x="67524" y="83529"/>
                    <a:pt x="70525" y="83529"/>
                  </a:cubicBezTo>
                  <a:cubicBezTo>
                    <a:pt x="73526" y="83529"/>
                    <a:pt x="76527" y="82529"/>
                    <a:pt x="78527" y="80528"/>
                  </a:cubicBezTo>
                  <a:cubicBezTo>
                    <a:pt x="80528" y="78527"/>
                    <a:pt x="81529" y="75526"/>
                    <a:pt x="81529" y="72525"/>
                  </a:cubicBezTo>
                  <a:cubicBezTo>
                    <a:pt x="81529" y="69524"/>
                    <a:pt x="80528" y="66523"/>
                    <a:pt x="78527" y="64522"/>
                  </a:cubicBezTo>
                  <a:cubicBezTo>
                    <a:pt x="76527" y="62522"/>
                    <a:pt x="73526" y="61522"/>
                    <a:pt x="70525" y="61522"/>
                  </a:cubicBezTo>
                  <a:close/>
                </a:path>
              </a:pathLst>
            </a:custGeom>
            <a:solidFill>
              <a:srgbClr val="8F919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E63F50F-53B7-41E3-919B-6FED8CA53EA0}"/>
                </a:ext>
              </a:extLst>
            </p:cNvPr>
            <p:cNvSpPr/>
            <p:nvPr/>
          </p:nvSpPr>
          <p:spPr>
            <a:xfrm>
              <a:off x="2217148" y="2492654"/>
              <a:ext cx="60021" cy="40014"/>
            </a:xfrm>
            <a:custGeom>
              <a:avLst/>
              <a:gdLst>
                <a:gd name="connsiteX0" fmla="*/ 7503 w 60020"/>
                <a:gd name="connsiteY0" fmla="*/ 7503 h 40013"/>
                <a:gd name="connsiteX1" fmla="*/ 56520 w 60020"/>
                <a:gd name="connsiteY1" fmla="*/ 7503 h 40013"/>
                <a:gd name="connsiteX2" fmla="*/ 56520 w 60020"/>
                <a:gd name="connsiteY2" fmla="*/ 33512 h 40013"/>
                <a:gd name="connsiteX3" fmla="*/ 7503 w 60020"/>
                <a:gd name="connsiteY3" fmla="*/ 33512 h 40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20" h="40013">
                  <a:moveTo>
                    <a:pt x="7503" y="7503"/>
                  </a:moveTo>
                  <a:lnTo>
                    <a:pt x="56520" y="7503"/>
                  </a:lnTo>
                  <a:lnTo>
                    <a:pt x="56520" y="33512"/>
                  </a:lnTo>
                  <a:lnTo>
                    <a:pt x="7503" y="33512"/>
                  </a:lnTo>
                  <a:close/>
                </a:path>
              </a:pathLst>
            </a:custGeom>
            <a:solidFill>
              <a:srgbClr val="92AD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59D10D7-6D30-42EA-8038-26E979E30B62}"/>
                </a:ext>
              </a:extLst>
            </p:cNvPr>
            <p:cNvSpPr/>
            <p:nvPr/>
          </p:nvSpPr>
          <p:spPr>
            <a:xfrm>
              <a:off x="4089801" y="5030538"/>
              <a:ext cx="40014" cy="60021"/>
            </a:xfrm>
            <a:custGeom>
              <a:avLst/>
              <a:gdLst>
                <a:gd name="connsiteX0" fmla="*/ 7503 w 40013"/>
                <a:gd name="connsiteY0" fmla="*/ 7503 h 60020"/>
                <a:gd name="connsiteX1" fmla="*/ 33512 w 40013"/>
                <a:gd name="connsiteY1" fmla="*/ 7503 h 60020"/>
                <a:gd name="connsiteX2" fmla="*/ 33512 w 40013"/>
                <a:gd name="connsiteY2" fmla="*/ 56520 h 60020"/>
                <a:gd name="connsiteX3" fmla="*/ 7503 w 40013"/>
                <a:gd name="connsiteY3" fmla="*/ 56520 h 6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013" h="60020">
                  <a:moveTo>
                    <a:pt x="7503" y="7503"/>
                  </a:moveTo>
                  <a:lnTo>
                    <a:pt x="33512" y="7503"/>
                  </a:lnTo>
                  <a:lnTo>
                    <a:pt x="33512" y="56520"/>
                  </a:lnTo>
                  <a:lnTo>
                    <a:pt x="7503" y="56520"/>
                  </a:lnTo>
                  <a:close/>
                </a:path>
              </a:pathLst>
            </a:custGeom>
            <a:solidFill>
              <a:srgbClr val="92ADB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B32DF0DA-FD3B-3B44-9386-3A0D5FA56CA8}"/>
              </a:ext>
            </a:extLst>
          </p:cNvPr>
          <p:cNvGrpSpPr>
            <a:grpSpLocks noChangeAspect="1"/>
          </p:cNvGrpSpPr>
          <p:nvPr/>
        </p:nvGrpSpPr>
        <p:grpSpPr>
          <a:xfrm>
            <a:off x="7924801" y="4083564"/>
            <a:ext cx="1692314" cy="1554480"/>
            <a:chOff x="8502911" y="3100858"/>
            <a:chExt cx="1555196" cy="1428530"/>
          </a:xfrm>
        </p:grpSpPr>
        <p:sp>
          <p:nvSpPr>
            <p:cNvPr id="167" name="Rectangle 166">
              <a:hlinkClick r:id="rId3" action="ppaction://hlinksldjump"/>
              <a:extLst>
                <a:ext uri="{FF2B5EF4-FFF2-40B4-BE49-F238E27FC236}">
                  <a16:creationId xmlns:a16="http://schemas.microsoft.com/office/drawing/2014/main" id="{6B01B87A-874A-D449-B37D-AA99912350BE}"/>
                </a:ext>
              </a:extLst>
            </p:cNvPr>
            <p:cNvSpPr/>
            <p:nvPr/>
          </p:nvSpPr>
          <p:spPr>
            <a:xfrm>
              <a:off x="8502911" y="3100858"/>
              <a:ext cx="1428530" cy="1428530"/>
            </a:xfrm>
            <a:prstGeom prst="rect">
              <a:avLst/>
            </a:prstGeom>
            <a:solidFill>
              <a:srgbClr val="CCEDEB"/>
            </a:solidFill>
            <a:ln w="952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spcBef>
                  <a:spcPts val="200"/>
                </a:spcBef>
              </a:pPr>
              <a:r>
                <a:rPr lang="hr-HR" sz="3600" b="1" dirty="0">
                  <a:solidFill>
                    <a:srgbClr val="01A59D"/>
                  </a:solidFill>
                  <a:cs typeface="Century Gothic"/>
                </a:rPr>
                <a:t>58%</a:t>
              </a:r>
            </a:p>
            <a:p>
              <a:pPr>
                <a:spcBef>
                  <a:spcPts val="200"/>
                </a:spcBef>
              </a:pPr>
              <a:r>
                <a:rPr lang="en-US" sz="1400" dirty="0">
                  <a:solidFill>
                    <a:srgbClr val="01A59D"/>
                  </a:solidFill>
                  <a:latin typeface="Century Gothic" panose="020B0502020202020204" pitchFamily="34" charset="0"/>
                </a:rPr>
                <a:t>of patients achieved ≥CR with DRd</a:t>
              </a:r>
              <a:r>
                <a:rPr lang="en-US" sz="1400" baseline="30000" dirty="0">
                  <a:solidFill>
                    <a:srgbClr val="01A59D"/>
                  </a:solidFill>
                  <a:latin typeface="Century Gothic" panose="020B0502020202020204" pitchFamily="34" charset="0"/>
                </a:rPr>
                <a:t>2</a:t>
              </a:r>
              <a:r>
                <a:rPr lang="en-US" sz="1400" dirty="0">
                  <a:solidFill>
                    <a:srgbClr val="01A59D"/>
                  </a:solidFill>
                </a:rPr>
                <a:t> </a:t>
              </a:r>
              <a:endParaRPr lang="en-US" sz="1400" baseline="30000" dirty="0">
                <a:solidFill>
                  <a:srgbClr val="01A59D"/>
                </a:solidFill>
                <a:cs typeface="Century Gothic"/>
              </a:endParaRPr>
            </a:p>
          </p:txBody>
        </p:sp>
        <p:sp>
          <p:nvSpPr>
            <p:cNvPr id="168" name="Arrow: Chevron 11">
              <a:extLst>
                <a:ext uri="{FF2B5EF4-FFF2-40B4-BE49-F238E27FC236}">
                  <a16:creationId xmlns:a16="http://schemas.microsoft.com/office/drawing/2014/main" id="{12C296A3-731D-594E-A9C5-DB4E16F915C8}"/>
                </a:ext>
              </a:extLst>
            </p:cNvPr>
            <p:cNvSpPr/>
            <p:nvPr/>
          </p:nvSpPr>
          <p:spPr>
            <a:xfrm>
              <a:off x="9809621" y="3640306"/>
              <a:ext cx="248486" cy="349634"/>
            </a:xfrm>
            <a:prstGeom prst="chevron">
              <a:avLst/>
            </a:prstGeom>
            <a:solidFill>
              <a:srgbClr val="01A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926BB350-1E73-354F-A30B-F56FF7CC881C}"/>
              </a:ext>
            </a:extLst>
          </p:cNvPr>
          <p:cNvGrpSpPr>
            <a:grpSpLocks noChangeAspect="1"/>
          </p:cNvGrpSpPr>
          <p:nvPr/>
        </p:nvGrpSpPr>
        <p:grpSpPr>
          <a:xfrm>
            <a:off x="7924801" y="2136389"/>
            <a:ext cx="1692314" cy="1554480"/>
            <a:chOff x="8502911" y="3100858"/>
            <a:chExt cx="1555196" cy="1428530"/>
          </a:xfrm>
        </p:grpSpPr>
        <p:sp>
          <p:nvSpPr>
            <p:cNvPr id="170" name="Rectangle 169">
              <a:hlinkClick r:id="rId3" action="ppaction://hlinksldjump"/>
              <a:extLst>
                <a:ext uri="{FF2B5EF4-FFF2-40B4-BE49-F238E27FC236}">
                  <a16:creationId xmlns:a16="http://schemas.microsoft.com/office/drawing/2014/main" id="{1BCC1C46-E178-5441-8557-6E4FC13AE334}"/>
                </a:ext>
              </a:extLst>
            </p:cNvPr>
            <p:cNvSpPr/>
            <p:nvPr/>
          </p:nvSpPr>
          <p:spPr>
            <a:xfrm>
              <a:off x="8502911" y="3100858"/>
              <a:ext cx="1428530" cy="1428530"/>
            </a:xfrm>
            <a:prstGeom prst="rect">
              <a:avLst/>
            </a:prstGeom>
            <a:solidFill>
              <a:srgbClr val="CCEDEB"/>
            </a:solidFill>
            <a:ln w="952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spcAft>
                  <a:spcPts val="800"/>
                </a:spcAft>
                <a:buClr>
                  <a:schemeClr val="accent1"/>
                </a:buClr>
                <a:buSzPts val="1600"/>
              </a:pPr>
              <a:r>
                <a:rPr lang="en-US" sz="14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Median time to response </a:t>
              </a:r>
              <a:br>
                <a:rPr lang="en-US" sz="1400" dirty="0">
                  <a:solidFill>
                    <a:srgbClr val="000000"/>
                  </a:solidFill>
                  <a:latin typeface="Century Gothic" panose="020B0502020202020204" pitchFamily="34" charset="0"/>
                </a:rPr>
              </a:br>
              <a:r>
                <a:rPr lang="en-US" sz="14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for </a:t>
              </a:r>
              <a:r>
                <a:rPr lang="en-US" sz="1400" dirty="0" err="1">
                  <a:solidFill>
                    <a:srgbClr val="000000"/>
                  </a:solidFill>
                  <a:latin typeface="Century Gothic" panose="020B0502020202020204" pitchFamily="34" charset="0"/>
                </a:rPr>
                <a:t>DRd</a:t>
              </a:r>
              <a:r>
                <a:rPr lang="en-US" sz="14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 was 1.0 month</a:t>
              </a:r>
              <a:r>
                <a:rPr lang="en-US" sz="1400" baseline="30000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1</a:t>
              </a:r>
              <a:endParaRPr lang="en-GB" sz="1400" dirty="0"/>
            </a:p>
          </p:txBody>
        </p:sp>
        <p:sp>
          <p:nvSpPr>
            <p:cNvPr id="171" name="Arrow: Chevron 11">
              <a:extLst>
                <a:ext uri="{FF2B5EF4-FFF2-40B4-BE49-F238E27FC236}">
                  <a16:creationId xmlns:a16="http://schemas.microsoft.com/office/drawing/2014/main" id="{D6C9D5FD-9FE1-7F42-908C-3F485C10D0AF}"/>
                </a:ext>
              </a:extLst>
            </p:cNvPr>
            <p:cNvSpPr/>
            <p:nvPr/>
          </p:nvSpPr>
          <p:spPr>
            <a:xfrm>
              <a:off x="9809621" y="3640306"/>
              <a:ext cx="248486" cy="349634"/>
            </a:xfrm>
            <a:prstGeom prst="chevron">
              <a:avLst/>
            </a:prstGeom>
            <a:solidFill>
              <a:srgbClr val="01A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1A59D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B1E1E91-6723-8BD4-BE4A-C865198DF02D}"/>
              </a:ext>
            </a:extLst>
          </p:cNvPr>
          <p:cNvSpPr txBox="1"/>
          <p:nvPr/>
        </p:nvSpPr>
        <p:spPr>
          <a:xfrm>
            <a:off x="9836804" y="3166467"/>
            <a:ext cx="1790862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b="1" kern="0" dirty="0">
                <a:solidFill>
                  <a:srgbClr val="01A59D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Higher ORR, ≥CR rate, and ≥VGPR rate with D-Rd</a:t>
            </a:r>
            <a:endParaRPr lang="en-US" sz="1600" dirty="0">
              <a:solidFill>
                <a:srgbClr val="01A59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06741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26" y="301211"/>
            <a:ext cx="10362631" cy="984885"/>
          </a:xfrm>
        </p:spPr>
        <p:txBody>
          <a:bodyPr>
            <a:noAutofit/>
          </a:bodyPr>
          <a:lstStyle/>
          <a:p>
            <a:r>
              <a:rPr lang="en-US" sz="3200" dirty="0"/>
              <a:t>MRD detection continues to improve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1192" y="1296131"/>
            <a:ext cx="11090276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MRD-negativity is fast gaining prominence as a potential marker for long-term survival in multiple myeloma</a:t>
            </a:r>
            <a:r>
              <a:rPr lang="en-US" baseline="30000" dirty="0">
                <a:solidFill>
                  <a:srgbClr val="01A59D"/>
                </a:solidFill>
              </a:rPr>
              <a:t>1–3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6C378F-395D-4E1F-9C76-6C01A4305688}"/>
              </a:ext>
            </a:extLst>
          </p:cNvPr>
          <p:cNvSpPr txBox="1"/>
          <p:nvPr/>
        </p:nvSpPr>
        <p:spPr>
          <a:xfrm>
            <a:off x="4385999" y="1934814"/>
            <a:ext cx="3420000" cy="18787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80000" tIns="288000" rIns="180000" rtlCol="0" anchor="t">
            <a:noAutofit/>
          </a:bodyPr>
          <a:lstStyle>
            <a:defPPr>
              <a:defRPr lang="en-US"/>
            </a:defPPr>
            <a:lvl1pPr algn="ctr">
              <a:spcAft>
                <a:spcPts val="600"/>
              </a:spcAft>
              <a:defRPr sz="1600" b="1">
                <a:solidFill>
                  <a:schemeClr val="accent2"/>
                </a:solidFill>
              </a:defRPr>
            </a:lvl1pPr>
            <a:lvl2pPr marL="180000" lvl="1" algn="ctr">
              <a:defRPr sz="1500"/>
            </a:lvl2pPr>
          </a:lstStyle>
          <a:p>
            <a:r>
              <a:rPr lang="en-US" dirty="0">
                <a:solidFill>
                  <a:srgbClr val="01A59D"/>
                </a:solidFill>
              </a:rPr>
              <a:t>The new IMWG-recommended standard is 10</a:t>
            </a:r>
            <a:r>
              <a:rPr lang="en-US" baseline="30000" dirty="0">
                <a:solidFill>
                  <a:srgbClr val="01A59D"/>
                </a:solidFill>
              </a:rPr>
              <a:t>-5</a:t>
            </a:r>
          </a:p>
          <a:p>
            <a:pPr lvl="1"/>
            <a:r>
              <a:rPr lang="en-US" dirty="0"/>
              <a:t>Able to detect a single malignant cell from a sample of 100,000</a:t>
            </a:r>
            <a:r>
              <a:rPr lang="en-US" baseline="30000" dirty="0"/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CBCBD4-16BE-457D-B210-EB58FBBC825E}"/>
              </a:ext>
            </a:extLst>
          </p:cNvPr>
          <p:cNvSpPr txBox="1"/>
          <p:nvPr/>
        </p:nvSpPr>
        <p:spPr>
          <a:xfrm>
            <a:off x="2143847" y="6108048"/>
            <a:ext cx="8244966" cy="553998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Munshi NC,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et al. JAMA Oncol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2017;3:28–35.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Harousseau J-L.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J Clin Oncol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2017;35:2863–2865.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Landgren O, Iskander K.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J Intern Med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2017;281:365–382.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Kumar S,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et al. Lancet Oncol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2016;17:e328–e346.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cs typeface="Century Gothic"/>
              </a:rPr>
              <a:t>Avet-Loiseau H, </a:t>
            </a:r>
            <a:r>
              <a:rPr lang="fr-FR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. Poster presented at the 60th annual meeting of the American Society of Hematology (ASH). San Diego, December 1–4 2018. #3272.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411D99-28AB-4BA8-B2B6-AC4397AC9C17}"/>
              </a:ext>
            </a:extLst>
          </p:cNvPr>
          <p:cNvSpPr txBox="1"/>
          <p:nvPr/>
        </p:nvSpPr>
        <p:spPr>
          <a:xfrm>
            <a:off x="550863" y="4607169"/>
            <a:ext cx="11090270" cy="1188328"/>
          </a:xfrm>
          <a:prstGeom prst="rect">
            <a:avLst/>
          </a:prstGeom>
          <a:solidFill>
            <a:schemeClr val="accent1">
              <a:alpha val="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1600" b="1" dirty="0">
                <a:solidFill>
                  <a:schemeClr val="accent1"/>
                </a:solidFill>
              </a:rPr>
              <a:t>“Deep and sustained MRD negativity represents a critical milestone on the path to</a:t>
            </a:r>
            <a:br>
              <a:rPr lang="en-GB" sz="1600" b="1" dirty="0">
                <a:solidFill>
                  <a:schemeClr val="accent1"/>
                </a:solidFill>
              </a:rPr>
            </a:br>
            <a:r>
              <a:rPr lang="en-GB" sz="1600" b="1" dirty="0">
                <a:solidFill>
                  <a:schemeClr val="accent1"/>
                </a:solidFill>
              </a:rPr>
              <a:t>developing a cure for patients with multiple myeloma.</a:t>
            </a:r>
            <a:r>
              <a:rPr lang="en-US" sz="1600" b="1" dirty="0">
                <a:solidFill>
                  <a:schemeClr val="accent1"/>
                </a:solidFill>
              </a:rPr>
              <a:t>”</a:t>
            </a:r>
          </a:p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chemeClr val="accent1"/>
                </a:solidFill>
              </a:rPr>
              <a:t>Landgren &amp; Iskander. </a:t>
            </a:r>
            <a:r>
              <a:rPr lang="en-US" sz="1200" i="1" dirty="0">
                <a:solidFill>
                  <a:schemeClr val="accent1"/>
                </a:solidFill>
              </a:rPr>
              <a:t>J Intern Med. </a:t>
            </a:r>
            <a:r>
              <a:rPr lang="en-US" sz="1200" dirty="0">
                <a:solidFill>
                  <a:schemeClr val="accent1"/>
                </a:solidFill>
              </a:rPr>
              <a:t>2017</a:t>
            </a:r>
            <a:r>
              <a:rPr lang="en-US" sz="1200" baseline="30000" dirty="0">
                <a:solidFill>
                  <a:schemeClr val="accent1"/>
                </a:solidFill>
              </a:rPr>
              <a:t>3</a:t>
            </a:r>
            <a:endParaRPr lang="en-GB" sz="1600" baseline="300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1BE5E5-01B4-49CC-AF01-85E4E1EBCA84}"/>
              </a:ext>
            </a:extLst>
          </p:cNvPr>
          <p:cNvSpPr txBox="1"/>
          <p:nvPr/>
        </p:nvSpPr>
        <p:spPr>
          <a:xfrm>
            <a:off x="550862" y="1934814"/>
            <a:ext cx="3420000" cy="18787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80000" tIns="288000" rIns="18000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rgbClr val="01A59D"/>
                </a:solidFill>
              </a:rPr>
              <a:t>Traditionally, the sensitivity of MRD analysis has been 10</a:t>
            </a:r>
            <a:r>
              <a:rPr lang="en-US" sz="1600" b="1" baseline="30000" dirty="0">
                <a:solidFill>
                  <a:srgbClr val="01A59D"/>
                </a:solidFill>
              </a:rPr>
              <a:t>-4</a:t>
            </a:r>
          </a:p>
          <a:p>
            <a:pPr marL="180000" lvl="1" algn="ctr"/>
            <a:r>
              <a:rPr lang="en-US" sz="1500" dirty="0"/>
              <a:t>Able to detect a single malignant cell from a sample of 10,000</a:t>
            </a:r>
            <a:r>
              <a:rPr lang="en-US" sz="1500" baseline="30000" dirty="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0EC6CD-8CDA-4E23-B800-57F30AD95391}"/>
              </a:ext>
            </a:extLst>
          </p:cNvPr>
          <p:cNvSpPr txBox="1"/>
          <p:nvPr/>
        </p:nvSpPr>
        <p:spPr>
          <a:xfrm>
            <a:off x="8221136" y="1934814"/>
            <a:ext cx="3420000" cy="18787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80000" tIns="288000" rIns="180000" rtlCol="0" anchor="t">
            <a:noAutofit/>
          </a:bodyPr>
          <a:lstStyle>
            <a:defPPr>
              <a:defRPr lang="en-US"/>
            </a:defPPr>
            <a:lvl1pPr algn="ctr">
              <a:spcAft>
                <a:spcPts val="600"/>
              </a:spcAft>
              <a:defRPr sz="1600" b="1">
                <a:solidFill>
                  <a:schemeClr val="accent2"/>
                </a:solidFill>
              </a:defRPr>
            </a:lvl1pPr>
            <a:lvl2pPr marL="180000" lvl="1" algn="ctr">
              <a:defRPr sz="1500"/>
            </a:lvl2pPr>
          </a:lstStyle>
          <a:p>
            <a:r>
              <a:rPr lang="en-US" dirty="0">
                <a:solidFill>
                  <a:srgbClr val="01A59D"/>
                </a:solidFill>
              </a:rPr>
              <a:t>The POLLUX and CASTOR trials investigated MRD-negativity up to 10</a:t>
            </a:r>
            <a:r>
              <a:rPr lang="en-US" baseline="30000" dirty="0">
                <a:solidFill>
                  <a:srgbClr val="01A59D"/>
                </a:solidFill>
              </a:rPr>
              <a:t>-6</a:t>
            </a:r>
          </a:p>
          <a:p>
            <a:pPr lvl="1"/>
            <a:r>
              <a:rPr lang="en-US" dirty="0"/>
              <a:t>Able to detect a single malignant cell from a sample of 1,000,000</a:t>
            </a:r>
            <a:r>
              <a:rPr lang="en-US" baseline="30000" dirty="0"/>
              <a:t>5</a:t>
            </a:r>
          </a:p>
          <a:p>
            <a:endParaRPr lang="en-GB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43EA4E-D6F9-46E8-8290-3B4FADAC0F84}"/>
              </a:ext>
            </a:extLst>
          </p:cNvPr>
          <p:cNvSpPr/>
          <p:nvPr/>
        </p:nvSpPr>
        <p:spPr>
          <a:xfrm rot="10800000">
            <a:off x="550861" y="3813582"/>
            <a:ext cx="3419998" cy="386017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D583FFF6-7D0A-4A34-B169-FA1B09546A1D}"/>
              </a:ext>
            </a:extLst>
          </p:cNvPr>
          <p:cNvSpPr/>
          <p:nvPr/>
        </p:nvSpPr>
        <p:spPr>
          <a:xfrm rot="10800000">
            <a:off x="4385996" y="3813582"/>
            <a:ext cx="3419998" cy="386017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47A789C0-CD62-44FC-BAC7-D4FA5872F451}"/>
              </a:ext>
            </a:extLst>
          </p:cNvPr>
          <p:cNvSpPr/>
          <p:nvPr/>
        </p:nvSpPr>
        <p:spPr>
          <a:xfrm rot="10800000">
            <a:off x="8221131" y="3813582"/>
            <a:ext cx="3419998" cy="386017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1999112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D409E99-7627-8F4B-B1F7-B8890A26B43A}"/>
              </a:ext>
            </a:extLst>
          </p:cNvPr>
          <p:cNvSpPr/>
          <p:nvPr/>
        </p:nvSpPr>
        <p:spPr>
          <a:xfrm>
            <a:off x="0" y="1745620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014" y="262052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DARZALEX</a:t>
            </a:r>
            <a:r>
              <a:rPr lang="en-US" sz="3200" b="1" baseline="30000" dirty="0"/>
              <a:t>®</a:t>
            </a:r>
            <a:r>
              <a:rPr lang="en-US" sz="3200" dirty="0"/>
              <a:t> achieved exceptional levels </a:t>
            </a:r>
            <a:br>
              <a:rPr lang="en-US" sz="3200" dirty="0"/>
            </a:br>
            <a:r>
              <a:rPr lang="en-US" sz="3200" dirty="0"/>
              <a:t>of MRD-negativity* in THE POLLUX TRIAL</a:t>
            </a:r>
            <a:r>
              <a:rPr lang="en-US" sz="3200" baseline="30000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BF7E4-8F77-4813-AA57-217E27C2BB97}"/>
              </a:ext>
            </a:extLst>
          </p:cNvPr>
          <p:cNvSpPr txBox="1"/>
          <p:nvPr/>
        </p:nvSpPr>
        <p:spPr>
          <a:xfrm>
            <a:off x="2143847" y="6200381"/>
            <a:ext cx="8244966" cy="461665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*MRD testing was performed on </a:t>
            </a:r>
            <a:r>
              <a:rPr lang="en-GB" sz="600" dirty="0" err="1">
                <a:solidFill>
                  <a:srgbClr val="404040"/>
                </a:solidFill>
                <a:cs typeface="Century Gothic"/>
              </a:rPr>
              <a:t>ficolled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bone marrow aspirate samples via the </a:t>
            </a:r>
            <a:r>
              <a:rPr lang="en-GB" sz="600" dirty="0" err="1">
                <a:solidFill>
                  <a:srgbClr val="404040"/>
                </a:solidFill>
                <a:cs typeface="Century Gothic"/>
              </a:rPr>
              <a:t>clonoSEQ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®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assay V2.0 (Adaptive Biotechnologies, Seattle, WA) at a sensitivity threshold of 10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–5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(1 cancer cell per 100,000 nucleated cells)</a:t>
            </a:r>
            <a:br>
              <a:rPr lang="en-GB" sz="600" dirty="0">
                <a:solidFill>
                  <a:srgbClr val="404040"/>
                </a:solidFill>
                <a:cs typeface="Century Gothic"/>
              </a:rPr>
            </a:br>
            <a:r>
              <a:rPr lang="en-GB" sz="600" dirty="0">
                <a:solidFill>
                  <a:srgbClr val="404040"/>
                </a:solidFill>
                <a:cs typeface="Century Gothic"/>
              </a:rPr>
              <a:t>at the time of suspected CR/stringent CR (sCR; blinded to treatment group). Median follow-up; 54.8 months.</a:t>
            </a:r>
          </a:p>
          <a:p>
            <a:endParaRPr lang="fr-FR" sz="600" dirty="0">
              <a:solidFill>
                <a:srgbClr val="404040"/>
              </a:solidFill>
              <a:cs typeface="Century Gothic"/>
            </a:endParaRPr>
          </a:p>
          <a:p>
            <a:r>
              <a:rPr lang="fr-FR" sz="600" dirty="0">
                <a:solidFill>
                  <a:srgbClr val="404040"/>
                </a:solidFill>
                <a:cs typeface="Century Gothic"/>
              </a:rPr>
              <a:t>1.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 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FCBB68-8C3B-44E5-AFF4-D6B6A41F14C0}"/>
              </a:ext>
            </a:extLst>
          </p:cNvPr>
          <p:cNvSpPr txBox="1"/>
          <p:nvPr/>
        </p:nvSpPr>
        <p:spPr>
          <a:xfrm>
            <a:off x="568486" y="5638044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a-DK" sz="800" dirty="0">
                <a:solidFill>
                  <a:srgbClr val="404040"/>
                </a:solidFill>
              </a:rPr>
              <a:t>Adapted from Kaufman JL, </a:t>
            </a:r>
            <a:r>
              <a:rPr lang="da-DK" sz="800" i="1" dirty="0">
                <a:solidFill>
                  <a:srgbClr val="404040"/>
                </a:solidFill>
              </a:rPr>
              <a:t>et al. </a:t>
            </a:r>
            <a:r>
              <a:rPr lang="da-DK" sz="800" dirty="0">
                <a:solidFill>
                  <a:srgbClr val="404040"/>
                </a:solidFill>
              </a:rPr>
              <a:t>2019</a:t>
            </a:r>
            <a:r>
              <a:rPr lang="da-DK" sz="800" i="1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B071D60-6C9F-4170-B710-528635113D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1296131"/>
            <a:ext cx="11090276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ITT and 1PL populations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8EE7370-A79C-47E1-8B38-8E7E605CE0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4879" y="1991634"/>
            <a:ext cx="4180530" cy="35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4571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014" y="194020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Patients receiving Darzalex</a:t>
            </a:r>
            <a:r>
              <a:rPr lang="en-US" sz="3200" baseline="30000" dirty="0"/>
              <a:t>®</a:t>
            </a:r>
            <a:r>
              <a:rPr lang="en-US" sz="3200" dirty="0"/>
              <a:t> achieved sustained</a:t>
            </a:r>
            <a:br>
              <a:rPr lang="en-US" sz="3200" dirty="0"/>
            </a:br>
            <a:r>
              <a:rPr lang="en-US" sz="3200" dirty="0"/>
              <a:t>MRD-negativity*</a:t>
            </a:r>
            <a:r>
              <a:rPr lang="en-US" sz="3200" baseline="30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DD1F80-7BEF-4AF8-9567-58B11F981FBE}"/>
              </a:ext>
            </a:extLst>
          </p:cNvPr>
          <p:cNvSpPr txBox="1"/>
          <p:nvPr/>
        </p:nvSpPr>
        <p:spPr>
          <a:xfrm>
            <a:off x="2143847" y="6292714"/>
            <a:ext cx="8244966" cy="3693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*MRD testing was performed on </a:t>
            </a:r>
            <a:r>
              <a:rPr lang="en-GB" sz="600">
                <a:solidFill>
                  <a:srgbClr val="404040"/>
                </a:solidFill>
                <a:cs typeface="Century Gothic"/>
              </a:rPr>
              <a:t>ficolled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bone marrow aspirate samples via the </a:t>
            </a:r>
            <a:r>
              <a:rPr lang="en-GB" sz="600">
                <a:solidFill>
                  <a:srgbClr val="404040"/>
                </a:solidFill>
                <a:cs typeface="Century Gothic"/>
              </a:rPr>
              <a:t>clonoSEQ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®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assay V2.0 (Adaptive Biotechnologies, Seattle, WA) at a sensitivity threshold of 10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–5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(1 cancer cell per 100,000 nucleated cells).</a:t>
            </a:r>
          </a:p>
          <a:p>
            <a:endParaRPr lang="fr-FR" sz="600" dirty="0">
              <a:solidFill>
                <a:srgbClr val="404040"/>
              </a:solidFill>
              <a:cs typeface="Century Gothic"/>
            </a:endParaRPr>
          </a:p>
          <a:p>
            <a:r>
              <a:rPr lang="fr-FR" sz="600" dirty="0">
                <a:solidFill>
                  <a:srgbClr val="404040"/>
                </a:solidFill>
                <a:cs typeface="Century Gothic"/>
              </a:rPr>
              <a:t>1.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 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661F18-2E28-422B-8962-B6C10F929068}"/>
              </a:ext>
            </a:extLst>
          </p:cNvPr>
          <p:cNvSpPr/>
          <p:nvPr/>
        </p:nvSpPr>
        <p:spPr>
          <a:xfrm>
            <a:off x="0" y="1745620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664B7B3-C54C-4ADC-B747-9A5743B776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1296131"/>
            <a:ext cx="11090276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ITT population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6471CD-DE17-4859-98CA-43049E84BDFF}"/>
              </a:ext>
            </a:extLst>
          </p:cNvPr>
          <p:cNvSpPr txBox="1"/>
          <p:nvPr/>
        </p:nvSpPr>
        <p:spPr>
          <a:xfrm>
            <a:off x="568486" y="5638044"/>
            <a:ext cx="2086252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a-DK" sz="800" dirty="0">
                <a:solidFill>
                  <a:srgbClr val="404040"/>
                </a:solidFill>
              </a:rPr>
              <a:t>Adapted from Kaufman JL, </a:t>
            </a:r>
            <a:r>
              <a:rPr lang="da-DK" sz="800" i="1" dirty="0">
                <a:solidFill>
                  <a:srgbClr val="404040"/>
                </a:solidFill>
              </a:rPr>
              <a:t>et al. </a:t>
            </a:r>
            <a:r>
              <a:rPr lang="da-DK" sz="800" dirty="0">
                <a:solidFill>
                  <a:srgbClr val="404040"/>
                </a:solidFill>
              </a:rPr>
              <a:t>2019</a:t>
            </a:r>
            <a:r>
              <a:rPr lang="da-DK" sz="800" i="1" dirty="0">
                <a:solidFill>
                  <a:srgbClr val="404040"/>
                </a:solidFill>
              </a:rPr>
              <a:t>.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AA062A6-746A-4855-B91C-EAC1FAF8A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8019" y="1972404"/>
            <a:ext cx="3887981" cy="3519452"/>
          </a:xfrm>
          <a:prstGeom prst="rect">
            <a:avLst/>
          </a:prstGeom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D24D67C6-DC64-EA40-AB6B-5AFD1E236958}"/>
              </a:ext>
            </a:extLst>
          </p:cNvPr>
          <p:cNvSpPr/>
          <p:nvPr/>
        </p:nvSpPr>
        <p:spPr>
          <a:xfrm>
            <a:off x="8134643" y="2631580"/>
            <a:ext cx="1554480" cy="2385142"/>
          </a:xfrm>
          <a:prstGeom prst="rect">
            <a:avLst/>
          </a:prstGeom>
          <a:solidFill>
            <a:srgbClr val="CCEDEB"/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Significantly more patients were</a:t>
            </a:r>
            <a:b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MRD-negative at ≥6 months and</a:t>
            </a:r>
            <a:b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also at ≥12 months with </a:t>
            </a:r>
            <a:r>
              <a:rPr lang="en-GB" sz="1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DRd</a:t>
            </a: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 vs. Rd</a:t>
            </a:r>
            <a:r>
              <a:rPr lang="en-GB" sz="1400" baseline="30000" dirty="0">
                <a:solidFill>
                  <a:srgbClr val="000000"/>
                </a:solidFill>
                <a:latin typeface="Century Gothic" panose="020B0502020202020204" pitchFamily="34" charset="0"/>
              </a:rPr>
              <a:t>1</a:t>
            </a:r>
            <a:endParaRPr lang="en-GB" sz="1400" dirty="0"/>
          </a:p>
        </p:txBody>
      </p:sp>
      <p:sp>
        <p:nvSpPr>
          <p:cNvPr id="18" name="Arrow: Chevron 11">
            <a:extLst>
              <a:ext uri="{FF2B5EF4-FFF2-40B4-BE49-F238E27FC236}">
                <a16:creationId xmlns:a16="http://schemas.microsoft.com/office/drawing/2014/main" id="{B64690FD-798C-784F-A709-E1F274C0AB43}"/>
              </a:ext>
            </a:extLst>
          </p:cNvPr>
          <p:cNvSpPr/>
          <p:nvPr/>
        </p:nvSpPr>
        <p:spPr>
          <a:xfrm>
            <a:off x="9553926" y="3915274"/>
            <a:ext cx="270394" cy="380460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41067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507" y="251269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MRD-negativity* is associated with superior progression-free survival</a:t>
            </a:r>
            <a:r>
              <a:rPr lang="en-US" sz="3200" baseline="30000" dirty="0"/>
              <a:t>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D590A3-5D71-4D9C-8803-8C52822562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6289" y="1296848"/>
            <a:ext cx="11074849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POLLUX subgroup analysis: PFS according to MRD status at 10</a:t>
            </a:r>
            <a:r>
              <a:rPr lang="en-US" baseline="30000" dirty="0">
                <a:solidFill>
                  <a:srgbClr val="01A59D"/>
                </a:solidFill>
              </a:rPr>
              <a:t>-5</a:t>
            </a:r>
            <a:r>
              <a:rPr lang="en-US" dirty="0">
                <a:solidFill>
                  <a:srgbClr val="01A59D"/>
                </a:solidFill>
              </a:rPr>
              <a:t> threshold</a:t>
            </a:r>
            <a:r>
              <a:rPr lang="en-US" baseline="30000" dirty="0">
                <a:solidFill>
                  <a:srgbClr val="01A59D"/>
                </a:solidFill>
              </a:rPr>
              <a:t>1</a:t>
            </a:r>
            <a:endParaRPr lang="en-GB" baseline="30000" dirty="0">
              <a:solidFill>
                <a:srgbClr val="01A59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19363E-5B44-4F3F-B051-EF70361B1E9C}"/>
              </a:ext>
            </a:extLst>
          </p:cNvPr>
          <p:cNvSpPr txBox="1"/>
          <p:nvPr/>
        </p:nvSpPr>
        <p:spPr>
          <a:xfrm>
            <a:off x="2143847" y="6292714"/>
            <a:ext cx="8244966" cy="369332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* MRD was assessed using bone marrow aspirate samples and evaluated via NGS using the </a:t>
            </a:r>
            <a:r>
              <a:rPr lang="en-GB" sz="600">
                <a:solidFill>
                  <a:srgbClr val="404040"/>
                </a:solidFill>
                <a:cs typeface="Century Gothic"/>
              </a:rPr>
              <a:t>clonoSEQ</a:t>
            </a:r>
            <a:r>
              <a:rPr lang="en-GB" sz="600" baseline="30000" dirty="0">
                <a:solidFill>
                  <a:srgbClr val="404040"/>
                </a:solidFill>
                <a:cs typeface="Century Gothic"/>
              </a:rPr>
              <a:t>®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assay V2.0; Adaptive Biotechnologies, Seattle, WA).</a:t>
            </a:r>
          </a:p>
          <a:p>
            <a:endParaRPr lang="en-GB" sz="600" dirty="0">
              <a:solidFill>
                <a:srgbClr val="404040"/>
              </a:solidFill>
              <a:cs typeface="Century Gothic"/>
            </a:endParaRPr>
          </a:p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1. Avet-Loiseau H,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60th annual meeting of the American Society of Hematology (ASH). San Diego, December 1–4 2018. #3272.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A5B74A-BEC3-E945-9332-2E67ED012B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405" y="1033795"/>
            <a:ext cx="6350196" cy="47626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9F61F2-563A-4CB2-BA19-23DA5B581023}"/>
              </a:ext>
            </a:extLst>
          </p:cNvPr>
          <p:cNvSpPr txBox="1"/>
          <p:nvPr/>
        </p:nvSpPr>
        <p:spPr>
          <a:xfrm>
            <a:off x="568486" y="5638044"/>
            <a:ext cx="2263806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fr-FR" sz="800" dirty="0">
                <a:solidFill>
                  <a:srgbClr val="404040"/>
                </a:solidFill>
              </a:rPr>
              <a:t>Adapted from Avet-Loiseau H, </a:t>
            </a:r>
            <a:r>
              <a:rPr lang="fr-FR" sz="800" i="1" dirty="0">
                <a:solidFill>
                  <a:srgbClr val="404040"/>
                </a:solidFill>
              </a:rPr>
              <a:t>et al. </a:t>
            </a:r>
            <a:r>
              <a:rPr lang="fr-FR" sz="800" dirty="0">
                <a:solidFill>
                  <a:srgbClr val="404040"/>
                </a:solidFill>
              </a:rPr>
              <a:t>2018.</a:t>
            </a:r>
          </a:p>
        </p:txBody>
      </p:sp>
      <p:sp>
        <p:nvSpPr>
          <p:cNvPr id="14" name="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7A006D73-A0D0-8749-876E-8A8B73FCBCD8}"/>
              </a:ext>
            </a:extLst>
          </p:cNvPr>
          <p:cNvSpPr/>
          <p:nvPr/>
        </p:nvSpPr>
        <p:spPr>
          <a:xfrm>
            <a:off x="8057434" y="2668620"/>
            <a:ext cx="3221536" cy="2127738"/>
          </a:xfrm>
          <a:prstGeom prst="rect">
            <a:avLst/>
          </a:prstGeom>
          <a:solidFill>
            <a:srgbClr val="CCEDEB"/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>
              <a:spcAft>
                <a:spcPts val="800"/>
              </a:spcAft>
              <a:buClr>
                <a:schemeClr val="tx1"/>
              </a:buClr>
              <a:buSzPts val="1600"/>
            </a:pP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PFS was prolonged in patients </a:t>
            </a:r>
            <a:b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who achieved MRD negativity</a:t>
            </a:r>
            <a:r>
              <a:rPr lang="en-GB" sz="1400" baseline="30000" dirty="0">
                <a:solidFill>
                  <a:srgbClr val="000000"/>
                </a:solidFill>
                <a:latin typeface="Century Gothic" panose="020B0502020202020204" pitchFamily="34" charset="0"/>
              </a:rPr>
              <a:t>1</a:t>
            </a:r>
            <a:endParaRPr lang="en-GB" sz="1400" dirty="0"/>
          </a:p>
          <a:p>
            <a:pPr>
              <a:spcAft>
                <a:spcPts val="800"/>
              </a:spcAft>
            </a:pP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PFS was prolonged in patients</a:t>
            </a:r>
            <a:b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r>
              <a:rPr lang="en-GB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with sustained MRD negativity ≥6 months compared with patients who did not achieve sustained MRD negativity, regardless of treatment arm</a:t>
            </a:r>
            <a:r>
              <a:rPr lang="en-GB" sz="1400" baseline="30000" dirty="0">
                <a:solidFill>
                  <a:srgbClr val="000000"/>
                </a:solidFill>
                <a:latin typeface="Century Gothic" panose="020B0502020202020204" pitchFamily="34" charset="0"/>
              </a:rPr>
              <a:t>1</a:t>
            </a:r>
            <a:endParaRPr lang="en-GB" sz="1400" dirty="0"/>
          </a:p>
        </p:txBody>
      </p:sp>
      <p:sp>
        <p:nvSpPr>
          <p:cNvPr id="18" name="Arrow: Chevron 11">
            <a:extLst>
              <a:ext uri="{FF2B5EF4-FFF2-40B4-BE49-F238E27FC236}">
                <a16:creationId xmlns:a16="http://schemas.microsoft.com/office/drawing/2014/main" id="{5FE16C65-9B34-1747-9B5A-9C5F717F7DFA}"/>
              </a:ext>
            </a:extLst>
          </p:cNvPr>
          <p:cNvSpPr/>
          <p:nvPr/>
        </p:nvSpPr>
        <p:spPr>
          <a:xfrm>
            <a:off x="11143773" y="3542259"/>
            <a:ext cx="270394" cy="38046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DC35BD-74C0-524D-9E65-8C94845380D1}"/>
              </a:ext>
            </a:extLst>
          </p:cNvPr>
          <p:cNvSpPr/>
          <p:nvPr/>
        </p:nvSpPr>
        <p:spPr>
          <a:xfrm>
            <a:off x="17033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747265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5E98E-441B-45A2-9A86-E78CC60A2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14" y="252830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Patients treated with </a:t>
            </a:r>
            <a:r>
              <a:rPr lang="en-US" sz="3200" dirty="0" err="1"/>
              <a:t>darzalex</a:t>
            </a:r>
            <a:r>
              <a:rPr lang="en-US" sz="3200" baseline="30000" dirty="0"/>
              <a:t>®</a:t>
            </a:r>
            <a:r>
              <a:rPr lang="en-US" sz="3200" dirty="0"/>
              <a:t> have prolonged pfs on their subsequent line of therapy</a:t>
            </a:r>
            <a:r>
              <a:rPr lang="en-US" sz="3200" baseline="30000" dirty="0"/>
              <a:t>1</a:t>
            </a:r>
            <a:endParaRPr lang="en-GB" sz="3200" baseline="30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410F56-2B24-46EE-8434-45C1794B20C7}"/>
              </a:ext>
            </a:extLst>
          </p:cNvPr>
          <p:cNvSpPr txBox="1"/>
          <p:nvPr/>
        </p:nvSpPr>
        <p:spPr>
          <a:xfrm>
            <a:off x="2143847" y="6200381"/>
            <a:ext cx="8244966" cy="461665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US" sz="600" dirty="0">
                <a:solidFill>
                  <a:srgbClr val="404040"/>
                </a:solidFill>
                <a:cs typeface="Century Gothic"/>
              </a:rPr>
              <a:t>*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PFS2 is defined as time from randomization to disease progression after the next line of subsequent therapy or death.</a:t>
            </a:r>
          </a:p>
          <a:p>
            <a:r>
              <a:rPr lang="en-GB" sz="600" dirty="0">
                <a:solidFill>
                  <a:srgbClr val="404040"/>
                </a:solidFill>
                <a:cs typeface="Century Gothic"/>
              </a:rPr>
              <a:t>†DRd vs. Rd alone.</a:t>
            </a:r>
          </a:p>
          <a:p>
            <a:endParaRPr lang="en-US" sz="600" dirty="0">
              <a:solidFill>
                <a:srgbClr val="404040"/>
              </a:solidFill>
              <a:cs typeface="Century Gothic"/>
            </a:endParaRPr>
          </a:p>
          <a:p>
            <a:r>
              <a:rPr lang="fr-FR" sz="600" dirty="0">
                <a:solidFill>
                  <a:srgbClr val="404040"/>
                </a:solidFill>
                <a:cs typeface="Century Gothic"/>
              </a:rPr>
              <a:t>1.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B99BCA-7DD2-4873-A9CA-7A3FED85797F}"/>
              </a:ext>
            </a:extLst>
          </p:cNvPr>
          <p:cNvSpPr/>
          <p:nvPr/>
        </p:nvSpPr>
        <p:spPr>
          <a:xfrm>
            <a:off x="0" y="1736592"/>
            <a:ext cx="12192000" cy="4157062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Pentagon 12">
            <a:hlinkClick r:id="" action="ppaction://noaction"/>
            <a:extLst>
              <a:ext uri="{FF2B5EF4-FFF2-40B4-BE49-F238E27FC236}">
                <a16:creationId xmlns:a16="http://schemas.microsoft.com/office/drawing/2014/main" id="{F3A2462F-0C78-4A8C-BFE4-F6DB36A01614}"/>
              </a:ext>
            </a:extLst>
          </p:cNvPr>
          <p:cNvSpPr/>
          <p:nvPr/>
        </p:nvSpPr>
        <p:spPr>
          <a:xfrm flipH="1">
            <a:off x="10782300" y="5366621"/>
            <a:ext cx="1409700" cy="530086"/>
          </a:xfrm>
          <a:prstGeom prst="homePlate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rIns="0" rtlCol="0" anchor="ctr"/>
          <a:lstStyle/>
          <a:p>
            <a:r>
              <a:rPr lang="en-US" sz="1600" b="1" dirty="0">
                <a:solidFill>
                  <a:schemeClr val="accent2"/>
                </a:solidFill>
                <a:hlinkClick r:id="rId2" action="ppaction://hlinksldjump"/>
              </a:rPr>
              <a:t>Back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C2528C8-6A93-4412-9875-34C8F2B603AA}"/>
              </a:ext>
            </a:extLst>
          </p:cNvPr>
          <p:cNvSpPr txBox="1">
            <a:spLocks/>
          </p:cNvSpPr>
          <p:nvPr/>
        </p:nvSpPr>
        <p:spPr>
          <a:xfrm>
            <a:off x="566289" y="1296848"/>
            <a:ext cx="11074849" cy="530086"/>
          </a:xfrm>
        </p:spPr>
        <p:txBody>
          <a:bodyPr lIns="0" rIns="0" anchor="t"/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accent2"/>
                </a:solidFill>
                <a:latin typeface="Century Gothic"/>
                <a:ea typeface="+mn-ea"/>
                <a:cs typeface="Century Gothic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entury Gothic Regular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rgbClr val="01A59D"/>
                </a:solidFill>
              </a:rPr>
              <a:t>Progression-free survival on the subsequent line of therapy (PFS2)*</a:t>
            </a:r>
            <a:r>
              <a:rPr lang="en-GB" baseline="30000" dirty="0">
                <a:solidFill>
                  <a:srgbClr val="01A59D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C3A7FA-6DDB-45FA-B1DF-8E52BF97AEB7}"/>
              </a:ext>
            </a:extLst>
          </p:cNvPr>
          <p:cNvSpPr txBox="1"/>
          <p:nvPr/>
        </p:nvSpPr>
        <p:spPr>
          <a:xfrm>
            <a:off x="568486" y="5638044"/>
            <a:ext cx="2263806" cy="215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a-DK" sz="800" dirty="0">
                <a:solidFill>
                  <a:srgbClr val="404040"/>
                </a:solidFill>
              </a:rPr>
              <a:t>Adapted from Kaufman JL, </a:t>
            </a:r>
            <a:r>
              <a:rPr lang="da-DK" sz="800" i="1" dirty="0">
                <a:solidFill>
                  <a:srgbClr val="404040"/>
                </a:solidFill>
              </a:rPr>
              <a:t>et al. </a:t>
            </a:r>
            <a:r>
              <a:rPr lang="da-DK" sz="800" dirty="0">
                <a:solidFill>
                  <a:srgbClr val="404040"/>
                </a:solidFill>
              </a:rPr>
              <a:t>2019</a:t>
            </a:r>
            <a:r>
              <a:rPr lang="da-DK" sz="800" i="1" dirty="0">
                <a:solidFill>
                  <a:srgbClr val="404040"/>
                </a:solidFill>
              </a:rPr>
              <a:t>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F93BC5C-DFD1-4496-A304-0E6269E0D0CF}"/>
              </a:ext>
            </a:extLst>
          </p:cNvPr>
          <p:cNvGrpSpPr>
            <a:grpSpLocks noChangeAspect="1"/>
          </p:cNvGrpSpPr>
          <p:nvPr/>
        </p:nvGrpSpPr>
        <p:grpSpPr>
          <a:xfrm>
            <a:off x="7924800" y="3037883"/>
            <a:ext cx="2441875" cy="1554480"/>
            <a:chOff x="7814082" y="3100858"/>
            <a:chExt cx="2244025" cy="1428530"/>
          </a:xfrm>
        </p:grpSpPr>
        <p:sp>
          <p:nvSpPr>
            <p:cNvPr id="17" name="Rectangle 16">
              <a:hlinkClick r:id="rId3" action="ppaction://hlinksldjump"/>
              <a:extLst>
                <a:ext uri="{FF2B5EF4-FFF2-40B4-BE49-F238E27FC236}">
                  <a16:creationId xmlns:a16="http://schemas.microsoft.com/office/drawing/2014/main" id="{966B560A-1006-4228-B707-B35995134F3B}"/>
                </a:ext>
              </a:extLst>
            </p:cNvPr>
            <p:cNvSpPr/>
            <p:nvPr/>
          </p:nvSpPr>
          <p:spPr>
            <a:xfrm>
              <a:off x="7814082" y="3100858"/>
              <a:ext cx="2117358" cy="1428530"/>
            </a:xfrm>
            <a:prstGeom prst="rect">
              <a:avLst/>
            </a:prstGeom>
            <a:solidFill>
              <a:srgbClr val="CCEDEB"/>
            </a:solidFill>
            <a:ln w="9525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>
                <a:spcBef>
                  <a:spcPts val="200"/>
                </a:spcBef>
              </a:pPr>
              <a:r>
                <a:rPr lang="en-GB" sz="3600" b="1" dirty="0">
                  <a:solidFill>
                    <a:srgbClr val="01A59D"/>
                  </a:solidFill>
                  <a:cs typeface="Century Gothic"/>
                </a:rPr>
                <a:t>47</a:t>
              </a:r>
              <a:r>
                <a:rPr lang="hr-HR" sz="3600" b="1" dirty="0">
                  <a:solidFill>
                    <a:srgbClr val="01A59D"/>
                  </a:solidFill>
                  <a:cs typeface="Century Gothic"/>
                </a:rPr>
                <a:t>%</a:t>
              </a:r>
            </a:p>
            <a:p>
              <a:pPr>
                <a:spcBef>
                  <a:spcPts val="200"/>
                </a:spcBef>
              </a:pPr>
              <a:r>
                <a:rPr lang="en-GB" sz="1400" dirty="0">
                  <a:solidFill>
                    <a:srgbClr val="01A59D"/>
                  </a:solidFill>
                  <a:cs typeface="Century Gothic"/>
                </a:rPr>
                <a:t>reduction in risk of progression or death </a:t>
              </a:r>
              <a:br>
                <a:rPr lang="en-GB" sz="1400" dirty="0">
                  <a:solidFill>
                    <a:srgbClr val="01A59D"/>
                  </a:solidFill>
                  <a:cs typeface="Century Gothic"/>
                </a:rPr>
              </a:br>
              <a:r>
                <a:rPr lang="en-GB" sz="1400" dirty="0">
                  <a:solidFill>
                    <a:srgbClr val="01A59D"/>
                  </a:solidFill>
                  <a:cs typeface="Century Gothic"/>
                </a:rPr>
                <a:t>on the subsequent </a:t>
              </a:r>
              <a:br>
                <a:rPr lang="en-GB" sz="1400" dirty="0">
                  <a:solidFill>
                    <a:srgbClr val="01A59D"/>
                  </a:solidFill>
                  <a:cs typeface="Century Gothic"/>
                </a:rPr>
              </a:br>
              <a:r>
                <a:rPr lang="en-GB" sz="1400" dirty="0">
                  <a:solidFill>
                    <a:srgbClr val="01A59D"/>
                  </a:solidFill>
                  <a:cs typeface="Century Gothic"/>
                </a:rPr>
                <a:t>line of therapy</a:t>
              </a:r>
              <a:r>
                <a:rPr lang="en-GB" sz="1400" baseline="30000" dirty="0">
                  <a:solidFill>
                    <a:srgbClr val="01A59D"/>
                  </a:solidFill>
                  <a:cs typeface="Century Gothic"/>
                </a:rPr>
                <a:t>†1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F3C30153-77FC-4A02-96D4-DCFC20FFEA52}"/>
                </a:ext>
              </a:extLst>
            </p:cNvPr>
            <p:cNvSpPr/>
            <p:nvPr/>
          </p:nvSpPr>
          <p:spPr>
            <a:xfrm>
              <a:off x="9809621" y="3640306"/>
              <a:ext cx="248486" cy="349634"/>
            </a:xfrm>
            <a:prstGeom prst="chevron">
              <a:avLst/>
            </a:prstGeom>
            <a:solidFill>
              <a:srgbClr val="01A5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01A59D"/>
                </a:solidFill>
              </a:endParaRPr>
            </a:p>
          </p:txBody>
        </p:sp>
      </p:grpSp>
      <p:pic>
        <p:nvPicPr>
          <p:cNvPr id="19" name="Graphic 18">
            <a:extLst>
              <a:ext uri="{FF2B5EF4-FFF2-40B4-BE49-F238E27FC236}">
                <a16:creationId xmlns:a16="http://schemas.microsoft.com/office/drawing/2014/main" id="{B92A884A-17FC-41AF-93DC-8A2218D489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95879" y="2046564"/>
            <a:ext cx="478155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31625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014" y="195399"/>
            <a:ext cx="10362631" cy="984885"/>
          </a:xfrm>
        </p:spPr>
        <p:txBody>
          <a:bodyPr>
            <a:normAutofit/>
          </a:bodyPr>
          <a:lstStyle/>
          <a:p>
            <a:r>
              <a:rPr lang="en-US" sz="3200" dirty="0"/>
              <a:t>POTENTIAL BENEFIT FOR ALL MM PATIENTS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14774" y="1296848"/>
            <a:ext cx="11162453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Consistently high efficacy outcomes across multiple patient subgroups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idx="4294967295"/>
          </p:nvPr>
        </p:nvSpPr>
        <p:spPr>
          <a:xfrm>
            <a:off x="550863" y="1733727"/>
            <a:ext cx="11090275" cy="745335"/>
          </a:xfrm>
          <a:prstGeom prst="rect">
            <a:avLst/>
          </a:prstGeom>
        </p:spPr>
        <p:txBody>
          <a:bodyPr lIns="0"/>
          <a:lstStyle/>
          <a:p>
            <a:pPr marL="216000" lvl="1" indent="-2160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600" dirty="0"/>
              <a:t>Subgroup analyses show that advantages in terms of progression-free survival and response are maintained for DRd vs. Rd alone</a:t>
            </a:r>
            <a:r>
              <a:rPr lang="en-GB" sz="1600" baseline="30000" dirty="0"/>
              <a:t>1–5</a:t>
            </a:r>
          </a:p>
          <a:p>
            <a:pPr marL="216000" lvl="1" indent="-216000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</a:pPr>
            <a:r>
              <a:rPr lang="en-GB" sz="1600" dirty="0"/>
              <a:t>These include the following:</a:t>
            </a:r>
          </a:p>
        </p:txBody>
      </p:sp>
      <p:sp>
        <p:nvSpPr>
          <p:cNvPr id="48" name="Rectangle 47">
            <a:hlinkClick r:id="" action="ppaction://noaction"/>
            <a:extLst>
              <a:ext uri="{FF2B5EF4-FFF2-40B4-BE49-F238E27FC236}">
                <a16:creationId xmlns:a16="http://schemas.microsoft.com/office/drawing/2014/main" id="{F9657EA1-3D32-45C5-963A-CD70D33C85C6}"/>
              </a:ext>
            </a:extLst>
          </p:cNvPr>
          <p:cNvSpPr/>
          <p:nvPr/>
        </p:nvSpPr>
        <p:spPr>
          <a:xfrm>
            <a:off x="550863" y="2806671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High cytogenic risk</a:t>
            </a:r>
          </a:p>
        </p:txBody>
      </p:sp>
      <p:sp>
        <p:nvSpPr>
          <p:cNvPr id="49" name="Arrow: Chevron 48">
            <a:extLst>
              <a:ext uri="{FF2B5EF4-FFF2-40B4-BE49-F238E27FC236}">
                <a16:creationId xmlns:a16="http://schemas.microsoft.com/office/drawing/2014/main" id="{8D96F005-5131-4EC6-A869-A0AB54D50C6D}"/>
              </a:ext>
            </a:extLst>
          </p:cNvPr>
          <p:cNvSpPr/>
          <p:nvPr/>
        </p:nvSpPr>
        <p:spPr>
          <a:xfrm>
            <a:off x="3879770" y="3190490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hlinkClick r:id="" action="ppaction://noaction"/>
            <a:extLst>
              <a:ext uri="{FF2B5EF4-FFF2-40B4-BE49-F238E27FC236}">
                <a16:creationId xmlns:a16="http://schemas.microsoft.com/office/drawing/2014/main" id="{AA622CF9-37D9-42A9-9888-2E300F9C0A2F}"/>
              </a:ext>
            </a:extLst>
          </p:cNvPr>
          <p:cNvSpPr/>
          <p:nvPr/>
        </p:nvSpPr>
        <p:spPr>
          <a:xfrm>
            <a:off x="550863" y="4236906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Prior lenalidomide exposure</a:t>
            </a:r>
          </a:p>
        </p:txBody>
      </p:sp>
      <p:sp>
        <p:nvSpPr>
          <p:cNvPr id="51" name="Arrow: Chevron 50">
            <a:extLst>
              <a:ext uri="{FF2B5EF4-FFF2-40B4-BE49-F238E27FC236}">
                <a16:creationId xmlns:a16="http://schemas.microsoft.com/office/drawing/2014/main" id="{123CAB61-B1B4-4661-B77D-1AAD410CF34B}"/>
              </a:ext>
            </a:extLst>
          </p:cNvPr>
          <p:cNvSpPr/>
          <p:nvPr/>
        </p:nvSpPr>
        <p:spPr>
          <a:xfrm>
            <a:off x="3879770" y="4620725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hlinkClick r:id="" action="ppaction://noaction"/>
            <a:extLst>
              <a:ext uri="{FF2B5EF4-FFF2-40B4-BE49-F238E27FC236}">
                <a16:creationId xmlns:a16="http://schemas.microsoft.com/office/drawing/2014/main" id="{25D37E35-7C15-44F6-8290-CB38BA82E731}"/>
              </a:ext>
            </a:extLst>
          </p:cNvPr>
          <p:cNvSpPr/>
          <p:nvPr/>
        </p:nvSpPr>
        <p:spPr>
          <a:xfrm>
            <a:off x="4304454" y="2806671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Treatment-free interval </a:t>
            </a:r>
            <a:br>
              <a:rPr lang="en-US" dirty="0">
                <a:solidFill>
                  <a:srgbClr val="01A59D"/>
                </a:solidFill>
              </a:rPr>
            </a:br>
            <a:r>
              <a:rPr lang="en-US" dirty="0">
                <a:solidFill>
                  <a:srgbClr val="01A59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≤</a:t>
            </a:r>
            <a:r>
              <a:rPr lang="en-US" dirty="0">
                <a:solidFill>
                  <a:srgbClr val="01A59D"/>
                </a:solidFill>
              </a:rPr>
              <a:t>12 months</a:t>
            </a:r>
          </a:p>
        </p:txBody>
      </p:sp>
      <p:sp>
        <p:nvSpPr>
          <p:cNvPr id="53" name="Arrow: Chevron 52">
            <a:extLst>
              <a:ext uri="{FF2B5EF4-FFF2-40B4-BE49-F238E27FC236}">
                <a16:creationId xmlns:a16="http://schemas.microsoft.com/office/drawing/2014/main" id="{FC894399-F4CF-4DB6-98A4-28B10F185F82}"/>
              </a:ext>
            </a:extLst>
          </p:cNvPr>
          <p:cNvSpPr/>
          <p:nvPr/>
        </p:nvSpPr>
        <p:spPr>
          <a:xfrm>
            <a:off x="7636211" y="3190490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hlinkClick r:id="" action="ppaction://noaction"/>
            <a:extLst>
              <a:ext uri="{FF2B5EF4-FFF2-40B4-BE49-F238E27FC236}">
                <a16:creationId xmlns:a16="http://schemas.microsoft.com/office/drawing/2014/main" id="{F5DFD970-CC93-4E8E-9286-FE4353355E0A}"/>
              </a:ext>
            </a:extLst>
          </p:cNvPr>
          <p:cNvSpPr/>
          <p:nvPr/>
        </p:nvSpPr>
        <p:spPr>
          <a:xfrm>
            <a:off x="4304454" y="4236906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Prior </a:t>
            </a:r>
            <a:r>
              <a:rPr lang="en-US">
                <a:solidFill>
                  <a:srgbClr val="01A59D"/>
                </a:solidFill>
              </a:rPr>
              <a:t>Velcade</a:t>
            </a:r>
            <a:r>
              <a:rPr lang="en-GB" baseline="30000" dirty="0">
                <a:solidFill>
                  <a:srgbClr val="01A59D"/>
                </a:solidFill>
              </a:rPr>
              <a:t>® </a:t>
            </a:r>
            <a:r>
              <a:rPr lang="en-GB" dirty="0">
                <a:solidFill>
                  <a:srgbClr val="01A59D"/>
                </a:solidFill>
              </a:rPr>
              <a:t>exposure</a:t>
            </a:r>
            <a:endParaRPr lang="en-US" dirty="0">
              <a:solidFill>
                <a:srgbClr val="01A59D"/>
              </a:solidFill>
            </a:endParaRPr>
          </a:p>
        </p:txBody>
      </p:sp>
      <p:sp>
        <p:nvSpPr>
          <p:cNvPr id="55" name="Arrow: Chevron 54">
            <a:extLst>
              <a:ext uri="{FF2B5EF4-FFF2-40B4-BE49-F238E27FC236}">
                <a16:creationId xmlns:a16="http://schemas.microsoft.com/office/drawing/2014/main" id="{DBC7150C-5E73-46F5-B60D-B78260D6A4C5}"/>
              </a:ext>
            </a:extLst>
          </p:cNvPr>
          <p:cNvSpPr/>
          <p:nvPr/>
        </p:nvSpPr>
        <p:spPr>
          <a:xfrm>
            <a:off x="7636211" y="4620725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hlinkClick r:id="" action="ppaction://noaction"/>
            <a:extLst>
              <a:ext uri="{FF2B5EF4-FFF2-40B4-BE49-F238E27FC236}">
                <a16:creationId xmlns:a16="http://schemas.microsoft.com/office/drawing/2014/main" id="{58440A96-6B9A-4163-B1DF-80831030EA5F}"/>
              </a:ext>
            </a:extLst>
          </p:cNvPr>
          <p:cNvSpPr/>
          <p:nvPr/>
        </p:nvSpPr>
        <p:spPr>
          <a:xfrm>
            <a:off x="8060894" y="2806671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Treatment-free interval </a:t>
            </a:r>
            <a:br>
              <a:rPr lang="en-US" dirty="0">
                <a:solidFill>
                  <a:srgbClr val="01A59D"/>
                </a:solidFill>
              </a:rPr>
            </a:br>
            <a:r>
              <a:rPr lang="en-US" dirty="0">
                <a:solidFill>
                  <a:srgbClr val="01A59D"/>
                </a:solidFill>
              </a:rPr>
              <a:t>&gt;12 months</a:t>
            </a:r>
          </a:p>
        </p:txBody>
      </p:sp>
      <p:sp>
        <p:nvSpPr>
          <p:cNvPr id="57" name="Arrow: Chevron 56">
            <a:extLst>
              <a:ext uri="{FF2B5EF4-FFF2-40B4-BE49-F238E27FC236}">
                <a16:creationId xmlns:a16="http://schemas.microsoft.com/office/drawing/2014/main" id="{C163CDF8-77E5-47AA-96CE-AB82EB7DA835}"/>
              </a:ext>
            </a:extLst>
          </p:cNvPr>
          <p:cNvSpPr/>
          <p:nvPr/>
        </p:nvSpPr>
        <p:spPr>
          <a:xfrm>
            <a:off x="11392651" y="3190490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hlinkClick r:id="" action="ppaction://noaction"/>
            <a:extLst>
              <a:ext uri="{FF2B5EF4-FFF2-40B4-BE49-F238E27FC236}">
                <a16:creationId xmlns:a16="http://schemas.microsoft.com/office/drawing/2014/main" id="{92EA0D54-3275-45D9-9F25-3730576173B6}"/>
              </a:ext>
            </a:extLst>
          </p:cNvPr>
          <p:cNvSpPr/>
          <p:nvPr/>
        </p:nvSpPr>
        <p:spPr>
          <a:xfrm>
            <a:off x="8060894" y="4236906"/>
            <a:ext cx="3456000" cy="1117272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9525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>
                <a:solidFill>
                  <a:srgbClr val="01A59D"/>
                </a:solidFill>
              </a:rPr>
              <a:t>Velcade</a:t>
            </a:r>
            <a:r>
              <a:rPr lang="en-GB" baseline="30000" dirty="0">
                <a:solidFill>
                  <a:srgbClr val="01A59D"/>
                </a:solidFill>
              </a:rPr>
              <a:t>® </a:t>
            </a:r>
            <a:r>
              <a:rPr lang="en-GB" dirty="0">
                <a:solidFill>
                  <a:srgbClr val="01A59D"/>
                </a:solidFill>
              </a:rPr>
              <a:t>refractory</a:t>
            </a:r>
            <a:endParaRPr lang="en-US" dirty="0">
              <a:solidFill>
                <a:srgbClr val="01A59D"/>
              </a:solidFill>
            </a:endParaRPr>
          </a:p>
        </p:txBody>
      </p:sp>
      <p:sp>
        <p:nvSpPr>
          <p:cNvPr id="59" name="Arrow: Chevron 58">
            <a:extLst>
              <a:ext uri="{FF2B5EF4-FFF2-40B4-BE49-F238E27FC236}">
                <a16:creationId xmlns:a16="http://schemas.microsoft.com/office/drawing/2014/main" id="{66F752C4-DBCD-40BF-BFC0-EFD25DA607E8}"/>
              </a:ext>
            </a:extLst>
          </p:cNvPr>
          <p:cNvSpPr/>
          <p:nvPr/>
        </p:nvSpPr>
        <p:spPr>
          <a:xfrm>
            <a:off x="11392651" y="4620725"/>
            <a:ext cx="248486" cy="349634"/>
          </a:xfrm>
          <a:prstGeom prst="chevron">
            <a:avLst/>
          </a:prstGeom>
          <a:solidFill>
            <a:srgbClr val="01A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6AC5CE0-74E8-431E-8A95-436ECF7E51C4}"/>
              </a:ext>
            </a:extLst>
          </p:cNvPr>
          <p:cNvSpPr txBox="1"/>
          <p:nvPr/>
        </p:nvSpPr>
        <p:spPr>
          <a:xfrm>
            <a:off x="2143847" y="6015715"/>
            <a:ext cx="8244966" cy="646331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endParaRPr lang="en-GB" sz="600" dirty="0">
              <a:solidFill>
                <a:srgbClr val="404040"/>
              </a:solidFill>
              <a:cs typeface="Century Gothic"/>
            </a:endParaRPr>
          </a:p>
          <a:p>
            <a:endParaRPr lang="en-GB" sz="600" dirty="0">
              <a:solidFill>
                <a:srgbClr val="FF0000"/>
              </a:solidFill>
              <a:cs typeface="Century Gothic"/>
            </a:endParaRPr>
          </a:p>
          <a:p>
            <a:r>
              <a:rPr lang="fr-FR" sz="600" dirty="0">
                <a:cs typeface="Century Gothic"/>
              </a:rPr>
              <a:t>1. </a:t>
            </a:r>
            <a:r>
              <a:rPr lang="fr-FR" sz="600" dirty="0" err="1">
                <a:cs typeface="Century Gothic"/>
              </a:rPr>
              <a:t>Dimopoulos</a:t>
            </a:r>
            <a:r>
              <a:rPr lang="fr-FR" sz="600" dirty="0">
                <a:cs typeface="Century Gothic"/>
              </a:rPr>
              <a:t> MA, </a:t>
            </a:r>
            <a:r>
              <a:rPr lang="fr-FR" sz="600" i="1" dirty="0">
                <a:cs typeface="Century Gothic"/>
              </a:rPr>
              <a:t>et al. </a:t>
            </a:r>
            <a:r>
              <a:rPr lang="fr-FR" sz="600" i="1" dirty="0" err="1">
                <a:cs typeface="Century Gothic"/>
              </a:rPr>
              <a:t>Haematologica</a:t>
            </a:r>
            <a:r>
              <a:rPr lang="fr-FR" sz="600" i="1" dirty="0">
                <a:cs typeface="Century Gothic"/>
              </a:rPr>
              <a:t>. </a:t>
            </a:r>
            <a:r>
              <a:rPr lang="fr-FR" sz="600" dirty="0">
                <a:cs typeface="Century Gothic"/>
              </a:rPr>
              <a:t>2018; 103(12):2088-2096.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2. </a:t>
            </a:r>
            <a:r>
              <a:rPr lang="en-GB" sz="600" dirty="0" err="1">
                <a:solidFill>
                  <a:srgbClr val="404040"/>
                </a:solidFill>
                <a:cs typeface="Century Gothic"/>
              </a:rPr>
              <a:t>Bahlis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NJ,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60th annual meeting of the American Society of Hematology (ASH). San Diego, December 1–4 2018. #1996. </a:t>
            </a:r>
            <a:br>
              <a:rPr lang="en-GB" sz="600" dirty="0">
                <a:solidFill>
                  <a:srgbClr val="404040"/>
                </a:solidFill>
                <a:cs typeface="Century Gothic"/>
              </a:rPr>
            </a:br>
            <a:r>
              <a:rPr lang="en-GB" sz="600" dirty="0">
                <a:solidFill>
                  <a:srgbClr val="404040"/>
                </a:solidFill>
                <a:cs typeface="Century Gothic"/>
              </a:rPr>
              <a:t>3. </a:t>
            </a:r>
            <a:r>
              <a:rPr lang="en-GB" sz="600" dirty="0" err="1">
                <a:solidFill>
                  <a:srgbClr val="404040"/>
                </a:solidFill>
                <a:cs typeface="Century Gothic"/>
              </a:rPr>
              <a:t>Usmani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 SZ,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60th annual meeting of the American Society of Hematology (ASH). San Diego, December 1–4 2018. #3288. 4. Kaufman JL, </a:t>
            </a:r>
            <a:r>
              <a:rPr lang="en-GB" sz="600" i="1" dirty="0">
                <a:solidFill>
                  <a:srgbClr val="404040"/>
                </a:solidFill>
                <a:cs typeface="Century Gothic"/>
              </a:rPr>
              <a:t>et al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. Poster presented at the 61st annual meeting of the American Society of Hematology (ASH). Orlando, FL, December 7–10 2019. #1866. 5.</a:t>
            </a:r>
            <a:r>
              <a:rPr lang="fr-FR" sz="600" dirty="0">
                <a:solidFill>
                  <a:srgbClr val="404040"/>
                </a:solidFill>
                <a:cs typeface="Century Gothic"/>
              </a:rPr>
              <a:t> </a:t>
            </a:r>
            <a:r>
              <a:rPr lang="en-US" sz="600" dirty="0">
                <a:solidFill>
                  <a:srgbClr val="404040"/>
                </a:solidFill>
                <a:cs typeface="Century Gothic"/>
              </a:rPr>
              <a:t>Kaufman JL </a:t>
            </a:r>
            <a:r>
              <a:rPr lang="en-US" sz="600" i="1" dirty="0">
                <a:solidFill>
                  <a:srgbClr val="404040"/>
                </a:solidFill>
                <a:cs typeface="Century Gothic"/>
              </a:rPr>
              <a:t>et al.</a:t>
            </a:r>
            <a:r>
              <a:rPr lang="en-US" sz="600" dirty="0">
                <a:solidFill>
                  <a:srgbClr val="404040"/>
                </a:solidFill>
                <a:cs typeface="Century Gothic"/>
              </a:rPr>
              <a:t> </a:t>
            </a:r>
            <a:r>
              <a:rPr lang="en-GB" sz="600" dirty="0">
                <a:solidFill>
                  <a:srgbClr val="404040"/>
                </a:solidFill>
                <a:cs typeface="Century Gothic"/>
              </a:rPr>
              <a:t>Poster presented at the annual meeting of the American Society of Clinical Oncology (ASCO); May 31-June 4, 2019; Chicago, Illinois #8038.</a:t>
            </a:r>
            <a:endParaRPr lang="fr-FR" sz="600" dirty="0">
              <a:solidFill>
                <a:srgbClr val="404040"/>
              </a:solidFill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3189316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l="18629" t="23226" r="19920" b="8387"/>
          <a:stretch>
            <a:fillRect/>
          </a:stretch>
        </p:blipFill>
        <p:spPr>
          <a:xfrm>
            <a:off x="555172" y="8676"/>
            <a:ext cx="10646228" cy="666437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/>
          <a:srcRect l="19249" t="35716" r="20089" b="10903"/>
          <a:stretch>
            <a:fillRect/>
          </a:stretch>
        </p:blipFill>
        <p:spPr>
          <a:xfrm>
            <a:off x="125185" y="152400"/>
            <a:ext cx="11941629" cy="64878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/>
          <a:srcRect l="18785" t="23845" r="20670" b="7567"/>
          <a:stretch>
            <a:fillRect/>
          </a:stretch>
        </p:blipFill>
        <p:spPr>
          <a:xfrm>
            <a:off x="413657" y="0"/>
            <a:ext cx="11081657" cy="706163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/>
          <a:srcRect l="18901" t="27151" r="19973" b="8393"/>
          <a:stretch>
            <a:fillRect/>
          </a:stretch>
        </p:blipFill>
        <p:spPr>
          <a:xfrm>
            <a:off x="239485" y="-44826"/>
            <a:ext cx="11767457" cy="697993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/>
          <a:srcRect l="18668" t="26945" r="20321" b="8393"/>
          <a:stretch>
            <a:fillRect/>
          </a:stretch>
        </p:blipFill>
        <p:spPr>
          <a:xfrm>
            <a:off x="1111045" y="457018"/>
            <a:ext cx="9969909" cy="594396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B53EEF-A6A9-3C49-A1C6-72D34FE3A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6459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56D145-72F0-3242-A8B9-576F7F403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488" y="3832457"/>
            <a:ext cx="292100" cy="330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184F7A-AD60-684B-9CBB-5B1CBB45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7160" y="4035657"/>
            <a:ext cx="101600" cy="292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ED455C7-DE77-6945-8A9C-298391A98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4394" y="4277200"/>
            <a:ext cx="101600" cy="292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040E7D-6477-E644-8E5F-E6C01439D8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890" y="3730857"/>
            <a:ext cx="114300" cy="2667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FF70FF-5D2F-CA48-9AD7-F1088BEF51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4238" y="4436069"/>
            <a:ext cx="114300" cy="2667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0C5651-32FC-464B-8222-F504BDF23D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6156325"/>
            <a:ext cx="1219200" cy="393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20777-70D6-574F-B1AB-B01418F9FB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0681" y="-260565"/>
            <a:ext cx="3098256" cy="2323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A74AFD-3F7F-4E0F-B6F5-76DD0E0FE10B}"/>
              </a:ext>
            </a:extLst>
          </p:cNvPr>
          <p:cNvSpPr txBox="1"/>
          <p:nvPr/>
        </p:nvSpPr>
        <p:spPr>
          <a:xfrm>
            <a:off x="227591" y="1734593"/>
            <a:ext cx="6464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WHEN A PATIENT WITH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accent1"/>
                </a:solidFill>
              </a:rPr>
              <a:t>MULTIPLE MYELOMA RELAPSES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FOR THE FIRST TIME…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7C56DF2-38F8-4688-ACE7-8CAB1EFFC294}"/>
              </a:ext>
            </a:extLst>
          </p:cNvPr>
          <p:cNvSpPr/>
          <p:nvPr/>
        </p:nvSpPr>
        <p:spPr>
          <a:xfrm>
            <a:off x="0" y="3451483"/>
            <a:ext cx="6877564" cy="504000"/>
          </a:xfrm>
          <a:custGeom>
            <a:avLst/>
            <a:gdLst>
              <a:gd name="connsiteX0" fmla="*/ 0 w 6877564"/>
              <a:gd name="connsiteY0" fmla="*/ 0 h 504000"/>
              <a:gd name="connsiteX1" fmla="*/ 6877564 w 6877564"/>
              <a:gd name="connsiteY1" fmla="*/ 0 h 504000"/>
              <a:gd name="connsiteX2" fmla="*/ 6742517 w 6877564"/>
              <a:gd name="connsiteY2" fmla="*/ 504000 h 504000"/>
              <a:gd name="connsiteX3" fmla="*/ 0 w 6877564"/>
              <a:gd name="connsiteY3" fmla="*/ 50400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7564" h="504000">
                <a:moveTo>
                  <a:pt x="0" y="0"/>
                </a:moveTo>
                <a:lnTo>
                  <a:pt x="6877564" y="0"/>
                </a:lnTo>
                <a:lnTo>
                  <a:pt x="6742517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6000" rtlCol="0" anchor="ctr"/>
          <a:lstStyle/>
          <a:p>
            <a:r>
              <a:rPr lang="en-GB" sz="2000" dirty="0"/>
              <a:t>WHAT DO YOU TELL THEM?</a:t>
            </a:r>
          </a:p>
        </p:txBody>
      </p:sp>
      <p:sp>
        <p:nvSpPr>
          <p:cNvPr id="23" name="Freeform: Shape 17">
            <a:extLst>
              <a:ext uri="{FF2B5EF4-FFF2-40B4-BE49-F238E27FC236}">
                <a16:creationId xmlns:a16="http://schemas.microsoft.com/office/drawing/2014/main" id="{BC6F4E34-F8BD-4E5E-B0D1-C473FDEA91C9}"/>
              </a:ext>
            </a:extLst>
          </p:cNvPr>
          <p:cNvSpPr/>
          <p:nvPr/>
        </p:nvSpPr>
        <p:spPr>
          <a:xfrm>
            <a:off x="0" y="4134009"/>
            <a:ext cx="6718041" cy="504000"/>
          </a:xfrm>
          <a:custGeom>
            <a:avLst/>
            <a:gdLst>
              <a:gd name="connsiteX0" fmla="*/ 0 w 6877564"/>
              <a:gd name="connsiteY0" fmla="*/ 0 h 504000"/>
              <a:gd name="connsiteX1" fmla="*/ 6877564 w 6877564"/>
              <a:gd name="connsiteY1" fmla="*/ 0 h 504000"/>
              <a:gd name="connsiteX2" fmla="*/ 6742517 w 6877564"/>
              <a:gd name="connsiteY2" fmla="*/ 504000 h 504000"/>
              <a:gd name="connsiteX3" fmla="*/ 0 w 6877564"/>
              <a:gd name="connsiteY3" fmla="*/ 50400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7564" h="504000">
                <a:moveTo>
                  <a:pt x="0" y="0"/>
                </a:moveTo>
                <a:lnTo>
                  <a:pt x="6877564" y="0"/>
                </a:lnTo>
                <a:lnTo>
                  <a:pt x="6742517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6000" rtlCol="0" anchor="ctr"/>
          <a:lstStyle/>
          <a:p>
            <a:r>
              <a:rPr lang="en-GB" sz="2000" dirty="0"/>
              <a:t>HOW DOES IT MAKE THEM FEEL?</a:t>
            </a:r>
          </a:p>
        </p:txBody>
      </p:sp>
      <p:sp>
        <p:nvSpPr>
          <p:cNvPr id="24" name="Freeform: Shape 18">
            <a:extLst>
              <a:ext uri="{FF2B5EF4-FFF2-40B4-BE49-F238E27FC236}">
                <a16:creationId xmlns:a16="http://schemas.microsoft.com/office/drawing/2014/main" id="{9BB38E9B-664B-4CC7-AA20-B98A11BB9C8B}"/>
              </a:ext>
            </a:extLst>
          </p:cNvPr>
          <p:cNvSpPr/>
          <p:nvPr/>
        </p:nvSpPr>
        <p:spPr>
          <a:xfrm>
            <a:off x="0" y="4816535"/>
            <a:ext cx="6559420" cy="504000"/>
          </a:xfrm>
          <a:custGeom>
            <a:avLst/>
            <a:gdLst>
              <a:gd name="connsiteX0" fmla="*/ 0 w 6877564"/>
              <a:gd name="connsiteY0" fmla="*/ 0 h 504000"/>
              <a:gd name="connsiteX1" fmla="*/ 6877564 w 6877564"/>
              <a:gd name="connsiteY1" fmla="*/ 0 h 504000"/>
              <a:gd name="connsiteX2" fmla="*/ 6742517 w 6877564"/>
              <a:gd name="connsiteY2" fmla="*/ 504000 h 504000"/>
              <a:gd name="connsiteX3" fmla="*/ 0 w 6877564"/>
              <a:gd name="connsiteY3" fmla="*/ 504000 h 5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7564" h="504000">
                <a:moveTo>
                  <a:pt x="0" y="0"/>
                </a:moveTo>
                <a:lnTo>
                  <a:pt x="6877564" y="0"/>
                </a:lnTo>
                <a:lnTo>
                  <a:pt x="6742517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6000" rtlCol="0" anchor="ctr"/>
          <a:lstStyle/>
          <a:p>
            <a:r>
              <a:rPr lang="en-GB" sz="2000" dirty="0"/>
              <a:t>HOW DOES IT MAKE YOU FEEL?</a:t>
            </a:r>
          </a:p>
        </p:txBody>
      </p:sp>
    </p:spTree>
    <p:extLst>
      <p:ext uri="{BB962C8B-B14F-4D97-AF65-F5344CB8AC3E}">
        <p14:creationId xmlns:p14="http://schemas.microsoft.com/office/powerpoint/2010/main" val="1484950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33386D22-B826-4D79-8DE1-764E45902CFC}"/>
              </a:ext>
            </a:extLst>
          </p:cNvPr>
          <p:cNvSpPr/>
          <p:nvPr/>
        </p:nvSpPr>
        <p:spPr>
          <a:xfrm>
            <a:off x="-223930" y="2580152"/>
            <a:ext cx="12192000" cy="3058245"/>
          </a:xfrm>
          <a:prstGeom prst="rect">
            <a:avLst/>
          </a:prstGeom>
          <a:solidFill>
            <a:schemeClr val="accent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A59D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532666" y="3378195"/>
            <a:ext cx="1764876" cy="1764876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6319930" y="3378195"/>
            <a:ext cx="1764876" cy="1764876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4107194" y="3378195"/>
            <a:ext cx="1764876" cy="1764876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84" y="370007"/>
            <a:ext cx="10362631" cy="984885"/>
          </a:xfrm>
        </p:spPr>
        <p:txBody>
          <a:bodyPr>
            <a:noAutofit/>
          </a:bodyPr>
          <a:lstStyle/>
          <a:p>
            <a:r>
              <a:rPr lang="en-US" sz="3200" dirty="0"/>
              <a:t>Relapse is considered inevitable in almost all MM patients</a:t>
            </a:r>
            <a:r>
              <a:rPr lang="en-US" sz="3200" baseline="30000" dirty="0"/>
              <a:t>1–3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52463" y="1393496"/>
            <a:ext cx="11090276" cy="53008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1A59D"/>
                </a:solidFill>
              </a:rPr>
              <a:t>Each and every relapse worsens a patient’s prognosis and makes their disease harder to treat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3847" y="5923382"/>
            <a:ext cx="8244966" cy="738664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r>
              <a:rPr lang="en-GB" sz="600" dirty="0">
                <a:solidFill>
                  <a:srgbClr val="404040"/>
                </a:solidFill>
                <a:latin typeface="Century Gothic"/>
                <a:cs typeface="Century Gothic"/>
              </a:rPr>
              <a:t>PI, proteasome inhibitor; IMiD, immunomodulatory drug.</a:t>
            </a:r>
          </a:p>
          <a:p>
            <a:endParaRPr lang="fr-FR" sz="600" dirty="0">
              <a:solidFill>
                <a:srgbClr val="404040"/>
              </a:solidFill>
              <a:latin typeface="Century Gothic"/>
              <a:cs typeface="Century Gothic"/>
            </a:endParaRP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Cejalvo MJ, de la Rubia J. </a:t>
            </a:r>
            <a:r>
              <a:rPr lang="fr-FR" sz="600" i="1" dirty="0">
                <a:solidFill>
                  <a:srgbClr val="404040"/>
                </a:solidFill>
                <a:latin typeface="Century Gothic"/>
                <a:cs typeface="Century Gothic"/>
              </a:rPr>
              <a:t>Expert Rev Hematol</a:t>
            </a: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. 2017;10:383–392. 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 err="1">
                <a:solidFill>
                  <a:srgbClr val="404040"/>
                </a:solidFill>
                <a:latin typeface="Century Gothic"/>
                <a:cs typeface="Century Gothic"/>
              </a:rPr>
              <a:t>Dimopoulos</a:t>
            </a: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 MA, </a:t>
            </a:r>
            <a:r>
              <a:rPr lang="fr-FR" sz="600" i="1" dirty="0">
                <a:solidFill>
                  <a:srgbClr val="404040"/>
                </a:solidFill>
                <a:latin typeface="Century Gothic"/>
                <a:cs typeface="Century Gothic"/>
              </a:rPr>
              <a:t>et al. Nat Rev Clin Oncol</a:t>
            </a: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. 2015;12:42–54.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Kurtin SE. </a:t>
            </a:r>
            <a:r>
              <a:rPr lang="fr-FR" sz="600" i="1" dirty="0">
                <a:solidFill>
                  <a:srgbClr val="404040"/>
                </a:solidFill>
                <a:latin typeface="Century Gothic"/>
                <a:cs typeface="Century Gothic"/>
              </a:rPr>
              <a:t>J Adv Pract Oncol</a:t>
            </a: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. 2013;4(Suppl 1):5–14.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Kumar SK, </a:t>
            </a:r>
            <a:r>
              <a:rPr lang="fr-FR" sz="600" i="1" dirty="0">
                <a:solidFill>
                  <a:srgbClr val="404040"/>
                </a:solidFill>
                <a:latin typeface="Century Gothic"/>
                <a:cs typeface="Century Gothic"/>
              </a:rPr>
              <a:t>et al. Leukemia</a:t>
            </a:r>
            <a:r>
              <a:rPr lang="fr-FR" sz="600" dirty="0">
                <a:solidFill>
                  <a:srgbClr val="404040"/>
                </a:solidFill>
                <a:latin typeface="Century Gothic"/>
                <a:cs typeface="Century Gothic"/>
              </a:rPr>
              <a:t>. 2012; 26:149–157.</a:t>
            </a:r>
          </a:p>
          <a:p>
            <a:pPr marL="93663" indent="-93663">
              <a:buFont typeface="+mj-lt"/>
              <a:buAutoNum type="arabicPeriod"/>
            </a:pPr>
            <a:r>
              <a:rPr lang="fr-FR" sz="600" dirty="0">
                <a:latin typeface="Century Gothic"/>
                <a:cs typeface="Century Gothic"/>
              </a:rPr>
              <a:t>Usmani S, </a:t>
            </a:r>
            <a:r>
              <a:rPr lang="fr-FR" sz="600" i="1" dirty="0">
                <a:latin typeface="Century Gothic"/>
                <a:cs typeface="Century Gothic"/>
              </a:rPr>
              <a:t>et al. Oncologist</a:t>
            </a:r>
            <a:r>
              <a:rPr lang="fr-FR" sz="600" dirty="0">
                <a:latin typeface="Century Gothic"/>
                <a:cs typeface="Century Gothic"/>
              </a:rPr>
              <a:t>. 2016;21:1–7.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828" y="3724214"/>
            <a:ext cx="8336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1"/>
                </a:solidFill>
                <a:latin typeface="Century Gothic"/>
                <a:cs typeface="Century Gothic"/>
              </a:rPr>
              <a:t>16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28457" y="4503819"/>
            <a:ext cx="1522351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200" dirty="0">
                <a:solidFill>
                  <a:srgbClr val="5B1988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22196" y="3724214"/>
            <a:ext cx="960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1"/>
                </a:solidFill>
                <a:latin typeface="Century Gothic"/>
                <a:cs typeface="Century Gothic"/>
              </a:rPr>
              <a:t>11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8043" y="4503819"/>
            <a:ext cx="1408650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200" dirty="0">
                <a:solidFill>
                  <a:srgbClr val="5B1988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38057" y="3724214"/>
            <a:ext cx="1154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1"/>
                </a:solidFill>
                <a:latin typeface="Century Gothic"/>
                <a:cs typeface="Century Gothic"/>
              </a:rPr>
              <a:t>7.5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838057" y="4503819"/>
            <a:ext cx="1154094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200" dirty="0">
                <a:solidFill>
                  <a:srgbClr val="5B1988"/>
                </a:solidFill>
                <a:latin typeface="Century Gothic"/>
                <a:cs typeface="Century Gothic"/>
              </a:rPr>
              <a:t>months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19755" y="5202421"/>
            <a:ext cx="1314282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Lenalidomide</a:t>
            </a:r>
            <a:r>
              <a:rPr lang="en-US" sz="11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279245" y="5202421"/>
            <a:ext cx="1420775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Thalidomide</a:t>
            </a:r>
            <a:r>
              <a:rPr lang="en-US" sz="11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627600" y="5202421"/>
            <a:ext cx="1149537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Bortezomib</a:t>
            </a:r>
            <a:r>
              <a:rPr lang="en-US" sz="11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753117" y="5202421"/>
            <a:ext cx="1323975" cy="261610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100" b="1" dirty="0">
                <a:solidFill>
                  <a:srgbClr val="01A59D"/>
                </a:solidFill>
                <a:latin typeface="Century Gothic"/>
                <a:cs typeface="Century Gothic"/>
              </a:rPr>
              <a:t>Both PI and IMiD</a:t>
            </a:r>
            <a:r>
              <a:rPr lang="en-US" sz="11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44539" y="2654075"/>
            <a:ext cx="8297333" cy="707886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algn="ctr">
              <a:spcAft>
                <a:spcPts val="600"/>
              </a:spcAft>
              <a:buClr>
                <a:srgbClr val="5B1988"/>
              </a:buClr>
            </a:pPr>
            <a:r>
              <a:rPr lang="en-US" sz="2000" b="1" dirty="0">
                <a:solidFill>
                  <a:srgbClr val="01A59D"/>
                </a:solidFill>
                <a:latin typeface="Century Gothic"/>
                <a:cs typeface="Century Gothic"/>
              </a:rPr>
              <a:t>Estimated median overall survival upon relapsing or becoming refractory to novel agents</a:t>
            </a:r>
            <a:r>
              <a:rPr lang="en-US" sz="2000" b="1" baseline="30000" dirty="0">
                <a:solidFill>
                  <a:srgbClr val="01A59D"/>
                </a:solidFill>
                <a:latin typeface="Century Gothic"/>
                <a:cs typeface="Century Gothic"/>
              </a:rPr>
              <a:t>4,5</a:t>
            </a:r>
            <a:endParaRPr lang="en-US" sz="2000" b="1" dirty="0">
              <a:solidFill>
                <a:srgbClr val="01A59D"/>
              </a:solidFill>
              <a:latin typeface="Century Gothic"/>
              <a:cs typeface="Century Gothic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894458" y="3385879"/>
            <a:ext cx="1764876" cy="1764876"/>
          </a:xfrm>
          <a:prstGeom prst="rect">
            <a:avLst/>
          </a:prstGeom>
          <a:solidFill>
            <a:schemeClr val="bg1"/>
          </a:solidFill>
          <a:ln w="9525" cmpd="sng">
            <a:noFill/>
          </a:ln>
          <a:effectLst>
            <a:outerShdw blurRad="381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D265EBB-E3A6-4DE5-8A0A-61A7103755E2}"/>
              </a:ext>
            </a:extLst>
          </p:cNvPr>
          <p:cNvSpPr txBox="1"/>
          <p:nvPr/>
        </p:nvSpPr>
        <p:spPr>
          <a:xfrm>
            <a:off x="449261" y="1832134"/>
            <a:ext cx="10687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Recurrence of myeloma is typically more aggressive with each relapse,</a:t>
            </a:r>
            <a:br>
              <a:rPr lang="en-US" sz="2400" b="1" dirty="0"/>
            </a:br>
            <a:r>
              <a:rPr lang="en-US" sz="2400" b="1" dirty="0"/>
              <a:t>leading to the development of treatment-refractory disease and shorter survival</a:t>
            </a:r>
            <a:r>
              <a:rPr lang="en-US" sz="2400" b="1" baseline="30000" dirty="0"/>
              <a:t>2,3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96724" y="3724214"/>
            <a:ext cx="960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1"/>
                </a:solidFill>
                <a:latin typeface="Century Gothic"/>
                <a:cs typeface="Century Gothic"/>
              </a:rPr>
              <a:t>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66692" y="4503819"/>
            <a:ext cx="1420409" cy="276999"/>
          </a:xfrm>
          <a:prstGeom prst="rect">
            <a:avLst/>
          </a:prstGeom>
          <a:noFill/>
        </p:spPr>
        <p:txBody>
          <a:bodyPr wrap="square" lIns="0" rIns="0" rtlCol="0" anchor="b" anchorCtr="0">
            <a:spAutoFit/>
          </a:bodyPr>
          <a:lstStyle/>
          <a:p>
            <a:pPr algn="ctr"/>
            <a:r>
              <a:rPr lang="en-US" sz="1200" dirty="0">
                <a:solidFill>
                  <a:srgbClr val="5B1988"/>
                </a:solidFill>
                <a:latin typeface="Century Gothic"/>
                <a:cs typeface="Century Gothic"/>
              </a:rPr>
              <a:t>months</a:t>
            </a:r>
          </a:p>
        </p:txBody>
      </p:sp>
    </p:spTree>
    <p:extLst>
      <p:ext uri="{BB962C8B-B14F-4D97-AF65-F5344CB8AC3E}">
        <p14:creationId xmlns:p14="http://schemas.microsoft.com/office/powerpoint/2010/main" val="2173756115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ca48ea3-8c75-4d36-b64f-70604b11fd22}" enabled="1" method="Standard" siteId="{3ac94b33-9135-4821-9502-eafda6592a3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2577</TotalTime>
  <Words>2808</Words>
  <Application>Microsoft Office PowerPoint</Application>
  <PresentationFormat>Widescreen</PresentationFormat>
  <Paragraphs>465</Paragraphs>
  <Slides>27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Gothic</vt:lpstr>
      <vt:lpstr>Segoe UI</vt:lpstr>
      <vt:lpstr>Times New Roman</vt:lpstr>
      <vt:lpstr>Wingdings</vt:lpstr>
      <vt:lpstr>Office Theme</vt:lpstr>
      <vt:lpstr>WPS</vt:lpstr>
      <vt:lpstr>PowerPoint Presentation</vt:lpstr>
      <vt:lpstr>INDICATIONS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Relapse is considered inevitable in almost all MM patients1–3</vt:lpstr>
      <vt:lpstr>DARZALEX® induces myeloma  cell death in multiple ways</vt:lpstr>
      <vt:lpstr>PowerPoint Presentation</vt:lpstr>
      <vt:lpstr>Two phase 3 studies exploring the potential of DARZALEX® in patients with ≥1 prior therapy</vt:lpstr>
      <vt:lpstr>Remarkable efficacy in relapsed patients vs. SOC</vt:lpstr>
      <vt:lpstr>PowerPoint Presentation</vt:lpstr>
      <vt:lpstr>PowerPoint Presentation</vt:lpstr>
      <vt:lpstr>PowerPoint Presentation</vt:lpstr>
      <vt:lpstr>REMARKABLE improvements in Progression-free survival</vt:lpstr>
      <vt:lpstr>REMARKABLE improvements in Progression-free survival</vt:lpstr>
      <vt:lpstr>Patients receiving DARZALEX® early enjoy the greatest PFS benefit (DRd vs. Rd)</vt:lpstr>
      <vt:lpstr>PowerPoint Presentation</vt:lpstr>
      <vt:lpstr>Meaningful responses when adding DARZALEX® to lenalidomide/dexamethasone*</vt:lpstr>
      <vt:lpstr>MRD detection continues to improve</vt:lpstr>
      <vt:lpstr>DARZALEX® achieved exceptional levels  of MRD-negativity* in THE POLLUX TRIAL1</vt:lpstr>
      <vt:lpstr>Patients receiving Darzalex® achieved sustained MRD-negativity*1</vt:lpstr>
      <vt:lpstr>MRD-negativity* is associated with superior progression-free survival1</vt:lpstr>
      <vt:lpstr>Patients treated with darzalex® have prolonged pfs on their subsequent line of therapy1</vt:lpstr>
      <vt:lpstr>POTENTIAL BENEFIT FOR ALL MM PATIENTS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Rana Harake</dc:creator>
  <cp:lastModifiedBy>yaseen taher</cp:lastModifiedBy>
  <cp:revision>41</cp:revision>
  <dcterms:created xsi:type="dcterms:W3CDTF">2023-05-31T07:52:37Z</dcterms:created>
  <dcterms:modified xsi:type="dcterms:W3CDTF">2026-07-27T18:01:32Z</dcterms:modified>
</cp:coreProperties>
</file>