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8" r:id="rId4"/>
    <p:sldId id="261" r:id="rId5"/>
    <p:sldId id="262" r:id="rId6"/>
    <p:sldId id="269" r:id="rId7"/>
    <p:sldId id="270" r:id="rId8"/>
    <p:sldId id="271" r:id="rId9"/>
    <p:sldId id="264" r:id="rId10"/>
    <p:sldId id="265" r:id="rId11"/>
    <p:sldId id="266" r:id="rId12"/>
    <p:sldId id="272" r:id="rId13"/>
    <p:sldId id="274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60C87-3C4F-4F99-895C-02CC00CC8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DDF8E-EF98-41D9-99C1-366AE6CA0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CF7FA-F21D-4D7D-9D2F-A2201F23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D0B7-6A01-4635-9A88-CCD14F23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1D191-D2A6-4E93-BA36-B94793B5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9074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7596B-A83B-40A4-9C5A-8C47178B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373D5-89C5-41ED-BEAF-A4B9526A3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C9F3A-4E94-42FE-BF3C-BC6CB4F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6B282-8960-4424-A4B2-87B6D99B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1C6E8-E847-40D9-899B-E78CD4A2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070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04435B-AEB9-49A3-BD44-CB8EFDC08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4B2E0-F1DD-4DD0-9166-DB974D2E4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344F-F936-4EDD-A902-258610E2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58C31-8E6C-40F4-9282-6ADF1FBD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BFA91-6DEB-4B84-A871-F1CE8754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469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408A-68E5-4615-9026-32488C5C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4B11-7749-45D5-8D04-BC5C9510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4CFAE-7907-4FC9-9059-150B7FAE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4898C-A942-4AAB-B369-045D8DF9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2A021-D603-4184-A5E6-C63A62E6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544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21B60-45E4-4EB8-9F07-ACB1298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09C7-CADD-4B72-9F43-790B74155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99C1-C818-4F00-A6A7-F6ADB309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A5FC-FDC3-4E7B-B251-2917A4A6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0694-8342-4BE2-BA7F-9CD2BB54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174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F03E-D0E6-49C1-80FA-27D99E26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D6A40-D02F-41C4-8745-A472421B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D6D39-2433-4882-AFCB-AAE17209C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7D811-73F4-4755-BEA5-9FC0AFB4E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57D56-62D0-4C2F-B80C-7D98FF0D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7FE04-FBA9-49AA-8FE5-98404A4D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948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71CF-CA38-45C4-8C1D-11E40C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91C3F-81E0-409C-BCBE-02008340D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B1056-DC57-4E39-9F96-82B141214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A3F79-86FA-48D6-892C-ECD6D4E48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2B5A8-0229-41EA-9701-E7035FB4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3F03D-A36C-4677-92D9-40E9B2FE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66DC8-2C88-409B-8318-C16F410C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F91708-5904-4CB8-9BCF-DEE2A9CA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333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EFA6-D8F5-4E5E-8622-8295511A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8385F-81F5-40FF-B3DA-0C0A4BF6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AC6B8-4CFC-42B3-9A72-9656C53B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1CA76-B2AE-49CC-977E-E05C0D14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31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4BE18-2B2A-46C9-B8C8-549134EF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001CA-9732-41C3-87D4-98A110D4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70D3-7905-4C1F-9A09-E37B8EE3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773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A1E3-3A7F-439F-B4F3-367F5B9E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EA8E-36B7-4E06-95D4-D400F344C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BD108-A7A8-44E8-A11B-5CC145ED3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A0659-5697-4626-91AE-00972C32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92C06-AF33-4A0C-B021-815EE951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6B5AD-E209-4527-ABE0-A70980B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644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5A22-E352-43B1-9A6F-889FD276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1680D-6B5B-45D2-8214-0E7BB385C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6FCB4-9A63-44A9-8172-DF06D0140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5A91C-2E79-4D09-B053-10A90610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DDB09-E579-4A41-881C-E3C452C7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FEDD5-3989-437D-9FE1-15169603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414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F042E-B861-4FFB-B160-9A638971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D089-F86B-4D3A-94AA-23A41F6E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4FCBC-F54F-4C31-B27D-73C5F76D1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4D76-76DB-4AD0-88A7-10A1B573F486}" type="datetimeFigureOut">
              <a:rPr lang="ar-IQ" smtClean="0"/>
              <a:t>17/02/1446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AF097-C587-4104-81B1-6CE2D99D3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CDA5-85D0-43C5-B610-289A6F1D4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AF7B-08A0-4C71-A777-906102CD2E6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3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21E99F-ABF7-45CB-BA67-C8B95E470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272955"/>
            <a:ext cx="10502900" cy="3729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77811-34E8-43D9-83DF-EFADF5AA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0179"/>
            <a:ext cx="10515600" cy="2852737"/>
          </a:xfrm>
        </p:spPr>
        <p:txBody>
          <a:bodyPr/>
          <a:lstStyle/>
          <a:p>
            <a:r>
              <a:rPr lang="en-US" dirty="0"/>
              <a:t>L</a:t>
            </a:r>
            <a:endParaRPr lang="ar-IQ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E7A65-7B00-4CFB-9E79-DD549451A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1792"/>
            <a:ext cx="11709779" cy="1500187"/>
          </a:xfrm>
        </p:spPr>
        <p:txBody>
          <a:bodyPr>
            <a:normAutofit fontScale="92500"/>
          </a:bodyPr>
          <a:lstStyle/>
          <a:p>
            <a:pPr algn="ctr"/>
            <a:r>
              <a:rPr lang="ar-IQ" sz="3200" b="1" dirty="0">
                <a:solidFill>
                  <a:schemeClr val="tx1"/>
                </a:solidFill>
              </a:rPr>
              <a:t>المدرس المساعد :علياء كريم عبود </a:t>
            </a:r>
          </a:p>
          <a:p>
            <a:pPr algn="ctr"/>
            <a:r>
              <a:rPr lang="ar-IQ" sz="2800" b="1" dirty="0">
                <a:solidFill>
                  <a:schemeClr val="tx1"/>
                </a:solidFill>
              </a:rPr>
              <a:t>قسم العلاج التجريبي </a:t>
            </a:r>
          </a:p>
          <a:p>
            <a:pPr algn="r"/>
            <a:r>
              <a:rPr lang="ar-IQ" sz="2800" b="1" dirty="0">
                <a:solidFill>
                  <a:schemeClr val="tx1"/>
                </a:solidFill>
              </a:rPr>
              <a:t>المركز العراقي لبحوث السرطان والوراثة الطبية /الجامعة المستنصرية /المادة فايروسات /المرحلة الاولى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 algn="r"/>
            <a:endParaRPr lang="ar-IQ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0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31437-1905-4A60-B68D-AFA9C2AE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7AD049-B98A-4E10-9AB1-5674FD5F8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0"/>
            <a:ext cx="10545170" cy="79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3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35C0CE-3786-45D4-9B32-1D31A2744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9656BC-7F0B-42E9-9A29-17E3B8FF6C90}"/>
              </a:ext>
            </a:extLst>
          </p:cNvPr>
          <p:cNvSpPr txBox="1"/>
          <p:nvPr/>
        </p:nvSpPr>
        <p:spPr>
          <a:xfrm>
            <a:off x="344605" y="748185"/>
            <a:ext cx="10587251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:</a:t>
            </a:r>
          </a:p>
          <a:p>
            <a:endParaRPr lang="en-US" dirty="0"/>
          </a:p>
          <a:p>
            <a:r>
              <a:rPr lang="en-US" b="1" dirty="0"/>
              <a:t>1-Fenner, Frank, et al. "Structure and Composition of Viruses." Veterinary Virology (1987): 3.</a:t>
            </a:r>
          </a:p>
          <a:p>
            <a:endParaRPr lang="en-US" b="1" dirty="0"/>
          </a:p>
          <a:p>
            <a:r>
              <a:rPr lang="en-US" b="1" dirty="0"/>
              <a:t>2-Horsfall, F. L., &amp; Tamm, I. (1965). Viral and rickettsial infections of man. In Viral and rickettsial infections of man (pp. xvi-1282).‏</a:t>
            </a:r>
          </a:p>
          <a:p>
            <a:endParaRPr lang="en-US" b="1" dirty="0"/>
          </a:p>
          <a:p>
            <a:r>
              <a:rPr lang="en-US" b="1" dirty="0"/>
              <a:t>3-Daniels, R. S., Douglas, A. R., </a:t>
            </a:r>
            <a:r>
              <a:rPr lang="en-US" b="1" dirty="0" err="1"/>
              <a:t>Skehel</a:t>
            </a:r>
            <a:r>
              <a:rPr lang="en-US" b="1" dirty="0"/>
              <a:t>, J. J., &amp; Wiley, D. C. (1983). Analyses of the antigenicity of influenza haemagglutinin at the pH optimum for virus-mediated membrane fusion. Journal of General Virology, 64(8), 1657-1662.‏</a:t>
            </a:r>
          </a:p>
          <a:p>
            <a:r>
              <a:rPr lang="en-US" b="1" dirty="0"/>
              <a:t>4-Choppin, Purnell W., and Richard W. </a:t>
            </a:r>
            <a:r>
              <a:rPr lang="en-US" b="1" dirty="0" err="1"/>
              <a:t>Compans</a:t>
            </a:r>
            <a:r>
              <a:rPr lang="en-US" b="1" dirty="0"/>
              <a:t>. "Reproduction of paramyxoviruses." Comprehensive Virology: Reproduction: Large RNA Viruses. Boston, MA: Springer US, 1975. 95-178.‏</a:t>
            </a:r>
          </a:p>
          <a:p>
            <a:endParaRPr lang="en-US" b="1" dirty="0"/>
          </a:p>
          <a:p>
            <a:r>
              <a:rPr lang="en-US" b="1" dirty="0"/>
              <a:t>5-KAARIAINEN, LEEVI, and MARJA PESONEN. "Virus Glycoproteins and Glycolipids: Structure, Biosynthesis, Biological Function." The Glycoconjugates V4: Glycoproteins, Glycolipids and Proteoglycans (2012): 191.</a:t>
            </a:r>
          </a:p>
          <a:p>
            <a:endParaRPr lang="en-US" b="1" dirty="0"/>
          </a:p>
          <a:p>
            <a:r>
              <a:rPr lang="en-US" b="1" dirty="0"/>
              <a:t>6-‏Ludwig, </a:t>
            </a:r>
            <a:r>
              <a:rPr lang="en-US" b="1" dirty="0" err="1"/>
              <a:t>Hanns</a:t>
            </a:r>
            <a:r>
              <a:rPr lang="en-US" b="1" dirty="0"/>
              <a:t>. "Bovine herpesviruses." The Herpesviruses: Volume 2. Boston, MA: Springer US, 1983. 135</a:t>
            </a:r>
          </a:p>
          <a:p>
            <a:r>
              <a:rPr lang="en-US" b="1" dirty="0"/>
              <a:t>214.‏</a:t>
            </a:r>
          </a:p>
          <a:p>
            <a:r>
              <a:rPr lang="en-US" b="1" dirty="0"/>
              <a:t>7-Galinski, Mark S., and Steven L. Wechsler. "The molecular biology of the paramyxovirus genus." The paramyxoviruses. Boston, MA: Springer US, 1991. 41-82.‏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‏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3520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16438-A27B-4ADB-A546-14B40D59A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3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BF5E4D-3765-4E4F-BFE3-22867E75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2" y="0"/>
            <a:ext cx="1191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9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51845E-42EC-4E59-ADBC-AA0BBF94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6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899D0C-2808-4B97-B0DF-E6A63E76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4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EDBC3-A6C8-48C3-9597-668F8BA4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1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9E38D-2312-4094-AE66-5B9223BE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3" y="0"/>
            <a:ext cx="12187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E7995E-D873-49CB-BE8C-4A0BB9D3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3" y="0"/>
            <a:ext cx="11955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A5CA0-9338-4A2E-8D31-43039D77B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0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273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alyaa kareem</dc:creator>
  <cp:lastModifiedBy>alyaa kareem</cp:lastModifiedBy>
  <cp:revision>10</cp:revision>
  <dcterms:created xsi:type="dcterms:W3CDTF">2023-12-23T15:20:10Z</dcterms:created>
  <dcterms:modified xsi:type="dcterms:W3CDTF">2024-08-22T14:52:06Z</dcterms:modified>
</cp:coreProperties>
</file>