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7" r:id="rId22"/>
    <p:sldId id="275"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17.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8930 12824 0,'0'0'93,"0"0"-62,0-25 1,0 0-17,0 1-15,0-1 16,0-25-1,0 50 1,-25-25 0,25 1-16,0 24 15,0-25 1,-25 25-1,25 0-15,-25-25 16,0 25 0,1 0-1,-1 0 1,0-25-16,25 25 15,-25 0 1,25 0 0,-25 0-1,25 0-15,-49 0 16,24 0-1,0 0 1,-24-25-16,49 25 16,-25 0-1,25 0 1,-25 0-1,0 0-15,25 0 16,-25 0 15,25 0-15,-24 0-1,-1 0 1,25 0 0,-25 0-16,25 0 15,-50 0 1,26 0-1,24 25-15,-25-25 16,0 0 0,25 0-1,-25 0 1,25 25-16,0-25 15,-25 25 1,25-25 0,-24 0-1,-1 25 1,25-25-1,-25 24 1,25-24 0,-25 25-16,0-25 15,25 0 1,-24 25-1,24-25-15,0 25 16,-25-25 0,25 25-1,0-1-15,0-24 16,0 25-1,-25-25 1,25 25 0,0 0-16,-25-25 15,25 25 16,0-25-31,0 24 32,0 1-17,0-25 1,0 25 31,0-25-32,25 25-15,0 0 16,0 24-1,24-49 1,-24 25-16,0-25 16,24 25-1,-24-25 1,0 0-1,49 0-15,-24 0 16,-25 0 0,0 0-1,24 0 1,-49 0-16,25-25 15,0 25 1,24 0 0,-49-25-16,25 25 15,25-25 1,-50 25-1,49-24-15,-49 24 16,25 0 0,-25-25-1,25 25 1,0 0-16,-25-25 15,25 25 1,-25-25 0,0 25-16,24 0 15,1-25 1,0 1-1,-25-1 1,25 25 0,-25 0 30,0 0-30,-25 0 0,0-25-1,0 25-15,1 0 16,-1 0-1,0 0 1,-49 0 0,49 0-16,0 0 15,-25 0 1,50 0-1,-49 0 1,24 0-16,0 0 16,0 25-1,1-25 1,-1 0-16,25 0 15,0 25 1,0-25 62,0 24-78,0-24 16,25 25-1,-25 0 1,24 0-1,1 0-15,25-25 16,-50 0 0,25 0-1,49 0-15,-49 0 16,0 0-1,24-25 1,-24 0 0,0 0-16,0 0 15,-25 1 1,0 24-1,0-25-15,0 0 16,0 0 0,0 0-1,0 1 1,-50-26-16,0 25 15,-24 25 1,0-25 0,-26 25-1,26 0-15,-25 50 16,-25 24-1,25 1 1,49-50-16,25 24 16,0-24-1,0 0 1,25-25-1,0 49-15,0-24 16,0 0 0,0 25-1,0-1-15,50 1 16,-25 0-1,99 24 1,-25-24 0,25-26-16,-49-24 15,-1 0 1,0-74-1,26 49-15,-76-49 16,26 49 0,-25 0-1,0 25 1,-25-50-16,0 50 15,0-24 1,24-26 0,1 25-16,-25-24 15,0-1 1,0-24-1,0-1 1,0 1-16,0 49 16,-25-25-1,-49 26 1,49-1-1,-24 0-15,-1 25 16,25 0 0,0 0-1,-24 0-15,24 0 16,0 0-1,-24 0 1,24 0 0,0 25-16,-25 0 15,26-1 1,-1 1-1,25 0-15,0-25 16,0 0 31,25 0-47,-1 0 15,26 50 1,-25-50 0,24 24-16,1 1 15,-25-25 1,0 0-1,24 0 1,1 0-16,-50-25 16,25 25-1,-1-24 1,-24-1-1,0 0-15,25 0 16,-25 0 0,0 1-1,0-1-15,0 0 16,0 25-1,-25-25 1,-24 0 0,-26 25-16,1 0 15,0 0 1,-26 0-1,1 0-15,50 25 16,-26 0 0,50-25-1,25 25 1,-24 0-16,24-1 15,0 1 1,0 50 0,0 24-16,0-25 15,0 1 1,0 24-1,0-50 1,24 1-16,1 0 16,25-1-1,24 1 1,25 24-16,1-49 15,24 0 1,0-25 0,24 0-1,-24-50-15,-74 1 16,0-1-1,-25 25 1,-25-24 0,24 24-16,-24 0 15,0-25 1,0 1-1,0 24-15,0-49 16,0-26 0,0 26-1,-24-25 1,-1 49-16,0 1 15,-25-1 1,1 50 0,-1-25-16,0 0 15,-24 25 1,24 0-1,1 0 1,-1 0-16,-24 0 16,-25 0-1,24 0 1,1 0-16,49 0 15,0 25 1,-24-25 0,49 0-1,-25 0-15,25 25 16,0-25-1,0 25 1,-25-25-16,0 49 16,25 1-1,-25 0 1,1-1-1,24 1-15,0-50 16,0 49 0,0-49-1,0 0 1,24 25-16,1-25 15,25 25 1,-1 0 0,1 0-16,49-25 15,25 0 1,-25 0-1,-24 0 1,-1 0-16,1 0 16,-51 0-1,26-25 1,-50 25-1,0 0-15,25 0 16,-25-25 15,0 0-31,0 0 16,0 25-1,0-49 1,0 24 0,-50 0-16,50 25 15,-25 0 1,1 0-1,-1 0-15,25 0 16,-25 0 0,0 25-1,0 0 1,1 24-16,24-49 15,-25 25 1,25 0 0,0 0-16,0-25 15,0 49 1,0-24-1,25 0 1,-25 0-16,24 0 16,26-1-1,-50-24 1,50 0-16,-1 0 15,1 0 1,-1-24 0,-24-26-1,0 25-15,0 0 16,25 1-1,-50-1 1,24 25-16,-24 0 16,25 0-1,-25-25 1,0 25-1,0-25-15,0 25 78</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35.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26715 4738 0,'0'0'109,"-25"0"-94,0 0 1,0 0 0,-49 0-16,-25 0 15,24 0 1,26 0-1,-1 0 1,-24 0-16,-1 0 16,26 0-1,-1 0 1,25 0-1,-24 0-15,24 0 16,0 0 0,-25 0-1,25 0-15,1 0 16,-1 0-1,25 0 1,-25-25 0,25 25 30,0 0 79,-25 0-109,25 0-1,0 25 1,-25-25 0,25 24-1,0-24 1,0 25-1,0 0-15,-24 0 16,24-25 0,0 50-1,0-26-15,0 26 16,0 0-1,0-1 1,0-24 0,0-25-16,0 25 31,0-25 16,0 25-16,24-25-16,-24 0 1,0 0 0,25 0 15,0 0 0,0 0-31,-25 24 16,25-24-1,-1 0 1,1 0-1,-25 0 1,25 0 0,-25 0-1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39.4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3299 6052 0,'0'0'156,"0"0"-140,50 0-16,24 0 15,25 25 1,50 0-1,25 25 1,74-1-16,0-24 16,25 25-1,24-26 1,-49 1-16,-99-25 15,74 0 1,-24 0 0,-75 0-1,25 0-15,-50 0 16,0-25-1,-24 25 1,-1 0-16,-24 0 16,-1 0-1,-24 0 1,-25 0-1,25 0-15,-25 0 94,-50 0-78,1 0-16,-1 0 15,-24-24 1,-1-1-1,-74 0 1,25 0-16,50 0 16,-1 25-1,26-24 1,-26-1-16,-49 0 15,25 0 1,-50 0 0,-24 1-1,-26 24-15,26 0 16,24 24-1,-25 26 1,1-25 0,-1 24-16,25-24 15,-24-25 1,24 0-1,25 0-15,49 0 16,26 0 0,49 0-1,0 0 1,0 0-16,0 0 15,0-25 1,124-49 0,0 24-16,49-24 15,125 24 1,0 26-1,49-1 1,-25 25-16,-49 0 16,-25 25-1,25 24 1,-99-24-16,-50 0 15,-50 24 1,-24-49 0,-1 0-1,1 0-15,-25 0 16,0 0-1,24-24 1,-24 24-16,0 0 16,-25 0 46,-25 0-46,0 0-1,-24-25-15,-26 25 16,-74-25-1,-24 25 1,-26-25 0,-49 25-16,50 0 15,49 0 1,-49 0-1,24 0 1,0 0-16,75 0 16,-25 0-1,0 0 1,-25-25-16,50 25 15,25 0 1,24 0 0,-24 0-1,24 0-15,25-24 16,-24 24-1,-26 0 1,50 0 0,0 0-16,1 0 15,-1 0 1,0 0-1,25 0 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42.5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11633 5953 0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47.0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11435 6003 0,'0'0'93,"0"0"-77,0 0 0,25 0-16,24 0 15,-24 0 1,50 0-1,49 0-15,-25 0 16,0 25 0,-25-25-1,50 0 1,-24 24-16,-26-24 15,1 0 1,-1 0 0,0 25-16,50-25 15,-24 0 1,-51 0-1,1 0 1,-1 0-16,1 0 16,0 0-1,-1 0 1,-24 0-1,-25 0-15,25-25 172,24-24-156,125-1-1,49 1 1,50 24-16,50 0 15,-1 25 1,-24 0 0,-1 25-16,-24 24 15,-49 1 1,-51-25-1,26 24 1,-51-49-16,-48 25 16,-26-25-1,-49 25 1,24 0-16,-24-25 15,-25 25 1,50-25 187,74-50-172,25 0-15,24 50-16,51 0 15,24 0 1,-75 0-1,1 25 1,74 25-16,25-25 16,-100-25-1,26 24 1,-1 1-16,26-25 15,-100 0 1,-25 0 0,-25 0-1,1 0-15,24 0 16,-25 0-1,-24 0 1,-25 0 0,0 0-16,-25 0 15,0 25 1,24-25 140,1 0-141,50-25 1,73-24-16,100 24 16,0 0-1,-49 25 1,24-25-16,50 25 15,-25 0 1,-74 0 0,49 0-1,0 0-15,-74 0 16,-25 0-1,-74 0 1,-26 0-16,-24 0 16,25 0-1,-25 0 172,149-25-171,149-49 0,-25 24-1,-1 26 1,26-1-16,-25 0 15,-75 25 1,75 0 0,-25 0-1,-99 0-15,0 0 16,-75 0-1,-24 0 1,0 0 0,-50 0-16,0-25 156,198 0-94,-24 0-62,-75 1 16,0 24-1,-25 0 1,-24 0-16,0 0 15,24 0 1,25 0 0,1 0-1,-1 24-15,-50 1 16,-24 0-1,0-25 1,-25 25 0,0-25-1,0 25 16,0-25 1,0 25-1,-50-1-31,1 1 15,-1 25 1,-49-1 0,25 1-16,-51-25 15,1 24 1,25-49-1,25 25 1,-1-25-16,1 0 16,0 0-1,-1 0 1,1 0-16,24 0 15,1-25 1,-1 25 0,-24-24-1,-26-1-15,1 25 16,25 0-1,-1-25 1,26 25-16,-26-25 16,-24 25-1,25 0 1,-1-25-1,50 25-15,1 0 16,-26 0 0,0 0-1,1 0 1,-1 0-16,-24 25 15,-1-25 1,26 25 0,24-25-16,0 0 15,-25 0 1,26 0-1,-1 0 1,25 25-16,-25-25 16,25 0-1,-50 25 1,1-25 311,-1 0-311,-24 0-16,24 0 16,-24 0-1,24 0 1,1 0-16,24 0 15,-50 0 1,51 0 0,-1 0-1,0 0-15,25 0 16</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6:06.4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25896 10046 0,'0'0'63,"0"0"15,0 25-63,0-25 1,0 0 15,25 0-15,0 0-1,0 0 1,-25 0-16,49 0 16,-24 0-1,0 0 1,24 0-16,26 0 15,-50 0 1,-1 0 0,1 0-1,-25 0-15,25 0 16,0 0 218,-25 0-219,49 0 1,1-25-16,24 25 16,1 0-1,24 0 1,0 0-16,0 0 15,-24 0 1,-1 0 0,26 0-1,-26 0-15,25 0 16,-24 0-1,-26 0 1,1 0 0,-25 0-16,24 0 15,-24 0 1,0 0-1,0 0-15,-1 0 16,1 0 0,0 0-1,0 0 1,24 0-16,-49 0 15,25 0 1,-25 0 0,25 0-16,0 0 15,-25 0 1,25 0-1,-25 0 1,24 0-16,-24 0 16,25 0-1,0 0 1,0 0-16,24 0 15,-24 25 1,25-25 0,-25 0-1,0 0-15,-1 0 16,-24 0 15,25 0-15,-25 25 15,0-25 125,25-25-141,0 25 1,24-25-16,75 0 16,75 0-1,-26 0 1,-49 25-16,25 0 15,25 0 1,24 0 0,1 0-1,-50 0-15,-50 25 16,-25-25-1,1 25 1,49-25 0,-75 0-16,-24 25 15,0-25 1,0 0-1,0 0-15,-25 0 16,24 0 0,-24 0-1,25 0 1,-25 0-1,25-25 1,0 25 15,-25 0-31,25 0 16</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6:12.8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3175 10914 0,'0'25'62,"0"-25"-46,0 0-1,0 0 1,25 25-1,-25-25-15,25 0 16,-1 0 0,1 0-1,0 24-15,0 1 16,24-25-1,1 0 1,24 0 0,1 0-16,-26 25 15,26-25 1,-1 0-1,1 25 1,-1-25-16,1 25 16,-26-25-1,1 0 1,24 0-16,1 0 15,-1 0 1,-24 0 0,-1 0-1,-24 0-15,25 0 16,-26 0-1,1 0 1,-25 0 0,0 24-1,25-24 141,173-24-125,26-1-31,-26-25 16,75 25 0,-25 25-1,-49 0 1,-26 0-16,50 0 15,1 0 1,-51 25 0,-74-25-16,26 25 15,-26 0 1,50-25-1,-25 25 1,0-1-16,-25 1 16,-25 0-1,25 0 1,-24-25-1,24 25-15,-25 0 16,26-1 0,-51 1-1,1-25-15,0 0 16,-1 25-1,1 0 1,-1-25 0,-24 0-16,0 0 15,25 0 157,74-50-157,148 25 1,-23 1-16,-1-1 16,24 25-1,-73 0 1,-75 0-1,25 0-15,-50 0 16,-25 25 0,100-25-1,-25 0 1,-50 0-16,-25 0 15,-24 0 1,24 0 0,-24 0-16,-25 0 15,24 0 1,26 0-1,-26-25-15,-24 25 16,0 0 0,25 0-1,-50 0 1,49 0-16,-49 0 15,25 0 1,0 0 0,0 0-16,-25 0 15,25 0 1,-1 0-1,1 0 1,0 0-16,0 0 16,0 0-1,-25 0 1,24 0-1,1 0-15,0 0 16,0 0 0,0-25-1,-1 25-15,-24-25 16,0 25 15,25 0-15,-25 0-1,25 0 1,0 0-1,-25 0-15,25 0 16,-25 0 0,24 0-1,1 0 1,-50 0 46,-24 0-46,-26 0-1,1-25 1,-75 25-16,25 0 16,-25 0-1,25 0 1,-124 0-16,50 0 15,-50 0 1,-50 0 0,75 0-1,-25 0-15,0-25 16,99 25-1,0 0 1,75-24 0,24 24-16,-49-25 15,0 25 1,-50-25-1,50 0-15,49 0 16,-24 1 0,24 24-1,0-25 1,-24 25-1,-25 0-15,-1-25 16,26 0 0,0 0-16,24 1 15,-24 24 1,-1 0-1,-49-25 1,50 0-16,24 25 16,1 0-1,24 0 1,-50 0-1,51 0-15,-26 0 16,-24 0 0,-1 0-1,26 0-15,-1 0 16,25 0-1,0 0 1,-24 0 0,24 0-16,0 0 15,-25 0 1,1 0-1,24 0-15,0 0 16,0 0 0,1 0-1,-1 0 1,25 0-16,-25 0 15,0 0 17,25 0-17,-25 0 1,25 0 15,-24 0-15,24 0-16,-25 0 15,0 0 1,25 0-16,-25 0 15,25 0 1</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6:15.6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19025 11162 0,'50'0'140,"-25"0"-124,24-25-1,26 25-15,-1 0 16,0 0 0,75 0-1,25 0-15,-50 0 16,25 25-1,0-25 1,-1 0 0,-24 0-16,-49 0 15,-1 0 1,-24 0-1,-1 0-15,26 0 16,-1 0 0,26 0-1,-51 0 1,-24 0-16,0 0 15,0 0 1,-1 0 0,1 0-1,0 0-15,0 0 16,24 0-1,1 0 1,-25 0 0,24 0-16,-49 0 15,25 0 1,-25 0-1,25 0-15,0 0 16,0 0 0,-1 0-1,1 0-15,25-25 16,-25 25-1,24-25 1,-24 25 0,0-24-16,0 24 15,24 0 1,-49 0-1,50 0-15,-50 0 16,99 0 0,0 0-1,1 0 1,-1 0-16,-25 0 15,25-25 1,-24 25 0,-26 0-16,26 0 15,-1-25 1,-24 25-1,-1 0 1,26 0-16,-1-25 16,-24 25-1,0 0 1,-1 0-16,1 0 15,-25 0 1,-1 0 0,51 0-1,-50 0-15,-1 0 16,1 0-1,25 0 1,-25 0 0,-1 0-16,26 0 15</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6:17.0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23366 11013 0,'0'0'141,"25"0"-126,0 0 1,-25 0-1,24 0 1,1 0 0,25 0-16,-1 0 15,1 0 1,0 0-1,-26 0-15,1 0 16,0 0 0,0 0-1,0 0 1,-25 0-16,24 0 15,1 0 1,-25 0 0,25 0-1,-25 0-15,25 0 16,-25 0 31,25 0-32,0 0 16,-25 0-15,24 0 15,-24 0-31,25 0 47,0 0 0,25 0-32,-26 0-15,-24 0 16,25 0 15,-25 0 78</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27.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12105 6970 0,'0'0'202,"24"25"-202,51 25 16,49-1 0,25 1-1,99-25 1,-50-1-16,-49 1 15,25 0 1,-1-25 0,-49 0-1,-49 0-15,-1 0 16,1 0-1,24 0 1,25-25-16,-50 0 16,25 25-1,-24 0 1,-26 0-1,26-24-15,-1 24 16,1-25 0,-1 25-1,-24 0 1,-1 0-16,-24 0 15,0 0 1,25 0 0,-1 0-16,1 0 15,-1 0 1,26 0-1,-1 0 1,-24 0-16,-1 0 16,1 0-1,0 0 1,24 0-16,1 0 15,-26 0 1,-24 0 0,0 0-1,24 0-15,-24 0 16,0 0-1,0 0 1,24 0-16,-24 0 16,50 0-1,-51-25 1,1 25-1,0-25-15,0 0 16,0 25 0,-1-24-1,1-1-15,25 25 16,-25 0-1,49 0 1,0-25 0,50 0-16,-24 25 15,-26-25 1,50 1-1,-25 24-15,-24 0 16,24 0 0,-25 0-1,1 0 1,-26 0-16,26 0 15,-26 0 1,1 0 0,-25 0-16,24 0 15,-24 0 1,0 0-1,25 0 1,-26 0-16,1 0 16,25 0-1,-25 0 1,0 24-1,24-24-15,-24 0 16,0 0 0,24 0-1,-24 0-15,0 0 16,-25 0-1,0 0 1,0-24 0,-25 24-16,-24 0 15,-26 0 1,1 0-1,24 0-15,-24 0 16,-50 0 0,-25 0-1,50 0 1,24 0-16,-24 0 15,0 0 1,24 0 0,-24 0-1,0-25-15,49 0 16,-49 25-1,0 0 1,-25-25-16,49 25 16,1-25-1,0 25 1,-26 0-16,-48 0 15,48 0 1,26 0 0,-25 0-1,-1 0-15,-48 0 16,48 0-1,26 0 1,0 0 0,-1 0-16,1 0 15,-25 0 1,-1 0-1,26 0-15,24 0 16,26 0 0,-26 0-1,-25 0 1,-24 0-16,25 0 15,-1 0 1,26 0 0,24 0-1,-25 0-15,26 25 16,-26-25-1,0 0 1,-24 0-16,0 0 16,24 0-1,0 25 1,26-25-16,-26 0 15,25 25 1,-24-25 0,-26 0-1,26 0-15,-1 0 16,25 25-1,-25-25 1,50 24 0,-24-24-16,-1 0 15,0 0 1,-25 0-1,26 0-15,-26 0 16,25 0 0,0 0-1,1 0 1,24 0-16,-25 0 15,25 25 17,-25-25-1,25 0 16,-25 0-1,0 0-14,25 0 77,0 0-94,0 0-15,25-25 16,25 1 0,24-1-1,1 25 1,24 0-16,99-25 15,50 25 1,50 0 0,49 0-16,-24 25 15,173 24 1,-199 1-1,51 24 1,-51-24-16,-49-25 16,-49 0-1,-1-1 1,50-24-1,-49 25-15,-50-25 16,-50 25 0,-25-25-1,25 0-15,-49 0 16,25 0-1,-26 0 1,-24 0 0,25 0-16,-26 0 15,1 0 1,-25 0-1,25 0 1,-25-50 31,50 50-47,-50 0 15,0-24 1,24 24 0,-24 0 30,0 0-30,-24 0-16,-26 0 16,-74 0-1,25 0 1,-75 0-1,0 0-15,26 0 16,-26 0 0,-74 0-1,50 24-15,-26-24 16,-24 0-1,-25 0 1,100 25 0,-100 0-16,0 0 15,25 0 1,50-25-1,-51 24-15,1 1 16,124 25 0,-24-25-1,-1-1 1,50-24-16,-1 0 15,26 0 1,0-24 0,74-1-16,-25 0 15,25 25 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29.4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13246 7367 0,'-25'0'125,"25"0"-109,-25 0-1,-25-25 1,1 25-16,24 0 16,-49 0-1,-1 0 1,1 0-1,24 0-15,1 0 16,-1 0 0,-24 0-1,-1-25-15,-24 25 16,74 0-1,0 0 1,-24 0 0,24-24-16,0-1 15,0 25 1,1 0-1,-26-25 1,0 0-16,1 0 16,24 25-1,-25 0 1,50 0-16,-49-24 15,49 24 1,-25 0 0,25-25-1,0 25-15,0-25 31,0 25-15,-25-25 0,25 25-1,0-25 16,0 1-31,0 24 16,25-25 0,24 25-1,1-25-15,24 0 16,-24 0-1,0 25 1,24-24 0,25 24-16,25 0 15,-49 0 1,-1 0-1,-24 0 1,24 0-16,50 0 16,-25 24-1,-24 1 1,-1 0-16,-49-25 15,25 0 1,-1 0 0,-24 0-1,25 0-15,-25 0 16,24 0-1,1 0 1,-25 0-16,-1 0 16,1 0-1,0 0 1,-25 0-1,-25 0 48,0 0-63,-24 0 15,-26 0 1,1 0 0,-50 0-16,-99 0 15,49 0 1,-24 0-1,-26 0 1,51 0-16,24 25 16,74-25-1,26 0 1,24 0-16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19.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9079 12898 0,'24'0'172,"26"0"-157,0-24 1,24 24 0,50 0-1,50 0-15,-26 0 16,-48 0-1,48 0 1,-48 0-16,-26 0 16,-24-25-1,-1 25 1,1 0-1,-25 0-15,0 0 16,24 0 0,-24 0-1,25 0-15,-1 0 16,1 0-1,24 0 1,-49 0 0,0 0-16,24 0 15,-24 0 1,0-25-1,25 25 1,-1 0-16,-24-25 16,25 25-1,-1 0 1,-24-25-16,0 25 15,49 0 1,-49 0 0,25 0-1,-1 0-15,1 0 16,-25 0-1,0 0 1,-1 0-16,-24 0 16,25 0-1,0 0 1,0 0-1,-25 0-15,25 0 16,-1 0 0,26 0-1,-25 0 1,0 0-16,24 25 15,-24-25 1,0 0 0,24 25-16,-49-25 15,50 25 1,-50-25-1,50 0 1,24 0-16,-24 0 16,24 0-1,0 25 1,-24-25-16,0 0 15,-1 0 1,26 0 0,-26 0-1,1 0-15,0 0 16,-26 0-1,26 0 1,0 0-16,-26 0 16,26 0-1,0 0 1,-1 0-1,1 0-15,24 0 16,-24 0 0,24 0-1,-49 0-15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31.9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22671 7020 0,'25'0'172,"50"0"-172,24 0 15,124 0 1,-49-25-1,-1 25-15,51 0 16,-1-25 0,-25-24-1,-24-1 1,74 0-16,-74 1 15,-50-1 1,-50 25 0,25 0-16,25 25 15,-24-24 1,-1 24-1,-25 0 1,1 0-16,-51 0 16,-24 0-1,25 0 1,0 0-1,-25 0 1,25 0 0,-25 0-1,0 0 1,25 0-1,-1 24 1,-24-24 0,50 25-16,0 0 15,-1-25 1,26 25-1,-26 24-15,26-49 16,-26 25 0,26 0-1,-26-25 1,26 25-16,-1 0 15,1-25 1,-1 0 0,-24 25-16,24-25 15,0 24 1,1-24-1,-26 0 1,26 25-16,-26-25 16,1 0-1,0 0 1,24 0-1,-49 0-15,0 0 16,24 0 0,-24 0-1</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34.9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23614 7169 0,'0'0'140,"25"0"-140,24-25 16,1 0-1,24 25 1,75-50-16,0 26 15,-25 24 1,75 0 0,-26-25-1,1 25-15,49 0 16,-74 0-1,0 0 1,-50 0-16,0 0 16,0 0-1,1 0 1,-1 0-1,-25 0-15,1 0 16,-26 25 0,26-25-1,-50 24-15,-1-24 16,1 0-1,0 0 1,-25 0 0,25 0-16,-25 0 15,49 0 1,-24 0-1,-25 0-15,50 0 16,-50 0 0,25 0-1,-25 0 1,24 0-16,1 0 31,-25 0-15,25-24-1,-25 24-15,25 0 16,49 0-1,1-25 1,-1 25-16,-24 0 16,24 0-1,0 0 1,1 0-1,24 0-15,-49 0 16,49 0 0,-49-25-1,-1 25-15,1 0 16,-25 0-1,49 0 1,-49 0 0,24 0-16,1 0 15,-25 25 1</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46.2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3225 8062 0,'24'0'141,"-24"0"-126,0 0 17,25 0-32,25 0 15,-25 0 1,24 0-1,1 0-15,24 0 16,-24 0 0,49 24-1,-24 1 1,-26-25-16,26 0 15,-26 25 1,1-25 0,-1 0-1,26 0-15,-26 0 16,1 0-1,-50 25 1,25-25-16,-25 0 31,0 0 172,124 0-172,49-25-15,-24 25-16,25-25 15,49 25 1,25 0 0,-49 0-16,-1 0 15,25 0 1,-49 25-1,-50 0 1,-25 0-16,-24-25 16,-1 0-1,-24 0 1,-26 0-1,26 0-15,-50 24 16,25 1 0,0-25 218,99 0-219,25 0 1,-1-25-1,1 25 1,124-24-16,-50 24 16,-24 0-1,24 0 1,0 0-16,-24 0 15,-51 24 1,-48-24 0,48 25-1,-48-25-15,-26 0 16,-24 0-1,-1 0 1,-49 25 0,25-25-16,-25 0 15,0 0 157,0 0-157,0 0 1,50-25-16,24 0 16,25 1-1,50-1 1,-50 25-16,50 0 15,0 0 1,50 0 0,-75 0-1,24 0-15,-48 0 16,-26 0-1,50 0 1,0 25-16,0-25 16,-74 24-1,-1-24 1,1 0-1,24 25-15,-24-25 16,-50 0 0,25 0-1,-25 0 1,25 0-16,-25 25 31,24-25 141,-24 0-157,25-25-15,99 0 16,50-24-1,-1 24 1,1 0-16,25 25 16,49-25-1,0 1 1,-100 24-1,26 0-15,0 0 16,-1 0 0,1 0-1,-75 0-15,0 0 16,25 0-1,-24 0 1,-1 0 0,25 24-16,-50-24 15,-24 0 1,-25 0-1,24 0 1,-49 0-16,50 0 218,24-24-218,26 24 16,-26-25 0,50 0-1,50 25-15,-26-25 16,1 25-1,25 0 1,-25 0 0,-25 0-16,-50 0 15,1 0 1,-1 0-1,25 0-15,-24 25 16,-1-25 0,0 0-1,-49 0 1,0 0-16,-25 0 15,0 0 173,99 0-157,-24-25-31,24 25 15,75-25 1,-1 0 0,26 25-16,49 0 15,-75 0 1,1 0-1,24 25-15,-24-25 16,-25 25 0,-75-25-1,1 25 1,-26 0-16,1-25 15,-50 49 1,0-49 0,0 25-16,0-25 171,25 0-171,24 0 16,75-49-1,75 24 1,74-50 0,-1 1-16,51-1 15,24 1 1,-74 49-1,-25 25-15,0 0 16,-49 0 0,-51 0-1,-73 25 1,-26-25-16,1 0 15,-50 25 219,0 0-218,25-1 0,-25 1-16,0 0 15,25 25 1,-25-26-1,24 1-15,-24-25 16,50 25 0,24-25-1,-24 0 1,0 0-16,-1 0 15,-24 0 1,0 0 0,0 0-1,-25 0-15,25 0 31,-25 0-15,24 0-16,-48 0 78,-26 0-62,-74 25-1,-99-25 1,24 0-16,-148 25 15,24 0 1,-148 24 0,50-49-16,-125 0 15,124 0 1,149 0-1,0-25-15,25 1 16,75-1 0,98 25-1,26-25 1,49 25-16,0-25 47,0 25-32,0 0 32,25 0-47,49-25 16,-24 25-1,24 0 1,25 0-1,75 0-15,-25 0 16,49 0 0,75 0-1,-50 0-15,50 0 16,74 0-1,-74 0 1,25 0 0,-1 0-16,-24-25 15,-99 25 1,74-24-1,-99 24-15,-25 0 16,-50 0 0,1 0-1,-51 0 1,26 24-16,-50-24 15,25 0 1,-25 0 46,-75 25-46,-49-25-16,-49 0 16,-26 25-1,-98 0 1,-1 49-1,-74-24-15,25 0 16,49 24 0,0-49-1,26-25-15,98 0 16,100 0-1,24 0 1,25 0 0,25-25-16,0 25 15,25-25 16,99 25-15,25 0 0,49 0-1,100 0 1,0 0-16,123 0 15,-123 0 1,0 0 0,24-25-16,-99 25 15,-74-24 1,-75-1-1,-24 0 1,24 25-16,-24 0 16,-25 0-1,0 0 1,-25 0-16,49 0 452,26-25-452,-1 0 16,75 1-1,74-1 1,-24 0-16,24 25 16,25 0-1,-50 0 1,-49 0-1,-25 0-15,50 0 16,-100 0 0,25 0-1,-49 25 1,0-25-16,-25 0 15,24 0 1,-24 0 0,0 0-16,24 0 15,-49 0 1,25 0-1,-50 0 1,249 0 202,-26 0-218,-24 25 16,74-1 0,25-24-1,-25 25-15,-75 0 16,26-25-1,-1 25 1,-24-25 0,-75 0-16,-25 0 15,1 0 1,-1 0-1,-24 0 1,24 0-16,1 0 16,-1 25-1,-24-25 1,-1 0-16,-49 0 15,25 0 1,25 0 234,74 0-235,25-25 1,-25 0-1,24 25 1,-48 0-16,48 0 16,26 0-1,-75 0 1,1 0-16,-51 0 15,1 0 1,24 0 0,-24 0-1,-1 0-15,1 0 16,0-25-1,24 25 1,-49 0-16,0 0 16,24 0-1,-49 0 1,25 0-1,25 0-15,-26 0 16,1 0 0,50 0-1,-51 0-15,1 0 16,25-25-1,-50 25 1,25-24 0,-1 24-16,1 0 15,0 0 1,-25 0-1,25 0-15,0 0 16,0 0 0,-1 0-1,1 0 1,0 0-16,0 0 15,0 0 1,-1 0 0,1 0-1,0-25-15,-25 25 16,25 0-1,0 0 1,-1 0-16,-24 0 16,25 0-1,0 0 1,25 0-1,-1 0-15,-24 0 16,25 0 0,-50-25 202,24 25-202,51 0-1,24-25-15,50 0 16,-25 25-1,25 0 1,-50 0-16,-25 0 16,26 0-1,24 25 1,-50-25-1,0 0-15,-49 0 16,0 0 0,0 0-1,0 0 1,-1 0-16,-24 0 15,25 0 17,-25 0-32,0 25 62,0-25-46,0 0 46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48.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3324 9128 0,'25'0'172,"74"0"-157,0 0 1,50 0-16,49 0 16,1 0-1,74 0 1,-1 0-1,-73 0-15,-25 0 16,74 0 0,-75 0-1,-74 0-15,1 0 16,-26 0-1,0 0 1,26 0 0,24 0-16,-50 0 15,-24 0 1,-1 0-1,-24 0-15,25 0 16,-25 0 0,24 0-1,1 25 1,24-25-16,-24 0 15,-1 25 1,1 0 0,0-25-1,-26 0-15,1 24 16,50-24-1,-26 25 1,1-25-16,0 25 16,-1-25-1,-24 0 1,0 0-1,24 0-15,-49 25 16,25-25 0,25 0-1,-50 0-15,49 0 16,-49 0-1,25 0 1,0 0 0,0 0-16,-25 0 15,0 0 1</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4:51.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7268 9302 0,'25'0'187,"-1"0"-187,51 0 15,24 0 1,25-25 0,25 25-1,24 0-15,1 0 16,-25 0-1,25 0 1,-1 0-16,-74 0 16,-24 25-1,-1-25 1,25 25-1,26-25-15,-26 24 16,-25-24 0,-24 0-1,24 0-15,1 0 16,-1 0-1,0 0 1,1 0 0,-26 0-16,1 0 15,0 25 1,-26-25-1,1 0-15,25 0 16,-25 0 0,24 0-1,1 0 1,0 0-16,-26 0 15,1 0 1,25 0 0,-25-25-16,-1 25 31,-24 0-16,25 0 1,-25 0-16,25 0 16,0 0-1,-25 0 1,25 0-1,-25 0 1,24 0 0,-24 0-1,50 0-15,-50-24 16,50-1-1,-50 25 1,24-50 0,-24 50-16,25 0 15,0 0 1,-25-25-1,0 25-15,25 0 16,-25 0 0,49 0-1,1-24 1,24 24-16,1 0 15,-26 0 1,1 0 0,24 0-16,-24-25 15,24 25 1,-24 0-1,0 0 1,-1 0-16,26 0 16,-26-25-1,26 25 1,-50 0-1,24 0-15,-24 0 16,25 0 0,-1 0-1,-24 0-15,25 0 16,-26 0-1,1 0 1,25 0-16,-25 0 16,-25 0 15,0 0-16,-25 0-15,25 0 16,-25 0 0,-25 0-1,1 0 1,-26 0-16,-49-25 15,25 25 1,0 0 0,25 0-16,-26 0 15,-73 0 1,73-25-1,-24 1 1,50 24-16,0-25 16,-26 25-1,-48 0 1,73-25-16,1 25 15,-1 0 1,-24 0 0,-25 0-1,25 0-15,0 0 16,-50 0-1,-25-25 1,1 25-16,73-25 16,1 25-1,-50-25 1,0 25-1,25-24-15,25-1 16,0 25 0,0-25-1,-50 25 1,75-25-16,-1 25 15,25 0 1,1 0 0,-26 0-1,-49 0-15,25 0 16,0 0-1,49 0 1,1 0-16,-26 0 16,1 0-1,0 0 1,-26 0-16,26 0 15,24 0 1,26 0 0,-26 25-1,25-25-15,0 0 16,0 0-1,1 0 1,-26 0 0,0 0-16,26 0 15,-1 0 1,0 0-1,0 25-15,0-25 16,25 0 15,-24 25-15,-1-25-16,25 0 15,-25 0 1,25 0 0,-25 0-1,25 0 1,-25 0 15,1 0 0,24 0 0,0 0 16,49-25-31,26 0-1,73-49 1,76-1-16,-26 1 16,75 49-1,-25 25 1,-99 0-1,-25 50-15,99-1 16,-24-24 0,24 49-1,-99-49-15,99-25 16,-99 0-1,-25 0 1,-24 0 0,-26 0-16,-24 0 15,0 0 1,0 0-1,0 0-15,-1 0 16,-24 0 0,25 0 15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5:53.4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5705 5581 0,'0'0'172,"25"0"-157,0 0-15,-25 0 16,49 0-1,26 25 1,24-25-16,-74 0 16,24 25-1,1-1 1,49 1-1,-24-25-15,-26 0 16,1 0 0,-25 25-1,49-25 1,-24 25-16,-1-25 15,1 0 1,24 25 0,-74-25-16,25 0 15,25 0 1,-26 0-1,1 0 1,25 0-16,-25 0 16,0 0-1,24 0 1,-24 0-16,0 0 15,0 0 1,-1 0 0,1 0-1,25 0-15,-25 0 16,-1 0-1,26 0 1,24 0-16,-49 0 16,0 0-1,25 0 1,-26 0-1,1 0-15,25 0 16,-25 0 0,24 0-1,-24 0-15,49 0 16,-49 0-1,0 0 1,0 0 0,0 0-16,-1 0 15,26 0 1,-25 0-1,-25 0-15,49 0 16,-49 0 0,50 0-1,-50 0 1,25 0-16,-25 0 15,25 0 1,-25 0 0,25 0-1,-1 0-15,-24 0 16,25 0-1,-25 0 1,25 0-16,0 0 16,-25 0-1,25 0 16,-1 0-31,1 0 16,-25 0 0,25 0-1,-25 0 1,25 0-16,-25-25 15,25 25 1,-1 0 0,-24 0-16,25 0 31,-25 0-16,0 0-15,25 0 32,0 0-17,-25 0 1,25 0-1,-25 0 1,24 0 0,-24 0-1,25 0 1,0 0-1,-25 0 1,25 0 15,-25 0-15,25 0-1,-1 0 32,-24 0-16,25 0 1,-25 0-17,25 0 16</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05.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5680 6722 0,'0'0'15,"0"-25"173,0 25-157,25 0 31,-25 0-31,25-25-15,49 25 0,-49 0-1,0 0-15,25-24 16,-26 24-1,1-25 1,0 25-16,0 0 16,24 0-1,-49 0 1,25 0-1,50 0-15,-51 0 16,26 0 0,24 0-1,-24 0-15,24 0 16,-49 0-1,0 25 1,25-1 0,-1-24-16,-24 0 15,25 25 1,-1-25-1,-24 25-15,0-25 16,0 0 0,-1 0-1,1 0 1,0 0-16,0 25 15,0-25 1,0 0 0,-1 0-1,26 25-15,0-25 16,-26 0-1,-24 0 1,50 0-16,-50 0 16,25 0-1,0 0 1,-25 0-1,24 0-15,-24 0 219,25 0-188,-25 0-15,0 0-16,50-25 15,-1 0 1,26 0-1,74 0 1,24 1-16,-49 24 16,25 0-1,-50 0 1,75 0-1,-75 0-15,0 0 16,-24 0 0,-26 0-1,26 0-15,-1 0 16,25 0-1,-24 0 1,-1 0 0,-24 24-16,24 1 15,-24 0 1,0-25-1,-1 0-15,26 25 16,-1-25 0,0 0-1,-24 0 1,-25 0-16,24 0 15,1 25 1,-25-25 0,0 0-16,24 0 15,-24 0 1,0 0-1,0 24 1,-1-24-16,-24 0 16,25 0-1,-25 0 172,0 0-187,25 0 16,-25-24 0,25 24-1,24-25 1,1 0-16,74-25 15,-25 26 1,75-1 0,0 25-16,-1 0 15,-49 0 1,25 0-1,0 0 1,-25 25-16,0-1 16,-25 1-1,0-25 1,-24 25-1,24 0-15,0-25 16,25 0 0,-74 25-1,-1-1-15,1-24 16,0 0-1,24 0 1,-24 0 0,-1 0-16,1 0 15,0 0 1,-1 0-1,-24 0-15,0 0 16,0 0 0,-1 0-1,1 0 1,-25 0-16,25 25 15,0-25 173,-25 0-173,25 0-15,24-49 16,50 49-1,50-50 1,50-24 0,-1 24-16,-49 50 15,25 0 1,98 0-1,-73 0-15,-25 0 16,-1 0 0,50 25-1,-49 0 1,0-25-16,-75 0 15,-25 0 1,26 24 0,-26 1-16,25-25 15,25 0 1,-49 0-1,24 25 1,-25-25 0,1 25-16,-1-25 15,25 0 1,-24 0-1,-26 0-15,-49 0 16,25 0 0,-25 25-1,0-25 157,25 0-172,0-25 15,49 0 1,50 0 0,50 0-16,24 1 15,-24 24 1,-1-25-1,1 25 1,74 0-16,-25 0 16,-24 0-1,24 0 1,0 0-16,-24 0 15,-26 0 1,-24 0 0,-25 0-1,25 0-15,-50 0 16,1 25-1,-51-25 1,1 24-16,-25-24 16,-1 0-1,-24 0 172,0 0-171,25 0-16,0 0 16,49-24-1,-49-1 1,0 25-1,49 0-15,-49 0 16,25 0 0,-1 0-1,26 0-15,-26 0 16,26 0-1,-50 0 1,-1 0 0,1 0-16,-25 0 15,25 0 1,0 0-1,-25 0 1,25 0 62,24 0-62,-24 0-16,0 0 15,0 0 1,-1 0-1,-24 0 17,0 0 46,25 0-63,-25 0 79,25 0-63,-25 0-15,25 0 15,0 0-16,-25 0-15,25 0 16,-25 0 0,24 0-16,1 0 15,-25 0 1,25 0 15,-25 0-31,25 0 31,-25 0 0,25 0 157,-1 0-157,-24 0 47,25 0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12.4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21754 5730 0,'0'0'63,"25"0"-16,-25 0-32,49 0 1,1 0-1,-25 0 1,24 0-16,1 0 16,74 0-1,-50 0 1,1 0-1,-1 0-15,25 0 16,0 0 0,1 0-1,-1 25-15,-25-25 16,1 0-1,-1 0 1,-24 0 0,-1 0-16,1 0 15,0 0 1,-50 24-1,49-24-15,-49 0 16,25 0 0,0 0-1,-25 0 1,25 0-16,-25 25 62,0-25 94,0 0-140,24-25-16,51 25 15,49-24 1,0 24 0,0 0-16,-25 0 15,0 0 1,50 0-1,50 0-15,-75 0 16,24 0 0,-48 0-1,-1 0 1,25 0-16,-25 0 15,-24 0 1,-26 0 0,26 0-1,-51 0-15,1 0 16,25 0-1,-1 0 1,-24 0-16,0 0 16,25 0-1,-1 0 1,-24 0-1,0 0-15,24 0 16,-24 0 0,0 0-1,-25 0-15,0 0 47,0 24-31,25-24 140,99-24-141,50-1 1,-26 0 0,-48 25-1,24 0-15,49 0 16,-49 0-1,25 0 1,-50 0 0,-24 0-16,-1 0 15,1-25 1,-1 25-1,-24 0-15,-1 0 16,-49 0 0,25 0-1,-25 0 1,25 0-16,0 0 15,-25 0 1,24 0 0,-24 0-16,25 0 46,0 0 48,-25 0-47,25 0-16,-25 0-15,25 0-16,-25 0 31,24 0 0,1 0 0,-25 0-15,25 0-16,-25 0 15,25 0 17</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36.4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9599 10666 0,'0'0'62,"0"0"0,0 0-30,25 0-1,0 0-16,-25 0 1,25 0-16,24 25 16,-24-25-1,0 0 1,25 0-16,-26 0 15,1 0 1,50 0 0,-26 25-1,-24-25-15,25 0 16,-25 0-1,-25 0 1,49 0-16,1 0 16,24 0-1,-24 0 1,-25 0-1,24 0-15,-24 0 16,0 0 0,0 0-1,-1 0 1,-24 0-1,0 0 1,25 24 0,-25-24 155,0 0-171,25 0 16,25-24-1,24-1 1,50 0-16,-50 25 16,26 0-1,24-25 1,49 0-1,1 25 1,-25 0-16,49 0 16,-24 0-1,-75 0 1,25 0-16,-49 0 15,-26 25 1,26 0 0,-1-25-16,-24 25 15,-26 0 1,1-25-1,-25 49-15,0-49 16,25 0 156,-25 0-172,25 0 15,24-25 1,26 1-1,98-26-15,26 0 16,24 1 0,25 24-1,50 0 1,-1 25-16,-48 0 15,23 25 1,-24 25 0,-49-1-16,-75-24 15,-25 0 1,-24 0-1,-1-1 1,0 1-16,-49-25 16,0 25-1,0 0 1,-25-25 155,25 0-171,-1 0 16,51-25 0,-1 0-1,100 0-15,-50 25 16,74-24-1,-49 24 1,74 0 0,-99 0-16,25 0 15,-25 0 1,0 0-1,-25 0 1,-49 0-16,0 0 16,24 24-1,-49-24 1,0 0 171,24 0-156,75 0-31,-49-24 16,-1 24-1,50 0 1,-25 0 0,1 0-16,24 0 15,-25 0 1,25 0-1,0 0-15,-74 0 16,-1 0 0,1 0-1,-25 0 1,-1 0-16,1 0 15,-25 0 141,25 0-140,25-50 0,24 50-1,50-50-15,-25 26 16,-24-1-1,49 0 1,-25 25 0,50-25-16,-50 25 15,0 0 1,0 0-1,-24 0 1,-1 0-16,1 0 16,24 0-1,-50 0 1,1 0-16,-25 0 15,24 0 1,-24 0 0,0 0-1,0 0-15,0 0 16,-1 0-1,26 0 1,-50 0-16,25 0 16,0 0-1,0 0 1,-1 0-1,-24 0-15,25 0 16,0 0 0,0 0-1,0 0-15,-1 0 16,26 0-1,-25 0 1,0 0 0,24 0-16,-24 0 15,0 0 1,0 0-1,-25 0-15,24 0 16,1 0 0,-25 0-1,25 0 1,-25 0-16,25 0 15,-25 0 1,25 0 0,-1 0-16,-24 25 15,25-25 1,-25 0 15,25 0 47,0 0-62,-25 0-1</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38.9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24507 10790 0,'0'-25'156,"25"25"-109,0-25-32,24 1-15,26-1 16,49 25 0,0 0-1,25-25-15,-1 25 16,51 0-1,-26 0 1,-73 0 0,-1 0-16,-25 0 15,26 0 1,24 0-1,-75 0-15,1 0 16,-1 0 0,1 0-1,24 0 1,-49 0-16,0 0 15,25 0 1,24 0 0,-49 0-16,0 0 15,24 0 1,-24 0-1,-25 0 1,25 0-16,0 0 16,-25 0-1,24 0 1,-24 0-1,25 0-15,0 0 16,25 0 0,-50 0-1,24 0-15,1 0 16,-25 0-1,50 0 1,-50 0 0,25 0-16,-25 0 15,24 0 1,1 0-1,-25 0-15,25 0 32,-25 0-1,50 0-31,-1 0 15,1 0 1,24 0 0,-24 0-16,0 0 15,49 0 1,-50 0-1,1 0 1,0 0-16,-1 0 16,1 0-1,-25 0 1,-1 0-1,26 0-15,0 0 16,-1 0 0,-24 0-1,25 0-15,24 0 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21.1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13072 12874 0,'25'0'218,"24"0"-218,26 0 16,-1 0-1,26 0 1,-1 0-1,0 0-15,-25 0 16,-24 0 0,49 0-1,0 0-15,-49 0 16,0 0-1,-1 0 1,-24 0 0,25 0-16,-26 0 15,26 0 1,24 0-1,-49 0 1,25 0-16,-25 0 16,0 0-1,-1 0 1,26 0-16,-50 0 15,25 0 1,0 0 0,-1 0-1,26-25-15,0 25 16,-1 0-1,-24 0 1,25 0-16,-50 0 16,24 0-1,26-25 1,-25 25-1,0 0-15,24 0 16,-24 0 0,0 0-1,24-25-15,-24 25 16,0 0-1,25 0 1,-1 0 0,-24 0-16,25 0 15,-1 0 1,-24 0-1,0 0-15,25 0 16,-50 0 0,24 0-1,26 0 1,-50 0-16,25 0 15,0 0 1,-1 0 0,1 0-16,25 0 15,24 0 1,1 0-1,-1 0 1,0 0-16,26 0 16,-51-25-1,26 25 1,-26 0-1,1 0-15,-1 0 16,26 0 0,-25 0-1,-1 0-15,26 0 16,-26 0-1,1 0 1,-1 0 0,1 0-16,-25 0 15,24 0 1,26 0-1,-50 0-15,24 0 16,-24 0 0,49 0-1,-49 0 1,0 0-16,25 0 15,-26 0 1,1 0 0,25 0-16,-25 0 15,-1 0 1,1 0-1,25 0 1,-25 0-16,-1 0 16,26 0-1,-25 0 1,0 0 0,24 25-16,-24-25 15,0 0 1,25 0-1</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41.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12278 11807 0,'-24'0'125,"-1"0"-110,-50 0 1,-49 0 0,-74 0-16,-25-25 15,24 0 1,-49 1-1,25 24 1,49-25-16,1 25 16,-51-25-1,26 0 1,99 0-1,-25 1-15,0-26 16,24 25 0,1 0-1,-25 1-15,75 24 16,24 0-1,-25-25 1,25 25 0,-24-25-16,49 25 15,-25 0 1,0 0-1,0-25-15,-24 25 16,-26 0 0,26 0-1,-1 0 1,25 0-16,-24 0 15,24 0 1,0 0 0,0 0-1,25 0-15,-49 0 16,-1 0-1,25 0 1,-24 0-16,24 0 16,0 0-1,0 25 1,25-25-1,-25 0-15,1 25 16,24 0 0,-25-25-1,25 0-15,0 0 16,-25 0-1,0 0 1,0 24 31,1 1-32,-26-25-15,25 0 16,25 25 0,-25-25-1,1 0 1,-1 0-16,25 0 15,-50 25 1,50-25 0,-49 0-16,-1 0 15,0 25 1,26-25-1,-26 24 1,50-24-16,-25 0 16,0 0-1,0 0 1,-24 25-1,-1-25-15,50 0 16,-25 0 0</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42.5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7813 11683 0,'-24'0'78,"-1"0"-62,0 0-16,0 0 15,-24 0 1,-75 0-1,49 0-15,-24 0 16,25 0 0,-26 0-1,1 0 1,25 0-16,-1-25 15,1 25 1,-1 0 0,-24 0-16,25 0 15,24 0 1,1 0-1,-1 0 1,50 0-16,-25 0 16,25 0-1,-25 0 16,25-25 32,0 25-32,0 0 0</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43.4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6449 11633 0,'25'0'124,"0"0"-108,24 0-16,75 0 16,25 0-1,-49 0 1,48 0 0,51 25-16,-26 0 15,-24 0 1,25 0-1,-1-25 1,1 24-16,-75 1 16,1 0-1,-1 0 1,50-25-16,-50 0 15,-25 0 1,1 0 0,-26 0-1,26 0-15,-26 0 16,26 0-1,-1 0 1,1 0-16,-26 0 16,-24 0-1,25 0 1,-1 0-1,1 0-15,24 0 16,1 0 0,-26 0-1,1-25-15,-1 25 16,-24 0-1,0 0 1,0 0 0,0 0-16,-1 0 15,-24 0 1</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6:45.0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9079 11733 0,'0'0'93,"0"0"-77,-50-25-1,0 25-15,-24-50 16,-50 25 0,49 25-1,26-24-15,24 24 16,-25 0-1,50 0 1,-24 0 0,24 0-16,-25 0 31</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8:48.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5879 3969 0,'0'25'172,"0"-25"-141,0 0-15,0 0-1,49 0-15,26 24 16,-1 1-1,1-25 1,-26 0-16,1 0 16,24 0-1,25 0 1,1 0-16,-26 0 16,0 0-1,1 0 1,24 0-1,-24 0-15,-1 0 16,0 0 0,1 0-1,-1 0 1,25 0-16,-24 0 15,-1 0 1,-24 0 0,-25 0-16,49 0 15,-24 0 1,-1 0-1,26 25 1,-26-25-16,1 0 16,-1 0-1,1 0 1,0 0-16,24 25 15,1-25 1,-1 0 0,-24 0-1,-26 0-15,1 0 16,50 0-1,-51 0 1,51 0-16,-1 25 16,-24-25-1,24 0 1,-24 0-1,-1 0-15,1 0 16,0 0 0,24 0-1,1 0 1,-26 0-16,-24 0 15,0 0 1,24 0 0,-49 0-16,25 0 15,0 0 1,0 0-1,24 0 1,-24 0-16,0 24 16,25-24-1,-26 0 1,-24 0-16,50 0 15,-25 0 1,0 0 0,-25 0-1,24 25 1,-24-25-1,50 0 1,24 0-16,26 0 16,-26 0-1,0 0 1,1 0-1,-1 0-15,1 0 16,-26 0 0,26 0-1,-26 0-15,1 0 16,24 0-1,-49 0 1,25 0 0,-25 0-16,24 0 15,-24 0 1,0 0-1,24 0 1,-24 0-16,0 0 16,25 0-1,-26 0 1</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8:51.2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10864 4167 0,'25'0'218,"-25"0"-202,25 0-1,-25 0 1,25 0-16,49 0 15,-24 0 1,-1 0 0,26 0-16,-1 0 15,26 0 1,-26 0-1,0 0 1,1 0-16,-26 0 16,-24 0-1,25 0 1,24 25-16,-24-25 15,-25 0 1,-1 0 0,26 0-1,-25 0-15,0 0 16,-1 0-1,1 0 1,25 0-16,-1 0 16,26 0-1,-50 0 1,0 0-1,24 0-15,-24-25 16,0 25 0,24 0-1,-24 0 1,0 0-16,25 0 15,-1-25 1,-24 25 0,0 0-16,24 0 15,-24 0 1,0 0-1,0 0 1,0 0-16,24 0 16,-24 0-1,-25 0 1,50 0-16,-26 0 15,1 0 1,-25 0 0,25 0-1,-25 0-15,25 0 47,-25 0-31,49 0-16,-49-24 15,25 24 1,-25 0-1,0 0 63,0 0-15,0 0-48,-49 0 1,24-25-16,-74 0 16,-50 0-1,0 0 1,-49 25-16,-1 0 15,1 0 1,-26 0 0,26 0-1,24 0-15,75 0 16,25-24-1,-75 24 1,25-25-16,49 25 16,-49-25-1,50 25 1,0-25-1,-75 0-15,25 1 16,0 24 0,49-25-1,26 25-15,-26-25 16,26 25-1,-26 0 1,-49-25 0,50 0-16,24 25 15,25-24 1,-24 24-1,24 0 1,0 0-16,25-25 16,-25 25-1,25 0 1,-24 0-1,-1 0 1,25 0 0,-25 0-1,0 0-15,0 0 16,25 0-1,-24 0 1,24 0-16,0 0 31,0 25 0,-25-25 16,25 0-31,-25 0-16,25 24 15,0 1 1,0-25 0,-25 0-1,25 25 16,0-25-15,0 0 0,-25 0-1,25 25 1</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8:55.5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6474 6573 0,'0'0'187,"74"0"-187,-24 0 15,49 25 1,125 0 0,-26-25-1,50 25-15,-25-1 16,0-24-1,-99 0 1,25 0 0,25 0-16,-75 0 15,-24 0 1,-1 0-1,0 0-15,1 0 16,24 0 0,25 0-1,-50 0 1,1 0-16,-25 0 15,-1 0 1,1 0 0,-1 0-16,26 0 15,-26 0 1,26 0-1,-26 0 1,1 0-16,24 0 16,-24 0-1,24 0 1,1 0-1,-1 25-15,-24-25 16,-1 0 0,26 25-1,-25-25-15,-1 0 16,1 0-1,24 0 1,-24 0 0,-1 0-16,-24 0 15,0 0 1,0 0-1,0 0-15,-25 0 16,24 0 0,-24 0-1,25 0 1,-25 0-16,25 0 15,0 0 17,0 0-17,-1 0-15,1 0 16,-25 0-1,25 0 1,-25 25-16,0-25 16,25 0 15,0 0-16,-25 0 1,24 0 15,-24 0-31,25 0 31,-25 0-15,50 0 0,-1 0-16,26 0 15,-50 0 1,24 0-1,1 0-15,-25 0 16,-1 0 0,26 0-1,-25 25 1,0-25-16,24 0 15,-24 0 1,0 0 0,25 0-16,-26 0 15</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9:02.0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6548 10418 0,'0'0'156,"0"0"-140,25 0-1,0 0-15,49 0 16,26 0 0,-1 0-1,124 25 1,-24 24-16,-26 1 15,1-25 1,49 24 0,-124-49-16,1 0 15,-51 0 1,26 0-1,24 0 1,25 0-16,0 0 16,0 0-1,-25 0 1,-25 0-16,26 0 15,-1 0 1,-49 0 0,24 0-1,-49 0 1,24 0-16,1 0 15,24 0 1,1 0 0,49 0-16,-75 25 15,1 0 1,0 0-1,-1-25 1,-24 0-16,0 0 16,24 0-1,-24 0 1,25 0-16,-1 0 15,-24 0 1,0 0 0,0 0-16,-25 0 15,25 0 1,0 0-1,-25 0 1,0 0-16,0 0 16,24 0-1,-24 0 1,0 0-1,0-25-15,0 25 110,0 0-95,-24-25 1,-1 25-1,-75 0-15,26 0 16,0-25 0,-1 1-1,-98-1 1,24 25-1,25 0-15,-25 0 16,-25 0 0,75 0-16,0 0 15,0 0 1,-25-25-1,-50 0 1,0 0-16,1 1 16,-75-1-1,24 0 1,76 0-16,-1 0 15,25 1 1,-50 24 0,25-25-1,50 25-15,25-25 16,-1 25-1,26-25 1,-1 0 0,-24 25-16,24 0 15,-49-24 1,49 24-1,1 0-15,24 0 16,25 0 0,-25 0-1,25 0 16,-25 0 1,25 0-17,0 0 141,25 0-140,25 0-1,24 0 1,25 0-16,100 0 16,-1 49-1,50-24 1,50 0-1,-25-25-15,-1 0 16,26 25 0,-25-25-1,-75 0 1,75 0-16,-25 0 15,-74 0 1,0-25 0,-26 25-1,26 0-15,-50 0 16,-25 0-1,-24 0 1,-1 0-16,1 0 16,-1 25-1,50-1 1,-25 1-1,-49 0-15,49-25 16,-49 25 0,-26-25-1,26 25 1,-25-1-16,49-24 15,1 25 1,-1 0 0,0-25-16,26 0 15,-51 25 1,1-25-1,0 25-15,-1-25 16,26 0 0,-51 0-1,1 0 1,25 0-16,-25 0 15,24 0 1,1 0 0,-1 0-16,-24 0 15,0 0 1,25 0-1,-1 0 1,-24 0-16,0 0 16,24 0-1,-24 0 1,0 0-16,25 0 15,-26 0 1,1 0 0,0 0-1,25 0-15,-25 0 16,-1 0-1,26 0 1</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9:06.5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6623 14213 0</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9:09.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6722 13990 0,'25'0'171,"0"0"-155,24 0-1,26 0 1,24 0-16,25 0 16,25 25-1,0-25 1,74 0-1,-50 0-15,-24 0 16,-25 0 0,25 24-1,-25-24 1,0 0-16,-49 0 15,-1 0 1,25 0 0,0 0-16,1 0 15,-26 0 1,1 0-1,-26 0 1,1 0-16,-1 0 16,51 25-1,-26-25 1,25 0-16,-49 25 15,-1-25 1,1 0 0,0 0-1,49 25-15,-25 0 16,-24-25-1,24 24 1,-24-24-16,0 25 16,-1-25-1,1 0 1,-25 0-1,24 0-15,1 0 16,-25 0 0,24-25-1,-49 25-15,25-24 16,0 24-1,0 0 1,-1 0 0,-24 0-16,50 0 15,-25 0 1,24 0-1,26 0 1,-1 0-16,1 0 16,-1 0-1,25 0 1,-24 0-16,-1 0 15,1 0 1,-1 0 0,-24-25-1,-1 25-15,1 0 16,24 0-1,1 0 1,-26 0-16,1 0 16,-25 0-1,49 0 1,-24 0-1,-26 0-15,1 0 16,25 0 0,-25 0-1,-1 0-15,26 0 16,-25 0-1,0 0 1,24 0 0,-24 0-16,0 25 15,25-25 1,-26 0-1,1 0-15,25 0 16,-25 0 0,-1 0-1,26 0 1,-25 0-1,0 0-15,24 0 16,-24 0 0,0 0-1,0 0-15,24 0 16,-24 0-1,0 0 1,24 0-16,-24 0 16,0 0-1,25 0 1,-26 0-1,1 0-15,25 0 16,-25 0 0,-1 0-1,1 0 1,25 0-1,-25 0-15,-1 0 16,26 0 0,-25 0-16,0 0 15,24 0 1,-24 0-1,0 0 1,25 0-16,-26 0 16,1 0-1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25.2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17711 12799 0,'0'0'171,"24"0"-171,26 0 16,-25 0-1,24 0 1,26 0-16,-1 0 16,1 0-1,-26 0 1,26 0-1,-1 0-15,0 0 16,1 0 0,-26 0-1,1 0 1,-25-25-16,0 25 15,24 0 1,-24 0 0,25 0-16,-1-24 15,1 24 1,0-25-1,-26 25 1,51 0-16,-26-25 16,1 25-1,0 0 1,-1 0-16,1 0 15,-25 0 1,24 0 0,-24 0-1,49 0-15,-24 0 16,24 25-1,-49-25 1,50 25 0,-50-25-16,-1 0 15,1 0 1,-25 0-1,50 0-15,-1 0 16,1 0 0,24 0-1,1 0 1,-26 0-16,1 0 15,24 0 1,-24 0 0,0 0-16,-1 0 15,1 0 1,24 0-1,-24 0 1,-1 0-16,1 0 16,0 0-1,24 0 1,-24 0-16,-1 0 15,1 0 1,0 0 0,24 0-1,-24 0-15,-1 0 16,1 0-1,-1 0 1,26 0-16,-50 0 16,-1 0-1,1 0 1,25 0-1,-25 0-15,-1 0 16,26 0 0,-25 0-1,0 0-15,24 0 16,-24 0-1,25 24 1,-1-24 0,-24 0-16,0 0 15,0 0 1,24 0-1,-24 0 1,0 0-16,25 0 16,-26 0-1,1 0 1,25 0-16,-25 0 15,-1 0 1,26 0 0,-25 0-1,0 0-15,-1 0 16,26 0-1,-25 0 1,0 0 0,24 0-16,-24 0 15,0 0 1,24 0-1,-24 0-15,0 0 16,25 0 0,-26 0-1,1 0-15,25 0 16,-25 0-1,-1 0 1,1 0 0,25 0-16,-25 0 15,0 0 1,24 0-1,-24 0-15,0 0 16,0 0 0,-1 0-1,-24 25 1,0-25-16,0 25 15,0 0 1,0-25 15,-24 0-31,24 0 16,-75 0-1,1 0 1,-26 0-16,-73-25 16,74 25-1,-25 0 1,0 0-1,-50 0-15,25 0 16,25 0 0,-25-25-1,-49 25-15,24 0 16,75-25-1,-50 1 1,0 24 0,50 0-16,0 0 15,49-25 1,-24 25-1,24 0 1,1-25-16,-26 25 16,1 0-1,-1 0 1,1 0-16,24 0 15,26 0 1,-1 0 0,-25 0-1,25 0-15,1 0 16,-26 0-1,-24 0 1,24 0-16,0 0 16,26 0-1,-26 0 1,50 0-1,-25 0-15,25 0 78,0 0-62,25 0 0,-25 0-16,50 0 15,-1 0 1,1 0-1,-1 0-15,26 0 16,74 0 0,-25 0-1,-25 0 1,124 0-16,-49 0 15,-50 0 1,25 0 0,-50 0-1,50 0-15,-50 0 16,0 0-1,50 0 1,-25 0-16,25 0 16,-50 0-1,-25 0 1,1 0-1,-26 0-15,1-25 16,0 25 0,24 0-1,-24 0 1,24 0-16,-24 0 15,-26 0 1,1 0 0,0 0-16,-25 0 15,25 0 1,-25 25-1,25-25 1,-25 0 15,0 50-15,-25-26-16,0 26 15,-49 0 1,24-26 0,-24 26-1,-1 0-15,-24-26 16,0-24-1,-75 0 1,0 0-16,1 0 16,-26 0-1,1 0 1,49-24-1,0-1-15,50 25 16,-50-25 0,50 0-1,-25 25-15,50 0 16,-1-25-1,1 25 1,-50 0 0,25 0-16,-50 0 15,74 0 1,1-24-1,-1 24-15,26-25 16,-26 25 0,1 0-1,24 0 1,26 0-16,-26 0 15,50 0 1,-25 0 0,25 0-1,-25 0-15,1 0 16,-1 0-1,0 0 1,0 0-16,-24 0 16,-1 25-1,25-25 1,-24 0-1,24 0-15,0 0 16,-25 0 0,1 0-1,-1 0-15,-24 0 16,24 0-1,25 0 1,-24 0 0,24 0-16,0 0 15,25 0 1</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9:14.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6722 15230 0,'0'0'156,"25"0"-140,0 0-16,24 0 15,51 0 1,-26 0 0,75 0-1,49 0-15,-24 0 16,-50 0-1,99 25 1,-74-25-16,0 25 16,0-1-1,24-24 1,1 25-1,-1 0-15,-73-25 16,49 0 0,24 0-1,-49 0-15,0 0 16,-25 0-1,-24 0 1,24 0 0,0 0-16,0 0 15,-24 0 1,-1 0-1,1 0 1,-26 0-16,26 0 16,24 25-1,25 0 1,-50 0-16,-24-1 15,0-24 1,-1 0 0,-24 0-1,25 0-15,24 25 16,-24 0-1,-1-25 1,1 0-16,-25 0 16,24 0-1,-24 0 1,25 0-1,-25 0-15,24 25 16,-24-25 0,25 0-1,-26 0-15,1 0 16,0 0-1,0 0 1,0 0 0,-25 0-16,24 0 15,-24 0 1,25 0-1,-25-25 1,25 25-16,-25-25 16,25 25-1,24 0 1,1 0-16,24-25 15,1 25 1,-26 0 0,26-24-16,-1 24 15,1-25 1,-1 25-1,-24 0 1,24 0-16,-24 0 16,24 0-1,1-25 1,-1 25-1,0 0-15,-24-25 16,0 25 0,-26 0-1,51 0-15,-26 0 16,-24 0-1,0 0 1,25 0 0,-26 0-16,1 0 15,25 0 1,-25 0-1,-1 0-15,26 0 16,-25 0 0,0 0-1,24 0 1,-24 0-16,0 0 15,25 0 1,-26 0 0,1 0-1,0 0-15,25 0 16,-26 0-1,1 0 1,25 0-16,-25 0 16,-1 0-1,26 0 1,-25 0-1,0 0-15,24 0 16,-24 0 0,0 0-1,0 0-15,24 0 16,-24 0-1,0 0 1,24 0 0,-24 0-16,0 0 15,25 0 1,-26 0-1,1 0-15,25 0 16,-25 0 0,-1 0-1,26 0 1,-25 0-16,0 0 15,0 0 1,24 0 0,-24 0-16,0 0 15,24 0 1,-24 0-1,0 0 1,25 0-16,-26 0 16,1 0-1,25 0 1,-25 0-1,-1 0-15,1 0 16,25 0 0,-25 0-1,-1 0-15,26 0 16,-25 0-1,0 0 1,24 0 0,-49 0-16,25 0 15,-25 0 16,-25 0-31,0 0 16,-24 0 0,49 0-1,-25 0 1,0 0-16,0 0 15,-49 0 1,-25 0 0,-25 0-1,49 0-15,1 0 16,0 0-1,24-25 1,-25 25-16,1 0 16,0-25-1,-1 25 1,1-24-1,-25-1-15,-1 25 16,26 0 0,0-25-1,-1 25-15,1-25 16,24 25-1,-24-25 1,24 25 0,1 0-16,-1 0 15,50 0 1,-50 0-1,25 0-15,1 0 16,-1 0 0,-50 0-1,-24 0 1,25 0-16,24 0 15,1 0 1,-1 25 0,0-25-1,26 0-15,-1 0 16,-25 0-1,25 0 1,-24 0-16,-1 0 16,25 0-1,1 25 1,-1-25-1,0 0-15,0 0 16,-24 0 0,24 0-1,0 0-15,-50 0 16,26 0-1,24 0 1,0 25 0,-24-25-16,24 0 15,0 0 1,-25 0-1,26 0-15,-51 0 16,26 0 0,24 0-1,-50 0 1,51 0-16,-1 0 15,-50 0 1,1 0 0,24 0-1,1 0-15,-1 0 16,25 0-1,-24-25 1,24 25-16,0 0 16,-25 0-1,26 0 1,-1 0-1,-25 0-15,50 0 16,-49 0 0,49 0-1,-25 0 1</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09:54.531"/>
    </inkml:context>
    <inkml:brush xml:id="br0">
      <inkml:brushProperty name="width" value="0.05292" units="cm"/>
      <inkml:brushProperty name="height" value="0.05292" units="cm"/>
      <inkml:brushProperty name="color" value="#FF0000"/>
    </inkml:brush>
  </inkml:definitions>
  <inkml:trace contextRef="#ctx0" brushRef="#br0">16297 15677 0,'24'-25'515,"-24"25"-468,0-25-47,25 25 62,-25 0-62,0 0 265</inkml:trace>
  <inkml:trace contextRef="#ctx0" brushRef="#br0" timeOffset="2090.4036">16346 15627 0,'0'0'109,"0"0"-94,25-25 1,0 25 0,0-49-16,0 24 15,49-25 1,-24 25-1,-1 1-15,1-1 16,-25 0 0,24-25-1,-49 25 1,50-24-16,-50-1 15,49 25 1,-24 1 0,-25-1-16,0 0 15,25 25 1,0-25-1,0 25 1,-25-25-16,24 1 16,-24 24-1,0-25 1,25 25-16,-25 0 15,0-25 1,25 0 0,-25 25-1,0-25 1,25 25-1,-25 0 1,0-24 0,0-1-16,0 0 15,0 0 1,0 0-1,0 25 1,0-24 0,0 24-1,-25 0 1,0-25-1,0 25-15,25-25 16,-24 25 0,-1 0-1,25 0-15,-25 0 16,25 0 15,-25-25-31,25 25 62,-25 0-30,1 0-17,24 0-15,-25 0 16,25 0-1,-25 0 1,0 0 0,25 0-16,-25 0 15,25 0 1,-24 0-1,24 0-15,0 25 16,-25 0 0,0-25-1,25 0 1,-25 25-16,25-1 15,0 1 1,-25-25 0,1 25-16,24-25 15,-25 25 1,0 0-1,0-25 1,-24 24-16,49 1 16,-25-25-1,25 25 1,-25-25-16,0 50 15,25-50 1,0 24 0,0 1-1,-25 0-15,0 25 16,25-26-1,0 1 1,-24 0 0,-1 0-16,25 0 31,0-25-16,-25 24-15,25 1 16,0-25 0,0 25-1,0-25 1,0 50-16,0-1 15,0 1 1,0 0 0,0-1-16,0 1 15,0-50 1,0 25-1,0-25 1,0 0-16,0 24 16,0-24-1,0 25 1,25-25-16,0 0 15,-1 0 1,1 25 0,25-25-1,-50 0 1,25 0-16,-25 0 15,25 0 1,-25 0-16,24 0 16,1 0-1,-25 0 1,25 0-1,0 0-15,-25 0 16,25-25 0,-25 25-1,0 0 1</inkml:trace>
  <inkml:trace contextRef="#ctx0" brushRef="#br0" timeOffset="24870.2436">17512 15553 0,'25'0'172,"0"0"-141,0 0-15,-25 0-16,24 0 15,26 24 1,-50-24 0,25 0-16,0 25 15,-1-25 1,26 0-1,-25 0 1,0 0-16,-1 0 16,1 0-1,0 0 1,-25 0-16,0 0 15,25-25 1,-25 25 0,25-24-1,-25 24-15,0-25 16,24 25-1,-24-25 1,0 0 0,0-24-16,25-1 15,-25 0 1,25 1-1,-25-1-15,25-24 16,-25 49 0,0 0-1,0-25 1,0 50-16,0-24 15,0-1 1,0 0 0,0 25-16,-25-25 15,25 0 1,0 1-1,0-1 1,-25 0 0,25 0-16,-25 25 15,25-25 1,0 1-1,-24-1-15,24 0 16,0 0 0,-25 25-1,0-49-15,25 49 16,-25-25-1,0-25 1,25 1 0,-24 24-16,-1-25 15,0 25 1,0 1-1,25 24-15,0 0 47,0 0 109,0 0-140,-25-25-1,25 0 1,-49 25 0,-26-75-1,1 51 1,-1-51-16,51 26 15,-26-1 1,0 0 0,26 1-16,-51-26 15,26 1 1,24 0-1,-25-1-15,1 26 16,-1 24 0,-24-25-1,24 25 1,25 25-16,-24-24 15,24-1 1,0 25 0,25-25-16,-25 25 15,25-25 1,0 25-1,-25 0 1,1 0 31,24 0 15,-25 25-31,25-25 1,-25 25-32,0 0 15,25-1 1,-25 26-1,1-25 1,24 0-16,0-1 16,0 1-1,-25 0 1,25-25-16,0 25 15,0 0 1,0 24 0,0-24-16,0 0 15,-25 24 1,25-24-1,0 0 1,0 25-16,0-50 16,0 24-1,0 1 1,25 0-1,-25 25-15,0-26 16,49 1 0,-24 50-1,0-26-15,0 1 16,0 0-1,-25-1 1,24-49 0,-24 50-16,25-25 15,0-1 1,-25 1-1,25 0-15,0 0 16,-1 0 0,1 24-1,0-24 1,25 25-16,-26-26 15,26 1 1,-50 0 0,25 0-16,-25-25 15,0 0 1,25 25 62,-1-25-63,-24 24 1,0-24 0,0 25-1,25-25-15,-25 25 31,25-25-15,-25 25 0,25-25-16,0 25 15,-25-1 1,24-24-1,26 25-15,-25 0 16,-25 0 0,25 0-1,-25-1 1,0-24-16,0 0 15,24 0 1,-24 25 0,25-25-1,-25 25 16,0-25 16,0 25 250,0 0-282,25-1 1,-25-24-1,0 25 1,25 0-16,-25-25 16,25 25-1,-25-25 1,0 25-16,24 0 15,-24-1 1,25-24 0,-25 25-1,25 0-15,-25-25 16,0 25-1,0-25 1,0 0 0,0 25-16,25-25 15,-25 24 16,25 1-15,-25-25 15,25 0-15,-1 25-16,-24-25 15,25 0 1,-25 0 0,25 25-16,0-25 15,-25 25 16,25-25-15,-25 0 15,24 0 0,-24 0 1,25 0-17,0 0 79,-25 0-63</inkml:trace>
  <inkml:trace contextRef="#ctx0" brushRef="#br0" timeOffset="43278.276">20662 8384 0,'25'0'78,"-25"0"-78,25-25 15,0 25 1,0 0-1,24 0 1,26 0-16,-75 0 16,24 0-1,1-25 1,0 1-1,0 24-15,0-25 16,24 0 0,1-49-1,-1 24-15,1 0 16,-25 1-1,24 49 1,-24-50 0,0 25-16,-25 25 15,25-25 1,0 25-1,-25-24-15,24-1 16,-24 0 0,50 0-1,-50 0 1,50 1-16,-50-26 15,49-24 1,-24 49 0,0 0-16,0-25 15,-25 50 1,24-49-1,1 49 1,-25-25 0,0 25-16,0-25 15,0 0 1,0 25-16,0-24 15,0 24 1,0-25 0,0 25-1,0-25-15,0 0 16,0-24-1,0 24 1,0 25-16,0-25 16,0 0-1,0 0 1,0 1-1,-25 24-15,25-25 16,0 25 0,-24-25-1,24 25-15,0 0 16,-25-25-1,0 0 1,25 25 0,-25 0-1,25-24 1,-25 24 15,25 0-31,-24 0 31,-1 0-15,25 0-1,-25 0 1,25 0 0,-25 0-1,25 0 1,-25 0-1,1 0 17,24 0-32,-25 0 15,25 0 1,-25 0-1,0 0-15,0 0 16,25 0 0,-24 0-1,-1 0-15,25 0 16,-25 0-1,25 0 1,-25 24 0,25 1-1,-25-25 1,25 0-1,-24 0 1,24 25-16,0-25 16,-25 0-1,25 25 1,-25-25-16,0 25 15,25-1 1,-25 1 0,25 0-1,-24 25-15,-1-26 16,25 1-1,-25 0 1,25 0-16,0-25 16,0 25-1,-25-25 1,25 24-1,0-24-15,0 25 16,0 0 0,-25-25-1,25 25 1,0 0-16,-24-1 15,24 26 1,0-25 0,0 0-16,0 24 15,-25-49 1,25 25-1,0 0 1,0-25-16,-25 25 16,0-25-1,25 24 1,-25-24-1,25 0-15,-24 25 16,24 0 0,-25-25-1,25 25 1,-25-25-1,25 0 1,0 25 0,0-1-16,0-24 15,-25 25 1,25 0-1,0 0-15,0 0 16,0-25 0,0 25-1,0-1 1,0-24-16,0 25 15,0-25 1,0 25 0,0-25-16,0 25 15,0 0 1,0-25-1,0 24 1,0-24-16,0 25 31,0 0-15,0-25-16,0 25 15,0-25 17,0 25-17,25-25 1,-25 0-1,0 24 1,0-24-16,25 0 31,-25 25-15,25-25-1,-25 0-15,0 0 16,24 0 15,-24 25 16,0-25-31,25 0-1</inkml:trace>
  <inkml:trace contextRef="#ctx0" brushRef="#br0" timeOffset="60407.1061">23267 12452 0,'0'0'62,"0"0"-46,0 0-1,0 0 1,25 25-16,-1-25 15,-24 0 1,50 0 0,0 0-16,-1 0 15,-24 25 1,0-25-1,24 24 1,-24-24-16,25 0 16,24 0-1,-24 0 1,-1 0-16,-24 0 15,25 0 1,-25 0 0,0 0-1,-1-24-15,1-26 16,25 0 0,-25 1-1,49 24-15,-49-25 16,24 26-1,-24-26 1,0 50 0,0-25-16,-25 25 15,25-25 1,-25 0-1,0 25-15,0-24 16,0-26 0,0-24-1,0 24 1,0 0-16,0 26 15,0 24 1,0-50 202,0 25-202,0 0 0,0-24-16,-25 49 15,25-25 1,-25-25-1,0 50-15,25-49 16,0 24 0,-25 0-1,1-24 1,24-1-16,-25 25 15,0 0 1,25 1 0,0-26-1,-25 50-15,25-25 16,-25 25-1,25 0 1,0-25-16,-24 25 16,24 0-1,0-24 1,-25 24-1,25 0-15,0 0 16,-25-25 0,0 25-1,25 0-15,-25 0 16,25 0-1,-24 0 1,-1 0 0,-25 0-16,25 0 15,25 0 1,-25 0-1,1 0-15,24 0 16,-25 0 0,25 0-1,-25 0 1,25 0-1,-25 0 1,0 0 0,25 0-1,-24 0-15,-1 0 16,0 0-1,0 0 1,25 0-16,-25 0 16,1 0-1,24 0 16,-25 0-31,25 0 16,0 25 0,-25-25-1,0 0-15,25 24 16,0-24-1,-25 0 1,25 25 0,-24-25-16,24 0 15,-25 25 1,0-25-1,25 25-15,-25 0 16,0 24 0,25-49-1,0 50 1,-24-25-16,24-1 15,-25 1 1,25 0 0,0 0-16,0 0 15,0-1 1,-25-24-1,25 25 1,0 0-16,0 0 16,0 0-1,0-1 1,0 1-1,-25-25-15,25 25 16,0 0 0,0-25-1,0 25-15,-25-25 16,25 0-1,0 24 1,0-24 0,0 25-1,0 0 1,0-25-1,0 25-15,0 0 16,0-1 0,0 26-1,0 0 1,0-50-16,0 24 15,0 1 1,0-25 0,0 25-16,0-25 15,0 25 1,25-25-1,-25 50 1,0-50-16,0 24 16,0-24-1,0 25 1,25 0-1,-25-25 1,0 25 15,0-25-31,0 25 16,25-25-1,-25 24 1,25 1 0,-25-25-16,0 0 15,24 25 1,1-25-1,0 0-15,-25 0 32,0 25-17,25-25 1</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5:11:56.264"/>
    </inkml:context>
    <inkml:brush xml:id="br0">
      <inkml:brushProperty name="width" value="0.05292" units="cm"/>
      <inkml:brushProperty name="height" value="0.05292" units="cm"/>
      <inkml:brushProperty name="color" value="#FF0000"/>
    </inkml:brush>
  </inkml:definitions>
  <inkml:trace contextRef="#ctx0" brushRef="#br0">3870 9748 0,'0'0'156,"24"0"-140,1 0-16,0 0 15,0 0 1,74 0-1,-49 0 1,-1 0-16,1 0 16,-1 0-1,-24-25 1,0 1-16,0-1 15,0 0 1,-1-25 0,26 26-1,-25-26-15,24 25 16,-49-24-1,25 24 1,0 0 0,-25-25-16,25 50 15,0-49 1,-25 24-1,0 0-15,0-24 16,0 24 0,0 0-1,24-25 1,-24 1-16,0 24 15,0 0 1,25-25 0,-25 26-16,0-1 15,0-25 1,0 1-1,0 24 1,-25-50-16,1 51 16,24-1-1,0 25 1,-25-25-16,25 25 31,-25 0-31,0-25 16,-24 0-1,24 25-15,0 0 16,-25-24 0,26 24-1,-1-25-15,0 25 16,0 0-1,-24 0 1,49 0 0,-50 0-16,0 0 15,1 0 1,-1 0-1,25 0 1,1 0-16,-1 0 16,0 0-1,0 0 1,25 0-16,-49 0 15,49 25 1,-50-1 0,25 1-1,-24 25-15,24 24 16,-25-24-1,50-25 1,-25 24 0,0-49-16,25 50 15,0-25 1,-24-1-1,-1 26-15,25 0 16,0 24 0,-25-24-1,25 24 1,0 1-16,0-26 15,0 1 1,0-25 0,0 24-1,0 26-15,0-26 16,0-24-1,25 25 1,0-26-16,-25 1 16,49 0-1,-49 0 1,50-25-16,0 25 15,-1-1 1,1 1 0,-1-25-1,-24 0-15,0 0 16,0 0-1,0 0 1,-1 0-16,1 0 16,0 0-1,0 0 1,0 0-1,24 0-15,-49 0 16,25 0 15,-25 0-15,0 0 31,0 0 62,0-49-47,25 49-46,-25-25-1,0 25 1,0-25-16,0 0 31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26.4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18380 12898 0,'0'0'140,"-25"0"-140,-24 0 16,-1 0-1,-49 0 1,-25 0-16,-50 25 16,26 0-1,-51-25 1,25 0-1,50 0-15,25 0 16,0 0 0,-25 0-1,0-25-15,50 0 16,-1 1-1,26-1 1,-26 25 0,1 0-16,-1 0 15,-24-25 1,25 25-1,24 0-15,-24-25 16,24 25 0,0 0-1,-24-25 1,0 25-16,-1 0 15,26 0 1,-26 0 0,26 0-1,-26 0-15,-24 0 16,24 0-1,1 0 1,24 0-16,1 0 16,-26 0-1,1 0 1,-25 0-1,24 25-15,1 0 16,24-25 0,1 0-1,24 25-15,-25 0 16,1-25-1,24 24 1,-25-24 0,1 0-16,49 0 15,0 0 79,25 0-94</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27.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14412 12898 0,'0'0'141,"-25"0"-141,-50 0 15,26 0 1,24 0-1,0 0 1,-49 0-16,-1 0 16,1 0-1,24 0 1,1 0-1,-26 0-15,1-24 16,-1-1 0,1 25-1,0-25-15,49 25 16,-25 0-1,1 0 1,-51 0 0,1-25-16,49 25 15,1 0 1,-26 0-1,26-25-15,-50 25 16,24 0 0,26 0-1,24 0 1,-25 0-16,1 0 15,-1 0 1,0 0 0,-24 0-16,24 25 15,-24-25 1,49 25-1,0 0 1,-49 0-16,49-25 16,-25 24-1,-24 1 1,24-25-1,50 0-15,-24 0 16,24 0 15</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4:28.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11981 12923 0,'0'0'93,"0"0"-77,-75 0-1,-24 0 1,25 0 0,-50 0-16,0 0 15,0-25 1,24 1-1,1 24-15,-25 0 16,25-25 0,49 25-1,-24 0 1,24 0-16,1 0 15,-26 0 1,26 0 0,-26-25-16,26 25 15,24 0 1,0 0-1,0 0 1,25 0-16,-25 0 16,1 0-1,-1 0 1,0 0-1,0 0-15,25 0 16,-25 0 0,25 0-1,-24 0-15,-1 0 16,-25 0-1,25 0 1,1 0 0,-26 0-16,0 0 15,1 0 1,-1 0-1,25 0-15,-49 0 16,49 0 0,25 0-1,-25 0 1,0 0-16,25 0 15,-24 0 17,24 0-17</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32.2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25896 5085 0,'0'0'203,"25"0"-188,0 0 1,24 0-1,26 0 1,24 0-16,0 0 16,0 0-1,75 0 1,-50 0-16,0-25 15,0 25 1,-25 0 0,25 0-1,-74 0-15,0 0 16,-1 0-1,1 0 1,24-25-16,1 25 16,-1-24-1,-49 24 1,24 0-1,1 0-15,-25 0 16,0 0 0,24 0-1,1 0-15,-1 0 16,1 0-1,0-25 1,-26 25 0,-24 0-16,25 0 15,0 0 1,-25 0-1,25-25 1,-25 25-16,25 0 16,0 0-1,-25 0 1,24 0-1,26 0 1,0 0 0,-1 0-1,26 0-15,-26 0 16,26 0-1,-51 0 1,26 0-16,-25 0 16,49 0-1,-49 0 1,25 0-1,-26 0-15,51 0 16,-50 0 0,-1 0-1,1 0-15,25 0 16,-25 0-1,-1 0 1,26 0 0,-25 0-16,0 0 15,24 0 1,-24 0-1,0 0-15,25 0 16,-26 0 0,1 0-1,0 0 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1-27T14:45:34.5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29394 4936 0,'-25'0'125,"-25"0"-110,25 0-15,-24-25 16,-50 1-1,-26-1 1,26 0-16,-25 0 16,25 0-1,-50 25 1,75 0-1,24-25-15,1 25 16,-1-24 0,-24 24-1,49 0-15,-50-25 16,1 25-1,24 0 1,1 0 0,24 0-16,0 0 15,0 0 1,25 0-1,-49 0-15,24 0 16,-25 0 0,1 0-1,-26 0 1,50 0-16,-24 0 15,24 0 1,0 0 0,0 0-16,-24 0 15,-1 0 1,1 0-1,-1 0 1,0 0-16,1 0 16,49 0-1,-25 0 1,-25 0-1,26 0-15,-1 0 16,-25 0 0,25 0-1,-24 0-15,24 0 16,-50 0-1,51 0 1,-1 25 0,0-25-16,0 0 15,0 0 1,25 0-1,-24 0-15,24 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31F23E3-154A-4A8D-AA22-AE15082FCE2C}" type="datetimeFigureOut">
              <a:rPr lang="ar-IQ" smtClean="0"/>
              <a:t>22/04/1443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213274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31F23E3-154A-4A8D-AA22-AE15082FCE2C}" type="datetimeFigureOut">
              <a:rPr lang="ar-IQ" smtClean="0"/>
              <a:t>22/04/1443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200940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31F23E3-154A-4A8D-AA22-AE15082FCE2C}" type="datetimeFigureOut">
              <a:rPr lang="ar-IQ" smtClean="0"/>
              <a:t>22/04/1443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75915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31F23E3-154A-4A8D-AA22-AE15082FCE2C}" type="datetimeFigureOut">
              <a:rPr lang="ar-IQ" smtClean="0"/>
              <a:t>22/04/1443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50284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F23E3-154A-4A8D-AA22-AE15082FCE2C}" type="datetimeFigureOut">
              <a:rPr lang="ar-IQ" smtClean="0"/>
              <a:t>22/04/1443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401976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31F23E3-154A-4A8D-AA22-AE15082FCE2C}" type="datetimeFigureOut">
              <a:rPr lang="ar-IQ" smtClean="0"/>
              <a:t>22/04/1443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235952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31F23E3-154A-4A8D-AA22-AE15082FCE2C}" type="datetimeFigureOut">
              <a:rPr lang="ar-IQ" smtClean="0"/>
              <a:t>22/04/1443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279237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31F23E3-154A-4A8D-AA22-AE15082FCE2C}" type="datetimeFigureOut">
              <a:rPr lang="ar-IQ" smtClean="0"/>
              <a:t>22/04/1443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101435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F23E3-154A-4A8D-AA22-AE15082FCE2C}" type="datetimeFigureOut">
              <a:rPr lang="ar-IQ" smtClean="0"/>
              <a:t>22/04/1443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352247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23E3-154A-4A8D-AA22-AE15082FCE2C}" type="datetimeFigureOut">
              <a:rPr lang="ar-IQ" smtClean="0"/>
              <a:t>22/04/1443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32567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F23E3-154A-4A8D-AA22-AE15082FCE2C}" type="datetimeFigureOut">
              <a:rPr lang="ar-IQ" smtClean="0"/>
              <a:t>22/04/1443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206C9A7-3E51-4928-A979-BF834774A814}" type="slidenum">
              <a:rPr lang="ar-IQ" smtClean="0"/>
              <a:t>‹#›</a:t>
            </a:fld>
            <a:endParaRPr lang="ar-IQ"/>
          </a:p>
        </p:txBody>
      </p:sp>
    </p:spTree>
    <p:extLst>
      <p:ext uri="{BB962C8B-B14F-4D97-AF65-F5344CB8AC3E}">
        <p14:creationId xmlns:p14="http://schemas.microsoft.com/office/powerpoint/2010/main" val="215137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1F23E3-154A-4A8D-AA22-AE15082FCE2C}" type="datetimeFigureOut">
              <a:rPr lang="ar-IQ" smtClean="0"/>
              <a:t>22/04/1443</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06C9A7-3E51-4928-A979-BF834774A814}" type="slidenum">
              <a:rPr lang="ar-IQ" smtClean="0"/>
              <a:t>‹#›</a:t>
            </a:fld>
            <a:endParaRPr lang="ar-IQ"/>
          </a:p>
        </p:txBody>
      </p:sp>
    </p:spTree>
    <p:extLst>
      <p:ext uri="{BB962C8B-B14F-4D97-AF65-F5344CB8AC3E}">
        <p14:creationId xmlns:p14="http://schemas.microsoft.com/office/powerpoint/2010/main" val="408766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0.emf"/><Relationship Id="rId12" Type="http://schemas.openxmlformats.org/officeDocument/2006/relationships/customXml" Target="../ink/ink23.xml"/><Relationship Id="rId2"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22.emf"/><Relationship Id="rId5" Type="http://schemas.openxmlformats.org/officeDocument/2006/relationships/image" Target="../media/image19.emf"/><Relationship Id="rId15" Type="http://schemas.openxmlformats.org/officeDocument/2006/relationships/image" Target="../media/image24.emf"/><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1.emf"/><Relationship Id="rId14" Type="http://schemas.openxmlformats.org/officeDocument/2006/relationships/customXml" Target="../ink/ink24.xml"/></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customXml" Target="../ink/ink30.xml"/><Relationship Id="rId18" Type="http://schemas.openxmlformats.org/officeDocument/2006/relationships/image" Target="../media/image33.emf"/><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30.emf"/><Relationship Id="rId17" Type="http://schemas.openxmlformats.org/officeDocument/2006/relationships/customXml" Target="../ink/ink32.xml"/><Relationship Id="rId2" Type="http://schemas.openxmlformats.org/officeDocument/2006/relationships/image" Target="../media/image25.png"/><Relationship Id="rId16" Type="http://schemas.openxmlformats.org/officeDocument/2006/relationships/image" Target="../media/image32.emf"/><Relationship Id="rId20"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customXml" Target="../ink/ink31.xml"/><Relationship Id="rId10" Type="http://schemas.openxmlformats.org/officeDocument/2006/relationships/image" Target="../media/image29.emf"/><Relationship Id="rId19" Type="http://schemas.openxmlformats.org/officeDocument/2006/relationships/customXml" Target="../ink/ink33.xml"/><Relationship Id="rId4" Type="http://schemas.openxmlformats.org/officeDocument/2006/relationships/image" Target="../media/image26.emf"/><Relationship Id="rId9" Type="http://schemas.openxmlformats.org/officeDocument/2006/relationships/customXml" Target="../ink/ink28.xml"/><Relationship Id="rId14" Type="http://schemas.openxmlformats.org/officeDocument/2006/relationships/image" Target="../media/image31.emf"/></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39.xml"/><Relationship Id="rId3" Type="http://schemas.openxmlformats.org/officeDocument/2006/relationships/customXml" Target="../ink/ink34.xml"/><Relationship Id="rId7" Type="http://schemas.openxmlformats.org/officeDocument/2006/relationships/customXml" Target="../ink/ink36.xml"/><Relationship Id="rId12" Type="http://schemas.openxmlformats.org/officeDocument/2006/relationships/image" Target="../media/image41.emf"/><Relationship Id="rId2" Type="http://schemas.openxmlformats.org/officeDocument/2006/relationships/image" Target="../media/image36.png"/><Relationship Id="rId16"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38.emf"/><Relationship Id="rId11" Type="http://schemas.openxmlformats.org/officeDocument/2006/relationships/customXml" Target="../ink/ink38.xml"/><Relationship Id="rId5" Type="http://schemas.openxmlformats.org/officeDocument/2006/relationships/customXml" Target="../ink/ink35.xml"/><Relationship Id="rId15" Type="http://schemas.openxmlformats.org/officeDocument/2006/relationships/customXml" Target="../ink/ink40.xml"/><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customXml" Target="../ink/ink37.xml"/><Relationship Id="rId14" Type="http://schemas.openxmlformats.org/officeDocument/2006/relationships/image" Target="../media/image42.emf"/></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6.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3.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emf"/><Relationship Id="rId14" Type="http://schemas.openxmlformats.org/officeDocument/2006/relationships/customXml" Target="../ink/ink7.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3.emf"/><Relationship Id="rId18" Type="http://schemas.openxmlformats.org/officeDocument/2006/relationships/customXml" Target="../ink/ink16.xml"/><Relationship Id="rId3" Type="http://schemas.openxmlformats.org/officeDocument/2006/relationships/image" Target="../media/image8.emf"/><Relationship Id="rId21" Type="http://schemas.openxmlformats.org/officeDocument/2006/relationships/image" Target="../media/image17.emf"/><Relationship Id="rId7" Type="http://schemas.openxmlformats.org/officeDocument/2006/relationships/image" Target="../media/image10.emf"/><Relationship Id="rId12" Type="http://schemas.openxmlformats.org/officeDocument/2006/relationships/customXml" Target="../ink/ink13.xml"/><Relationship Id="rId17" Type="http://schemas.openxmlformats.org/officeDocument/2006/relationships/image" Target="../media/image15.emf"/><Relationship Id="rId2" Type="http://schemas.openxmlformats.org/officeDocument/2006/relationships/customXml" Target="../ink/ink8.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12.emf"/><Relationship Id="rId5" Type="http://schemas.openxmlformats.org/officeDocument/2006/relationships/image" Target="../media/image9.emf"/><Relationship Id="rId15" Type="http://schemas.openxmlformats.org/officeDocument/2006/relationships/image" Target="../media/image14.emf"/><Relationship Id="rId10" Type="http://schemas.openxmlformats.org/officeDocument/2006/relationships/customXml" Target="../ink/ink12.xml"/><Relationship Id="rId19" Type="http://schemas.openxmlformats.org/officeDocument/2006/relationships/image" Target="../media/image16.emf"/><Relationship Id="rId4" Type="http://schemas.openxmlformats.org/officeDocument/2006/relationships/customXml" Target="../ink/ink9.xml"/><Relationship Id="rId9" Type="http://schemas.openxmlformats.org/officeDocument/2006/relationships/image" Target="../media/image11.emf"/><Relationship Id="rId14" Type="http://schemas.openxmlformats.org/officeDocument/2006/relationships/customXml" Target="../ink/ink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3712"/>
          </a:xfrm>
        </p:spPr>
        <p:txBody>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rPr>
              <a:t>Genotoxicity</a:t>
            </a:r>
            <a:endParaRPr lang="ar-IQ" dirty="0"/>
          </a:p>
        </p:txBody>
      </p:sp>
      <p:sp>
        <p:nvSpPr>
          <p:cNvPr id="3" name="Subtitle 2"/>
          <p:cNvSpPr>
            <a:spLocks noGrp="1"/>
          </p:cNvSpPr>
          <p:nvPr>
            <p:ph type="subTitle" idx="1"/>
          </p:nvPr>
        </p:nvSpPr>
        <p:spPr/>
        <p:txBody>
          <a:bodyPr>
            <a:normAutofit lnSpcReduction="10000"/>
          </a:bodyPr>
          <a:lstStyle/>
          <a:p>
            <a:r>
              <a:rPr lang="ar-IQ" dirty="0" smtClean="0"/>
              <a:t>دكتورة زينب سعد عبد الغني</a:t>
            </a:r>
          </a:p>
          <a:p>
            <a:r>
              <a:rPr lang="ar-IQ" dirty="0" smtClean="0"/>
              <a:t>قسم الاحياء الجزيئي</a:t>
            </a:r>
            <a:endParaRPr lang="ar-IQ" dirty="0" smtClean="0"/>
          </a:p>
          <a:p>
            <a:r>
              <a:rPr lang="ar-IQ" dirty="0" smtClean="0"/>
              <a:t>المركز العراقي لبحوث السرطان والوراثة الطبية</a:t>
            </a:r>
          </a:p>
          <a:p>
            <a:r>
              <a:rPr lang="ar-IQ" dirty="0" smtClean="0"/>
              <a:t>الجامعة المستنصرية </a:t>
            </a:r>
            <a:endParaRPr lang="ar-IQ" dirty="0"/>
          </a:p>
        </p:txBody>
      </p:sp>
    </p:spTree>
    <p:extLst>
      <p:ext uri="{BB962C8B-B14F-4D97-AF65-F5344CB8AC3E}">
        <p14:creationId xmlns:p14="http://schemas.microsoft.com/office/powerpoint/2010/main" val="271706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945"/>
            <a:ext cx="10515600" cy="4351338"/>
          </a:xfrm>
        </p:spPr>
        <p:txBody>
          <a:bodyPr/>
          <a:lstStyle/>
          <a:p>
            <a:pPr marL="514350" indent="-514350" algn="l" rtl="0">
              <a:buFont typeface="+mj-lt"/>
              <a:buAutoNum type="arabicPeriod" startAt="3"/>
            </a:pPr>
            <a:r>
              <a:rPr lang="en-US" dirty="0" smtClean="0"/>
              <a:t>Micronucleus Test (MN) – This is a </a:t>
            </a:r>
            <a:r>
              <a:rPr lang="en-US" dirty="0" smtClean="0">
                <a:solidFill>
                  <a:srgbClr val="FF0000"/>
                </a:solidFill>
              </a:rPr>
              <a:t>toxicological</a:t>
            </a:r>
            <a:r>
              <a:rPr lang="en-US" dirty="0" smtClean="0"/>
              <a:t> technique that is widely recognized as one of the </a:t>
            </a:r>
            <a:r>
              <a:rPr lang="en-US" b="1" dirty="0" smtClean="0">
                <a:solidFill>
                  <a:srgbClr val="FF0000"/>
                </a:solidFill>
              </a:rPr>
              <a:t>most reliable </a:t>
            </a:r>
            <a:r>
              <a:rPr lang="en-US" dirty="0" smtClean="0"/>
              <a:t>and successful assays for </a:t>
            </a:r>
            <a:r>
              <a:rPr lang="en-US" dirty="0" err="1" smtClean="0"/>
              <a:t>genotoxic</a:t>
            </a:r>
            <a:r>
              <a:rPr lang="en-US" dirty="0" smtClean="0"/>
              <a:t> studies.</a:t>
            </a:r>
          </a:p>
          <a:p>
            <a:pPr algn="l" rtl="0"/>
            <a:r>
              <a:rPr lang="en-US" dirty="0" smtClean="0"/>
              <a:t> A micronucleus is an erratic nucleus containing chromosomal fragments that are formed during the anaphase of mitosis or meiosis during cell replication. </a:t>
            </a:r>
          </a:p>
          <a:p>
            <a:pPr algn="l" rtl="0"/>
            <a:r>
              <a:rPr lang="en-US" dirty="0" smtClean="0"/>
              <a:t>By studying the number of micronuclei produced in cells that have been exposed to the chemical under analysis, potential </a:t>
            </a:r>
            <a:r>
              <a:rPr lang="en-US" dirty="0" err="1" smtClean="0">
                <a:solidFill>
                  <a:srgbClr val="FF0000"/>
                </a:solidFill>
              </a:rPr>
              <a:t>genotoxic</a:t>
            </a:r>
            <a:r>
              <a:rPr lang="en-US" dirty="0" smtClean="0">
                <a:solidFill>
                  <a:srgbClr val="FF0000"/>
                </a:solidFill>
              </a:rPr>
              <a:t> and mutagenic properties can be evaluated.</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357800" y="2455560"/>
              <a:ext cx="2071800" cy="223560"/>
            </p14:xfrm>
          </p:contentPart>
        </mc:Choice>
        <mc:Fallback>
          <p:pic>
            <p:nvPicPr>
              <p:cNvPr id="4" name="Ink 3"/>
              <p:cNvPicPr/>
              <p:nvPr/>
            </p:nvPicPr>
            <p:blipFill>
              <a:blip r:embed="rId3"/>
              <a:stretch>
                <a:fillRect/>
              </a:stretch>
            </p:blipFill>
            <p:spPr>
              <a:xfrm>
                <a:off x="4341960" y="2392200"/>
                <a:ext cx="21034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4295160" y="2491560"/>
              <a:ext cx="598680" cy="160920"/>
            </p14:xfrm>
          </p:contentPart>
        </mc:Choice>
        <mc:Fallback>
          <p:pic>
            <p:nvPicPr>
              <p:cNvPr id="5" name="Ink 4"/>
              <p:cNvPicPr/>
              <p:nvPr/>
            </p:nvPicPr>
            <p:blipFill>
              <a:blip r:embed="rId5"/>
              <a:stretch>
                <a:fillRect/>
              </a:stretch>
            </p:blipFill>
            <p:spPr>
              <a:xfrm>
                <a:off x="4279320" y="2427840"/>
                <a:ext cx="6303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8161560" y="2393280"/>
              <a:ext cx="1616760" cy="134280"/>
            </p14:xfrm>
          </p:contentPart>
        </mc:Choice>
        <mc:Fallback>
          <p:pic>
            <p:nvPicPr>
              <p:cNvPr id="6" name="Ink 5"/>
              <p:cNvPicPr/>
              <p:nvPr/>
            </p:nvPicPr>
            <p:blipFill>
              <a:blip r:embed="rId7"/>
              <a:stretch>
                <a:fillRect/>
              </a:stretch>
            </p:blipFill>
            <p:spPr>
              <a:xfrm>
                <a:off x="8145720" y="2329560"/>
                <a:ext cx="16484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8501040" y="2518200"/>
              <a:ext cx="1429200" cy="63000"/>
            </p14:xfrm>
          </p:contentPart>
        </mc:Choice>
        <mc:Fallback>
          <p:pic>
            <p:nvPicPr>
              <p:cNvPr id="7" name="Ink 6"/>
              <p:cNvPicPr/>
              <p:nvPr/>
            </p:nvPicPr>
            <p:blipFill>
              <a:blip r:embed="rId9"/>
              <a:stretch>
                <a:fillRect/>
              </a:stretch>
            </p:blipFill>
            <p:spPr>
              <a:xfrm>
                <a:off x="8485200" y="2454840"/>
                <a:ext cx="1460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1161000" y="2777040"/>
              <a:ext cx="9983520" cy="205920"/>
            </p14:xfrm>
          </p:contentPart>
        </mc:Choice>
        <mc:Fallback>
          <p:pic>
            <p:nvPicPr>
              <p:cNvPr id="8" name="Ink 7"/>
              <p:cNvPicPr/>
              <p:nvPr/>
            </p:nvPicPr>
            <p:blipFill>
              <a:blip r:embed="rId11"/>
              <a:stretch>
                <a:fillRect/>
              </a:stretch>
            </p:blipFill>
            <p:spPr>
              <a:xfrm>
                <a:off x="1145160" y="2713680"/>
                <a:ext cx="1001520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1196640" y="3286080"/>
              <a:ext cx="1420200" cy="63000"/>
            </p14:xfrm>
          </p:contentPart>
        </mc:Choice>
        <mc:Fallback>
          <p:pic>
            <p:nvPicPr>
              <p:cNvPr id="9" name="Ink 8"/>
              <p:cNvPicPr/>
              <p:nvPr/>
            </p:nvPicPr>
            <p:blipFill>
              <a:blip r:embed="rId13"/>
              <a:stretch>
                <a:fillRect/>
              </a:stretch>
            </p:blipFill>
            <p:spPr>
              <a:xfrm>
                <a:off x="1180800" y="3222720"/>
                <a:ext cx="1451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2304000" y="3107520"/>
              <a:ext cx="1964880" cy="268200"/>
            </p14:xfrm>
          </p:contentPart>
        </mc:Choice>
        <mc:Fallback>
          <p:pic>
            <p:nvPicPr>
              <p:cNvPr id="10" name="Ink 9"/>
              <p:cNvPicPr/>
              <p:nvPr/>
            </p:nvPicPr>
            <p:blipFill>
              <a:blip r:embed="rId15"/>
              <a:stretch>
                <a:fillRect/>
              </a:stretch>
            </p:blipFill>
            <p:spPr>
              <a:xfrm>
                <a:off x="2288160" y="3044160"/>
                <a:ext cx="1996560" cy="395280"/>
              </a:xfrm>
              <a:prstGeom prst="rect">
                <a:avLst/>
              </a:prstGeom>
            </p:spPr>
          </p:pic>
        </mc:Fallback>
      </mc:AlternateContent>
    </p:spTree>
    <p:extLst>
      <p:ext uri="{BB962C8B-B14F-4D97-AF65-F5344CB8AC3E}">
        <p14:creationId xmlns:p14="http://schemas.microsoft.com/office/powerpoint/2010/main" val="20941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3110" t="33838" r="46615" b="34914"/>
          <a:stretch/>
        </p:blipFill>
        <p:spPr>
          <a:xfrm>
            <a:off x="1233755" y="785814"/>
            <a:ext cx="9724489" cy="5642866"/>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785600" y="1667828"/>
              <a:ext cx="1054080" cy="63000"/>
            </p14:xfrm>
          </p:contentPart>
        </mc:Choice>
        <mc:Fallback>
          <p:pic>
            <p:nvPicPr>
              <p:cNvPr id="3" name="Ink 2"/>
              <p:cNvPicPr/>
              <p:nvPr/>
            </p:nvPicPr>
            <p:blipFill>
              <a:blip r:embed="rId4"/>
              <a:stretch>
                <a:fillRect/>
              </a:stretch>
            </p:blipFill>
            <p:spPr>
              <a:xfrm>
                <a:off x="1769760" y="1604468"/>
                <a:ext cx="1085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1674360" y="2877328"/>
              <a:ext cx="5492160" cy="80640"/>
            </p14:xfrm>
          </p:contentPart>
        </mc:Choice>
        <mc:Fallback>
          <p:pic>
            <p:nvPicPr>
              <p:cNvPr id="5" name="Ink 4"/>
              <p:cNvPicPr/>
              <p:nvPr/>
            </p:nvPicPr>
            <p:blipFill>
              <a:blip r:embed="rId6"/>
              <a:stretch>
                <a:fillRect/>
              </a:stretch>
            </p:blipFill>
            <p:spPr>
              <a:xfrm>
                <a:off x="1658520" y="2813968"/>
                <a:ext cx="5523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6831315" y="1665180"/>
              <a:ext cx="2098800" cy="45000"/>
            </p14:xfrm>
          </p:contentPart>
        </mc:Choice>
        <mc:Fallback>
          <p:pic>
            <p:nvPicPr>
              <p:cNvPr id="6" name="Ink 5"/>
              <p:cNvPicPr/>
              <p:nvPr/>
            </p:nvPicPr>
            <p:blipFill>
              <a:blip r:embed="rId8"/>
              <a:stretch>
                <a:fillRect/>
              </a:stretch>
            </p:blipFill>
            <p:spPr>
              <a:xfrm>
                <a:off x="6815475" y="1601820"/>
                <a:ext cx="2130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3769965" y="3261006"/>
              <a:ext cx="4233240" cy="107640"/>
            </p14:xfrm>
          </p:contentPart>
        </mc:Choice>
        <mc:Fallback>
          <p:pic>
            <p:nvPicPr>
              <p:cNvPr id="7" name="Ink 6"/>
              <p:cNvPicPr/>
              <p:nvPr/>
            </p:nvPicPr>
            <p:blipFill>
              <a:blip r:embed="rId10"/>
              <a:stretch>
                <a:fillRect/>
              </a:stretch>
            </p:blipFill>
            <p:spPr>
              <a:xfrm>
                <a:off x="3754125" y="3197646"/>
                <a:ext cx="4264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9240102" y="3323646"/>
              <a:ext cx="1277280" cy="45000"/>
            </p14:xfrm>
          </p:contentPart>
        </mc:Choice>
        <mc:Fallback>
          <p:pic>
            <p:nvPicPr>
              <p:cNvPr id="8" name="Ink 7"/>
              <p:cNvPicPr/>
              <p:nvPr/>
            </p:nvPicPr>
            <p:blipFill>
              <a:blip r:embed="rId12"/>
              <a:stretch>
                <a:fillRect/>
              </a:stretch>
            </p:blipFill>
            <p:spPr>
              <a:xfrm>
                <a:off x="9224262" y="3260286"/>
                <a:ext cx="1308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p14:cNvContentPartPr/>
              <p14:nvPr/>
            </p14:nvContentPartPr>
            <p14:xfrm>
              <a:off x="2741400" y="3647697"/>
              <a:ext cx="1607760" cy="143280"/>
            </p14:xfrm>
          </p:contentPart>
        </mc:Choice>
        <mc:Fallback>
          <p:pic>
            <p:nvPicPr>
              <p:cNvPr id="9" name="Ink 8"/>
              <p:cNvPicPr/>
              <p:nvPr/>
            </p:nvPicPr>
            <p:blipFill>
              <a:blip r:embed="rId14"/>
              <a:stretch>
                <a:fillRect/>
              </a:stretch>
            </p:blipFill>
            <p:spPr>
              <a:xfrm>
                <a:off x="2725560" y="3584337"/>
                <a:ext cx="16394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p14:cNvContentPartPr/>
              <p14:nvPr/>
            </p14:nvContentPartPr>
            <p14:xfrm>
              <a:off x="2852820" y="3743536"/>
              <a:ext cx="500400" cy="18360"/>
            </p14:xfrm>
          </p:contentPart>
        </mc:Choice>
        <mc:Fallback>
          <p:pic>
            <p:nvPicPr>
              <p:cNvPr id="10" name="Ink 9"/>
              <p:cNvPicPr/>
              <p:nvPr/>
            </p:nvPicPr>
            <p:blipFill>
              <a:blip r:embed="rId16"/>
              <a:stretch>
                <a:fillRect/>
              </a:stretch>
            </p:blipFill>
            <p:spPr>
              <a:xfrm>
                <a:off x="2836980" y="3680176"/>
                <a:ext cx="532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p14:cNvContentPartPr/>
              <p14:nvPr/>
            </p14:nvContentPartPr>
            <p14:xfrm>
              <a:off x="2129580" y="3671536"/>
              <a:ext cx="1223640" cy="72000"/>
            </p14:xfrm>
          </p:contentPart>
        </mc:Choice>
        <mc:Fallback>
          <p:pic>
            <p:nvPicPr>
              <p:cNvPr id="11" name="Ink 10"/>
              <p:cNvPicPr/>
              <p:nvPr/>
            </p:nvPicPr>
            <p:blipFill>
              <a:blip r:embed="rId18"/>
              <a:stretch>
                <a:fillRect/>
              </a:stretch>
            </p:blipFill>
            <p:spPr>
              <a:xfrm>
                <a:off x="2113740" y="3608176"/>
                <a:ext cx="1255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p14:cNvContentPartPr/>
              <p14:nvPr/>
            </p14:nvContentPartPr>
            <p14:xfrm>
              <a:off x="3200468" y="3723094"/>
              <a:ext cx="196920" cy="45000"/>
            </p14:xfrm>
          </p:contentPart>
        </mc:Choice>
        <mc:Fallback>
          <p:pic>
            <p:nvPicPr>
              <p:cNvPr id="12" name="Ink 11"/>
              <p:cNvPicPr/>
              <p:nvPr/>
            </p:nvPicPr>
            <p:blipFill>
              <a:blip r:embed="rId20"/>
              <a:stretch>
                <a:fillRect/>
              </a:stretch>
            </p:blipFill>
            <p:spPr>
              <a:xfrm>
                <a:off x="3184628" y="3659374"/>
                <a:ext cx="228600" cy="172080"/>
              </a:xfrm>
              <a:prstGeom prst="rect">
                <a:avLst/>
              </a:prstGeom>
            </p:spPr>
          </p:pic>
        </mc:Fallback>
      </mc:AlternateContent>
    </p:spTree>
    <p:extLst>
      <p:ext uri="{BB962C8B-B14F-4D97-AF65-F5344CB8AC3E}">
        <p14:creationId xmlns:p14="http://schemas.microsoft.com/office/powerpoint/2010/main" val="98516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3665" t="33566" r="46614" b="36555"/>
          <a:stretch/>
        </p:blipFill>
        <p:spPr>
          <a:xfrm>
            <a:off x="1538287" y="805518"/>
            <a:ext cx="9115426" cy="5152198"/>
          </a:xfrm>
          <a:prstGeom prst="rect">
            <a:avLst/>
          </a:prstGeom>
        </p:spPr>
      </p:pic>
    </p:spTree>
    <p:extLst>
      <p:ext uri="{BB962C8B-B14F-4D97-AF65-F5344CB8AC3E}">
        <p14:creationId xmlns:p14="http://schemas.microsoft.com/office/powerpoint/2010/main" val="2178151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2740" t="35177" r="46984" b="34256"/>
          <a:stretch/>
        </p:blipFill>
        <p:spPr>
          <a:xfrm>
            <a:off x="1371599" y="755432"/>
            <a:ext cx="9201151" cy="5222765"/>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116440" y="1428840"/>
              <a:ext cx="1794960" cy="71640"/>
            </p14:xfrm>
          </p:contentPart>
        </mc:Choice>
        <mc:Fallback>
          <p:pic>
            <p:nvPicPr>
              <p:cNvPr id="3" name="Ink 2"/>
              <p:cNvPicPr/>
              <p:nvPr/>
            </p:nvPicPr>
            <p:blipFill>
              <a:blip r:embed="rId4"/>
              <a:stretch>
                <a:fillRect/>
              </a:stretch>
            </p:blipFill>
            <p:spPr>
              <a:xfrm>
                <a:off x="2100600" y="1365120"/>
                <a:ext cx="182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3321720" y="1339560"/>
              <a:ext cx="1375560" cy="169920"/>
            </p14:xfrm>
          </p:contentPart>
        </mc:Choice>
        <mc:Fallback>
          <p:pic>
            <p:nvPicPr>
              <p:cNvPr id="5" name="Ink 4"/>
              <p:cNvPicPr/>
              <p:nvPr/>
            </p:nvPicPr>
            <p:blipFill>
              <a:blip r:embed="rId6"/>
              <a:stretch>
                <a:fillRect/>
              </a:stretch>
            </p:blipFill>
            <p:spPr>
              <a:xfrm>
                <a:off x="3305880" y="1275840"/>
                <a:ext cx="14072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2330640" y="2366280"/>
              <a:ext cx="1768320" cy="72000"/>
            </p14:xfrm>
          </p:contentPart>
        </mc:Choice>
        <mc:Fallback>
          <p:pic>
            <p:nvPicPr>
              <p:cNvPr id="6" name="Ink 5"/>
              <p:cNvPicPr/>
              <p:nvPr/>
            </p:nvPicPr>
            <p:blipFill>
              <a:blip r:embed="rId8"/>
              <a:stretch>
                <a:fillRect/>
              </a:stretch>
            </p:blipFill>
            <p:spPr>
              <a:xfrm>
                <a:off x="2314800" y="2302920"/>
                <a:ext cx="1800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2187720" y="3679200"/>
              <a:ext cx="2250720" cy="169920"/>
            </p14:xfrm>
          </p:contentPart>
        </mc:Choice>
        <mc:Fallback>
          <p:pic>
            <p:nvPicPr>
              <p:cNvPr id="7" name="Ink 6"/>
              <p:cNvPicPr/>
              <p:nvPr/>
            </p:nvPicPr>
            <p:blipFill>
              <a:blip r:embed="rId10"/>
              <a:stretch>
                <a:fillRect/>
              </a:stretch>
            </p:blipFill>
            <p:spPr>
              <a:xfrm>
                <a:off x="2171880" y="3615480"/>
                <a:ext cx="22824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2384280" y="5116680"/>
              <a:ext cx="360" cy="360"/>
            </p14:xfrm>
          </p:contentPart>
        </mc:Choice>
        <mc:Fallback>
          <p:pic>
            <p:nvPicPr>
              <p:cNvPr id="8" name="Ink 7"/>
              <p:cNvPicPr/>
              <p:nvPr/>
            </p:nvPicPr>
            <p:blipFill>
              <a:blip r:embed="rId12"/>
              <a:stretch>
                <a:fillRect/>
              </a:stretch>
            </p:blipFill>
            <p:spPr>
              <a:xfrm>
                <a:off x="2368440" y="5053320"/>
                <a:ext cx="32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p14:cNvContentPartPr/>
              <p14:nvPr/>
            </p14:nvContentPartPr>
            <p14:xfrm>
              <a:off x="2419920" y="5036400"/>
              <a:ext cx="2420280" cy="71640"/>
            </p14:xfrm>
          </p:contentPart>
        </mc:Choice>
        <mc:Fallback>
          <p:pic>
            <p:nvPicPr>
              <p:cNvPr id="9" name="Ink 8"/>
              <p:cNvPicPr/>
              <p:nvPr/>
            </p:nvPicPr>
            <p:blipFill>
              <a:blip r:embed="rId14"/>
              <a:stretch>
                <a:fillRect/>
              </a:stretch>
            </p:blipFill>
            <p:spPr>
              <a:xfrm>
                <a:off x="2404080" y="4972680"/>
                <a:ext cx="2451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p14:cNvContentPartPr/>
              <p14:nvPr/>
            </p14:nvContentPartPr>
            <p14:xfrm>
              <a:off x="2419920" y="5464800"/>
              <a:ext cx="3018600" cy="125640"/>
            </p14:xfrm>
          </p:contentPart>
        </mc:Choice>
        <mc:Fallback>
          <p:pic>
            <p:nvPicPr>
              <p:cNvPr id="10" name="Ink 9"/>
              <p:cNvPicPr/>
              <p:nvPr/>
            </p:nvPicPr>
            <p:blipFill>
              <a:blip r:embed="rId16"/>
              <a:stretch>
                <a:fillRect/>
              </a:stretch>
            </p:blipFill>
            <p:spPr>
              <a:xfrm>
                <a:off x="2404080" y="5401440"/>
                <a:ext cx="3050280" cy="252360"/>
              </a:xfrm>
              <a:prstGeom prst="rect">
                <a:avLst/>
              </a:prstGeom>
            </p:spPr>
          </p:pic>
        </mc:Fallback>
      </mc:AlternateContent>
    </p:spTree>
    <p:extLst>
      <p:ext uri="{BB962C8B-B14F-4D97-AF65-F5344CB8AC3E}">
        <p14:creationId xmlns:p14="http://schemas.microsoft.com/office/powerpoint/2010/main" val="418756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5324" t="24042" r="24463" b="10617"/>
          <a:stretch/>
        </p:blipFill>
        <p:spPr>
          <a:xfrm>
            <a:off x="1957388" y="365125"/>
            <a:ext cx="7811456" cy="5715000"/>
          </a:xfrm>
          <a:prstGeom prst="rect">
            <a:avLst/>
          </a:prstGeom>
        </p:spPr>
      </p:pic>
    </p:spTree>
    <p:extLst>
      <p:ext uri="{BB962C8B-B14F-4D97-AF65-F5344CB8AC3E}">
        <p14:creationId xmlns:p14="http://schemas.microsoft.com/office/powerpoint/2010/main" val="421082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6432" t="24699" r="30001" b="15542"/>
          <a:stretch/>
        </p:blipFill>
        <p:spPr>
          <a:xfrm>
            <a:off x="1757361" y="136523"/>
            <a:ext cx="8458202" cy="6522849"/>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5848920" y="2536200"/>
              <a:ext cx="2902680" cy="3134520"/>
            </p14:xfrm>
          </p:contentPart>
        </mc:Choice>
        <mc:Fallback>
          <p:pic>
            <p:nvPicPr>
              <p:cNvPr id="3" name="Ink 2"/>
              <p:cNvPicPr/>
              <p:nvPr/>
            </p:nvPicPr>
            <p:blipFill>
              <a:blip r:embed="rId4"/>
              <a:stretch>
                <a:fillRect/>
              </a:stretch>
            </p:blipFill>
            <p:spPr>
              <a:xfrm>
                <a:off x="5839560" y="2526840"/>
                <a:ext cx="2921400" cy="3153240"/>
              </a:xfrm>
              <a:prstGeom prst="rect">
                <a:avLst/>
              </a:prstGeom>
            </p:spPr>
          </p:pic>
        </mc:Fallback>
      </mc:AlternateContent>
    </p:spTree>
    <p:extLst>
      <p:ext uri="{BB962C8B-B14F-4D97-AF65-F5344CB8AC3E}">
        <p14:creationId xmlns:p14="http://schemas.microsoft.com/office/powerpoint/2010/main" val="246519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3109" t="24699" r="46062" b="34914"/>
          <a:stretch/>
        </p:blipFill>
        <p:spPr>
          <a:xfrm>
            <a:off x="942974" y="250759"/>
            <a:ext cx="8872539" cy="6534864"/>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276920" y="3071880"/>
              <a:ext cx="402120" cy="482400"/>
            </p14:xfrm>
          </p:contentPart>
        </mc:Choice>
        <mc:Fallback>
          <p:pic>
            <p:nvPicPr>
              <p:cNvPr id="3" name="Ink 2"/>
              <p:cNvPicPr/>
              <p:nvPr/>
            </p:nvPicPr>
            <p:blipFill>
              <a:blip r:embed="rId4"/>
              <a:stretch>
                <a:fillRect/>
              </a:stretch>
            </p:blipFill>
            <p:spPr>
              <a:xfrm>
                <a:off x="1267560" y="3062520"/>
                <a:ext cx="420840" cy="501120"/>
              </a:xfrm>
              <a:prstGeom prst="rect">
                <a:avLst/>
              </a:prstGeom>
            </p:spPr>
          </p:pic>
        </mc:Fallback>
      </mc:AlternateContent>
    </p:spTree>
    <p:extLst>
      <p:ext uri="{BB962C8B-B14F-4D97-AF65-F5344CB8AC3E}">
        <p14:creationId xmlns:p14="http://schemas.microsoft.com/office/powerpoint/2010/main" val="3139026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3294" t="24699" r="46431" b="40755"/>
          <a:stretch/>
        </p:blipFill>
        <p:spPr>
          <a:xfrm>
            <a:off x="1171570" y="165099"/>
            <a:ext cx="9630588" cy="6178551"/>
          </a:xfrm>
          <a:prstGeom prst="rect">
            <a:avLst/>
          </a:prstGeom>
        </p:spPr>
      </p:pic>
    </p:spTree>
    <p:extLst>
      <p:ext uri="{BB962C8B-B14F-4D97-AF65-F5344CB8AC3E}">
        <p14:creationId xmlns:p14="http://schemas.microsoft.com/office/powerpoint/2010/main" val="1933444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 name="Content Placeholder 3"/>
          <p:cNvPicPr>
            <a:picLocks noGrp="1" noChangeAspect="1"/>
          </p:cNvPicPr>
          <p:nvPr>
            <p:ph idx="1"/>
          </p:nvPr>
        </p:nvPicPr>
        <p:blipFill rotWithShape="1">
          <a:blip r:embed="rId2"/>
          <a:srcRect l="22925" t="24699" r="46062" b="33601"/>
          <a:stretch/>
        </p:blipFill>
        <p:spPr>
          <a:xfrm>
            <a:off x="1500188" y="207957"/>
            <a:ext cx="8386763" cy="6339992"/>
          </a:xfrm>
          <a:prstGeom prst="rect">
            <a:avLst/>
          </a:prstGeom>
        </p:spPr>
      </p:pic>
    </p:spTree>
    <p:extLst>
      <p:ext uri="{BB962C8B-B14F-4D97-AF65-F5344CB8AC3E}">
        <p14:creationId xmlns:p14="http://schemas.microsoft.com/office/powerpoint/2010/main" val="262489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2740" t="29296" r="46800" b="37213"/>
          <a:stretch/>
        </p:blipFill>
        <p:spPr>
          <a:xfrm>
            <a:off x="1628775" y="788667"/>
            <a:ext cx="8115300" cy="5016735"/>
          </a:xfrm>
          <a:prstGeom prst="rect">
            <a:avLst/>
          </a:prstGeom>
        </p:spPr>
      </p:pic>
    </p:spTree>
    <p:extLst>
      <p:ext uri="{BB962C8B-B14F-4D97-AF65-F5344CB8AC3E}">
        <p14:creationId xmlns:p14="http://schemas.microsoft.com/office/powerpoint/2010/main" val="267351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What is </a:t>
            </a:r>
            <a:r>
              <a:rPr lang="en-US" dirty="0" err="1" smtClean="0"/>
              <a:t>Genotoxicity</a:t>
            </a:r>
            <a:r>
              <a:rPr lang="en-US" dirty="0" smtClean="0"/>
              <a:t>?</a:t>
            </a:r>
            <a:br>
              <a:rPr lang="en-US" dirty="0" smtClean="0"/>
            </a:br>
            <a:endParaRPr lang="ar-IQ" dirty="0"/>
          </a:p>
        </p:txBody>
      </p:sp>
      <p:sp>
        <p:nvSpPr>
          <p:cNvPr id="3" name="Content Placeholder 2"/>
          <p:cNvSpPr>
            <a:spLocks noGrp="1"/>
          </p:cNvSpPr>
          <p:nvPr>
            <p:ph idx="1"/>
          </p:nvPr>
        </p:nvSpPr>
        <p:spPr/>
        <p:txBody>
          <a:bodyPr/>
          <a:lstStyle/>
          <a:p>
            <a:pPr algn="l" rtl="0"/>
            <a:r>
              <a:rPr lang="en-US" dirty="0" smtClean="0"/>
              <a:t>In genetics, </a:t>
            </a:r>
            <a:r>
              <a:rPr lang="en-US" b="1" dirty="0" err="1" smtClean="0">
                <a:solidFill>
                  <a:srgbClr val="FF0000"/>
                </a:solidFill>
              </a:rPr>
              <a:t>genotoxicity</a:t>
            </a:r>
            <a:r>
              <a:rPr lang="en-US" dirty="0" smtClean="0">
                <a:solidFill>
                  <a:srgbClr val="FF0000"/>
                </a:solidFill>
              </a:rPr>
              <a:t> </a:t>
            </a:r>
            <a:r>
              <a:rPr lang="en-US" dirty="0" smtClean="0"/>
              <a:t>is a term that describes the properties of </a:t>
            </a:r>
            <a:r>
              <a:rPr lang="en-US" dirty="0">
                <a:solidFill>
                  <a:srgbClr val="FF0000"/>
                </a:solidFill>
              </a:rPr>
              <a:t>chemicals pertaining to their ability to cause damage to genetic material</a:t>
            </a:r>
            <a:r>
              <a:rPr lang="en-US" dirty="0" smtClean="0"/>
              <a:t>. This can lead to </a:t>
            </a:r>
            <a:r>
              <a:rPr lang="en-US" dirty="0" smtClean="0">
                <a:solidFill>
                  <a:srgbClr val="FF0000"/>
                </a:solidFill>
              </a:rPr>
              <a:t>mutations</a:t>
            </a:r>
            <a:r>
              <a:rPr lang="en-US" dirty="0" smtClean="0"/>
              <a:t> and, possibly, </a:t>
            </a:r>
            <a:r>
              <a:rPr lang="en-US" dirty="0" smtClean="0">
                <a:solidFill>
                  <a:srgbClr val="FF0000"/>
                </a:solidFill>
              </a:rPr>
              <a:t>various types of cancer.</a:t>
            </a:r>
          </a:p>
          <a:p>
            <a:pPr algn="l" rtl="0"/>
            <a:endParaRPr lang="en-US" dirty="0" smtClean="0"/>
          </a:p>
          <a:p>
            <a:pPr algn="l" rtl="0"/>
            <a:r>
              <a:rPr lang="en-US" dirty="0" err="1" smtClean="0"/>
              <a:t>Genotoxicity</a:t>
            </a:r>
            <a:r>
              <a:rPr lang="en-US" dirty="0" smtClean="0"/>
              <a:t> is similar to and can be confused with </a:t>
            </a:r>
            <a:r>
              <a:rPr lang="en-US" b="1" dirty="0" smtClean="0">
                <a:solidFill>
                  <a:srgbClr val="FF0000"/>
                </a:solidFill>
              </a:rPr>
              <a:t>mutagenicity</a:t>
            </a:r>
            <a:r>
              <a:rPr lang="en-US" dirty="0" smtClean="0"/>
              <a:t> except that all mutagenic substances are </a:t>
            </a:r>
            <a:r>
              <a:rPr lang="en-US" dirty="0" err="1" smtClean="0"/>
              <a:t>genotoxic</a:t>
            </a:r>
            <a:r>
              <a:rPr lang="en-US" dirty="0" smtClean="0"/>
              <a:t>, whereas, conversely, not all </a:t>
            </a:r>
            <a:r>
              <a:rPr lang="en-US" dirty="0" err="1" smtClean="0"/>
              <a:t>genotoxic</a:t>
            </a:r>
            <a:r>
              <a:rPr lang="en-US" dirty="0" smtClean="0"/>
              <a:t> substances are mutagenic.</a:t>
            </a:r>
          </a:p>
          <a:p>
            <a:pPr algn="l" rtl="0"/>
            <a:endParaRPr lang="en-US" dirty="0" smtClean="0"/>
          </a:p>
          <a:p>
            <a:pPr algn="l" rtl="0"/>
            <a:endParaRPr lang="ar-IQ"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57320" y="4509360"/>
              <a:ext cx="429120" cy="339840"/>
            </p14:xfrm>
          </p:contentPart>
        </mc:Choice>
        <mc:Fallback>
          <p:pic>
            <p:nvPicPr>
              <p:cNvPr id="4" name="Ink 3"/>
              <p:cNvPicPr/>
              <p:nvPr/>
            </p:nvPicPr>
            <p:blipFill>
              <a:blip r:embed="rId3"/>
              <a:stretch>
                <a:fillRect/>
              </a:stretch>
            </p:blipFill>
            <p:spPr>
              <a:xfrm>
                <a:off x="2841480" y="4446000"/>
                <a:ext cx="4608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3268440" y="4598640"/>
              <a:ext cx="1437840" cy="45000"/>
            </p14:xfrm>
          </p:contentPart>
        </mc:Choice>
        <mc:Fallback>
          <p:pic>
            <p:nvPicPr>
              <p:cNvPr id="5" name="Ink 4"/>
              <p:cNvPicPr/>
              <p:nvPr/>
            </p:nvPicPr>
            <p:blipFill>
              <a:blip r:embed="rId5"/>
              <a:stretch>
                <a:fillRect/>
              </a:stretch>
            </p:blipFill>
            <p:spPr>
              <a:xfrm>
                <a:off x="3252240" y="4535280"/>
                <a:ext cx="1469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4705920" y="4598640"/>
              <a:ext cx="1670400" cy="36360"/>
            </p14:xfrm>
          </p:contentPart>
        </mc:Choice>
        <mc:Fallback>
          <p:pic>
            <p:nvPicPr>
              <p:cNvPr id="6" name="Ink 5"/>
              <p:cNvPicPr/>
              <p:nvPr/>
            </p:nvPicPr>
            <p:blipFill>
              <a:blip r:embed="rId7"/>
              <a:stretch>
                <a:fillRect/>
              </a:stretch>
            </p:blipFill>
            <p:spPr>
              <a:xfrm>
                <a:off x="4690080" y="4535280"/>
                <a:ext cx="1702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6375960" y="4563000"/>
              <a:ext cx="1884240" cy="125280"/>
            </p14:xfrm>
          </p:contentPart>
        </mc:Choice>
        <mc:Fallback>
          <p:pic>
            <p:nvPicPr>
              <p:cNvPr id="7" name="Ink 6"/>
              <p:cNvPicPr/>
              <p:nvPr/>
            </p:nvPicPr>
            <p:blipFill>
              <a:blip r:embed="rId9"/>
              <a:stretch>
                <a:fillRect/>
              </a:stretch>
            </p:blipFill>
            <p:spPr>
              <a:xfrm>
                <a:off x="6359760" y="4499640"/>
                <a:ext cx="1916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5179320" y="4598640"/>
              <a:ext cx="1437840" cy="63000"/>
            </p14:xfrm>
          </p:contentPart>
        </mc:Choice>
        <mc:Fallback>
          <p:pic>
            <p:nvPicPr>
              <p:cNvPr id="8" name="Ink 7"/>
              <p:cNvPicPr/>
              <p:nvPr/>
            </p:nvPicPr>
            <p:blipFill>
              <a:blip r:embed="rId11"/>
              <a:stretch>
                <a:fillRect/>
              </a:stretch>
            </p:blipFill>
            <p:spPr>
              <a:xfrm>
                <a:off x="5163480" y="4535280"/>
                <a:ext cx="1469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4313160" y="4598640"/>
              <a:ext cx="875520" cy="54000"/>
            </p14:xfrm>
          </p:contentPart>
        </mc:Choice>
        <mc:Fallback>
          <p:pic>
            <p:nvPicPr>
              <p:cNvPr id="9" name="Ink 8"/>
              <p:cNvPicPr/>
              <p:nvPr/>
            </p:nvPicPr>
            <p:blipFill>
              <a:blip r:embed="rId13"/>
              <a:stretch>
                <a:fillRect/>
              </a:stretch>
            </p:blipFill>
            <p:spPr>
              <a:xfrm>
                <a:off x="4297320" y="4535280"/>
                <a:ext cx="907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3491640" y="4616640"/>
              <a:ext cx="821880" cy="36000"/>
            </p14:xfrm>
          </p:contentPart>
        </mc:Choice>
        <mc:Fallback>
          <p:pic>
            <p:nvPicPr>
              <p:cNvPr id="10" name="Ink 9"/>
              <p:cNvPicPr/>
              <p:nvPr/>
            </p:nvPicPr>
            <p:blipFill>
              <a:blip r:embed="rId15"/>
              <a:stretch>
                <a:fillRect/>
              </a:stretch>
            </p:blipFill>
            <p:spPr>
              <a:xfrm>
                <a:off x="3475800" y="4553280"/>
                <a:ext cx="853560" cy="163080"/>
              </a:xfrm>
              <a:prstGeom prst="rect">
                <a:avLst/>
              </a:prstGeom>
            </p:spPr>
          </p:pic>
        </mc:Fallback>
      </mc:AlternateContent>
    </p:spTree>
    <p:extLst>
      <p:ext uri="{BB962C8B-B14F-4D97-AF65-F5344CB8AC3E}">
        <p14:creationId xmlns:p14="http://schemas.microsoft.com/office/powerpoint/2010/main" val="346927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3663" t="25684" r="46800" b="36885"/>
          <a:stretch/>
        </p:blipFill>
        <p:spPr>
          <a:xfrm>
            <a:off x="1443036" y="156625"/>
            <a:ext cx="8858252" cy="6311505"/>
          </a:xfrm>
          <a:prstGeom prst="rect">
            <a:avLst/>
          </a:prstGeom>
        </p:spPr>
      </p:pic>
    </p:spTree>
    <p:extLst>
      <p:ext uri="{BB962C8B-B14F-4D97-AF65-F5344CB8AC3E}">
        <p14:creationId xmlns:p14="http://schemas.microsoft.com/office/powerpoint/2010/main" val="3438458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4833" t="32251" r="30186" b="39183"/>
          <a:stretch/>
        </p:blipFill>
        <p:spPr>
          <a:xfrm>
            <a:off x="493779" y="1845431"/>
            <a:ext cx="11273500" cy="2831500"/>
          </a:xfrm>
          <a:prstGeom prst="rect">
            <a:avLst/>
          </a:prstGeom>
        </p:spPr>
      </p:pic>
    </p:spTree>
    <p:extLst>
      <p:ext uri="{BB962C8B-B14F-4D97-AF65-F5344CB8AC3E}">
        <p14:creationId xmlns:p14="http://schemas.microsoft.com/office/powerpoint/2010/main" val="365600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rotWithShape="1">
          <a:blip r:embed="rId2"/>
          <a:srcRect l="22838" t="23386" r="45877" b="33929"/>
          <a:stretch/>
        </p:blipFill>
        <p:spPr>
          <a:xfrm>
            <a:off x="1933731" y="575655"/>
            <a:ext cx="7996082" cy="6133657"/>
          </a:xfrm>
          <a:prstGeom prst="rect">
            <a:avLst/>
          </a:prstGeom>
        </p:spPr>
      </p:pic>
      <p:sp>
        <p:nvSpPr>
          <p:cNvPr id="5" name="TextBox 4"/>
          <p:cNvSpPr txBox="1"/>
          <p:nvPr/>
        </p:nvSpPr>
        <p:spPr>
          <a:xfrm>
            <a:off x="2043114" y="800100"/>
            <a:ext cx="1500188" cy="614363"/>
          </a:xfrm>
          <a:prstGeom prst="rect">
            <a:avLst/>
          </a:prstGeom>
          <a:solidFill>
            <a:schemeClr val="tx1"/>
          </a:solidFill>
        </p:spPr>
        <p:txBody>
          <a:bodyPr wrap="square" rtlCol="1">
            <a:spAutoFit/>
          </a:bodyPr>
          <a:lstStyle/>
          <a:p>
            <a:endParaRPr lang="ar-IQ" dirty="0"/>
          </a:p>
        </p:txBody>
      </p:sp>
      <p:sp>
        <p:nvSpPr>
          <p:cNvPr id="6" name="TextBox 5"/>
          <p:cNvSpPr txBox="1"/>
          <p:nvPr/>
        </p:nvSpPr>
        <p:spPr>
          <a:xfrm>
            <a:off x="6858000" y="4857750"/>
            <a:ext cx="442913" cy="771525"/>
          </a:xfrm>
          <a:prstGeom prst="rect">
            <a:avLst/>
          </a:prstGeom>
          <a:solidFill>
            <a:schemeClr val="tx1"/>
          </a:solidFill>
        </p:spPr>
        <p:txBody>
          <a:bodyPr wrap="square" rtlCol="1">
            <a:spAutoFit/>
          </a:bodyPr>
          <a:lstStyle/>
          <a:p>
            <a:endParaRPr lang="ar-IQ" dirty="0"/>
          </a:p>
        </p:txBody>
      </p:sp>
    </p:spTree>
    <p:extLst>
      <p:ext uri="{BB962C8B-B14F-4D97-AF65-F5344CB8AC3E}">
        <p14:creationId xmlns:p14="http://schemas.microsoft.com/office/powerpoint/2010/main" val="191264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2634"/>
            <a:ext cx="10515600" cy="4351338"/>
          </a:xfrm>
        </p:spPr>
        <p:txBody>
          <a:bodyPr/>
          <a:lstStyle/>
          <a:p>
            <a:pPr algn="l" rtl="0"/>
            <a:r>
              <a:rPr lang="en-US" b="1" dirty="0" err="1" smtClean="0">
                <a:solidFill>
                  <a:srgbClr val="FF0000"/>
                </a:solidFill>
              </a:rPr>
              <a:t>Genotoxicity</a:t>
            </a:r>
            <a:r>
              <a:rPr lang="en-US" dirty="0" smtClean="0">
                <a:solidFill>
                  <a:srgbClr val="FF0000"/>
                </a:solidFill>
              </a:rPr>
              <a:t> </a:t>
            </a:r>
            <a:r>
              <a:rPr lang="en-US" dirty="0" smtClean="0"/>
              <a:t>can lead to </a:t>
            </a:r>
            <a:r>
              <a:rPr lang="en-US" dirty="0" smtClean="0">
                <a:solidFill>
                  <a:srgbClr val="FF0000"/>
                </a:solidFill>
              </a:rPr>
              <a:t>indirect</a:t>
            </a:r>
            <a:r>
              <a:rPr lang="en-US" dirty="0" smtClean="0"/>
              <a:t> or </a:t>
            </a:r>
            <a:r>
              <a:rPr lang="en-US" dirty="0" smtClean="0">
                <a:solidFill>
                  <a:srgbClr val="FF0000"/>
                </a:solidFill>
              </a:rPr>
              <a:t>direct</a:t>
            </a:r>
            <a:r>
              <a:rPr lang="en-US" dirty="0" smtClean="0"/>
              <a:t> effects on the DNA including </a:t>
            </a:r>
            <a:r>
              <a:rPr lang="en-US" dirty="0" smtClean="0">
                <a:solidFill>
                  <a:srgbClr val="FF0000"/>
                </a:solidFill>
              </a:rPr>
              <a:t>mutation induction</a:t>
            </a:r>
            <a:r>
              <a:rPr lang="en-US" dirty="0" smtClean="0"/>
              <a:t>, mistimed event activation, and direct </a:t>
            </a:r>
            <a:r>
              <a:rPr lang="en-US" dirty="0" smtClean="0">
                <a:solidFill>
                  <a:srgbClr val="FF0000"/>
                </a:solidFill>
              </a:rPr>
              <a:t>DNA damage </a:t>
            </a:r>
            <a:r>
              <a:rPr lang="en-US" dirty="0" smtClean="0"/>
              <a:t>which leads to </a:t>
            </a:r>
            <a:r>
              <a:rPr lang="en-US" dirty="0" smtClean="0">
                <a:solidFill>
                  <a:srgbClr val="FF0000"/>
                </a:solidFill>
              </a:rPr>
              <a:t>mutations</a:t>
            </a:r>
            <a:r>
              <a:rPr lang="en-US" dirty="0" smtClean="0"/>
              <a:t>. It causes </a:t>
            </a:r>
            <a:r>
              <a:rPr lang="en-US" dirty="0" smtClean="0">
                <a:solidFill>
                  <a:srgbClr val="FF0000"/>
                </a:solidFill>
              </a:rPr>
              <a:t>direct</a:t>
            </a:r>
            <a:r>
              <a:rPr lang="en-US" dirty="0" smtClean="0"/>
              <a:t>, heritable changes that can be passed to future generations of cells.</a:t>
            </a:r>
          </a:p>
          <a:p>
            <a:pPr algn="l" rtl="0"/>
            <a:endParaRPr lang="en-US" dirty="0" smtClean="0"/>
          </a:p>
          <a:p>
            <a:pPr algn="l" rtl="0"/>
            <a:r>
              <a:rPr lang="en-US" dirty="0" smtClean="0"/>
              <a:t>Whereas this would normally be mitigated by the organism via DNA repair or the process of apoptosis (controlled cell death) the damage may not always be fixed, which leads to mutagenesis.</a:t>
            </a:r>
          </a:p>
          <a:p>
            <a:pPr algn="l" rtl="0"/>
            <a:endParaRPr lang="en-US" dirty="0" smtClean="0"/>
          </a:p>
          <a:p>
            <a:pPr algn="l" rtl="0"/>
            <a:endParaRPr lang="ar-IQ"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9322560" y="1785960"/>
              <a:ext cx="1241640" cy="45000"/>
            </p14:xfrm>
          </p:contentPart>
        </mc:Choice>
        <mc:Fallback>
          <p:pic>
            <p:nvPicPr>
              <p:cNvPr id="2" name="Ink 1"/>
              <p:cNvPicPr/>
              <p:nvPr/>
            </p:nvPicPr>
            <p:blipFill>
              <a:blip r:embed="rId3"/>
              <a:stretch>
                <a:fillRect/>
              </a:stretch>
            </p:blipFill>
            <p:spPr>
              <a:xfrm>
                <a:off x="9306720" y="1722600"/>
                <a:ext cx="1273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9617400" y="1696680"/>
              <a:ext cx="964800" cy="80640"/>
            </p14:xfrm>
          </p:contentPart>
        </mc:Choice>
        <mc:Fallback>
          <p:pic>
            <p:nvPicPr>
              <p:cNvPr id="4" name="Ink 3"/>
              <p:cNvPicPr/>
              <p:nvPr/>
            </p:nvPicPr>
            <p:blipFill>
              <a:blip r:embed="rId5"/>
              <a:stretch>
                <a:fillRect/>
              </a:stretch>
            </p:blipFill>
            <p:spPr>
              <a:xfrm>
                <a:off x="9601560" y="1633320"/>
                <a:ext cx="9964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p14:cNvContentPartPr/>
              <p14:nvPr/>
            </p14:nvContentPartPr>
            <p14:xfrm>
              <a:off x="9251280" y="1696680"/>
              <a:ext cx="366480" cy="160920"/>
            </p14:xfrm>
          </p:contentPart>
        </mc:Choice>
        <mc:Fallback>
          <p:pic>
            <p:nvPicPr>
              <p:cNvPr id="5" name="Ink 4"/>
              <p:cNvPicPr/>
              <p:nvPr/>
            </p:nvPicPr>
            <p:blipFill>
              <a:blip r:embed="rId7"/>
              <a:stretch>
                <a:fillRect/>
              </a:stretch>
            </p:blipFill>
            <p:spPr>
              <a:xfrm>
                <a:off x="9235440" y="1633320"/>
                <a:ext cx="3981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p14:cNvContentPartPr/>
              <p14:nvPr/>
            </p14:nvContentPartPr>
            <p14:xfrm>
              <a:off x="1187640" y="2116440"/>
              <a:ext cx="1152360" cy="160920"/>
            </p14:xfrm>
          </p:contentPart>
        </mc:Choice>
        <mc:Fallback>
          <p:pic>
            <p:nvPicPr>
              <p:cNvPr id="6" name="Ink 5"/>
              <p:cNvPicPr/>
              <p:nvPr/>
            </p:nvPicPr>
            <p:blipFill>
              <a:blip r:embed="rId9"/>
              <a:stretch>
                <a:fillRect/>
              </a:stretch>
            </p:blipFill>
            <p:spPr>
              <a:xfrm>
                <a:off x="1171800" y="2052720"/>
                <a:ext cx="1184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p14:cNvContentPartPr/>
              <p14:nvPr/>
            </p14:nvContentPartPr>
            <p14:xfrm>
              <a:off x="4187880" y="2143080"/>
              <a:ext cx="360" cy="360"/>
            </p14:xfrm>
          </p:contentPart>
        </mc:Choice>
        <mc:Fallback>
          <p:pic>
            <p:nvPicPr>
              <p:cNvPr id="7" name="Ink 6"/>
              <p:cNvPicPr/>
              <p:nvPr/>
            </p:nvPicPr>
            <p:blipFill>
              <a:blip r:embed="rId11"/>
              <a:stretch>
                <a:fillRect/>
              </a:stretch>
            </p:blipFill>
            <p:spPr>
              <a:xfrm>
                <a:off x="4172040" y="2079720"/>
                <a:ext cx="32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p14:cNvContentPartPr/>
              <p14:nvPr/>
            </p14:nvContentPartPr>
            <p14:xfrm>
              <a:off x="4116600" y="2071800"/>
              <a:ext cx="5349240" cy="169920"/>
            </p14:xfrm>
          </p:contentPart>
        </mc:Choice>
        <mc:Fallback>
          <p:pic>
            <p:nvPicPr>
              <p:cNvPr id="8" name="Ink 7"/>
              <p:cNvPicPr/>
              <p:nvPr/>
            </p:nvPicPr>
            <p:blipFill>
              <a:blip r:embed="rId13"/>
              <a:stretch>
                <a:fillRect/>
              </a:stretch>
            </p:blipFill>
            <p:spPr>
              <a:xfrm>
                <a:off x="4100760" y="2008080"/>
                <a:ext cx="53809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p14:cNvContentPartPr/>
              <p14:nvPr/>
            </p14:nvContentPartPr>
            <p14:xfrm>
              <a:off x="9322560" y="3589560"/>
              <a:ext cx="1625760" cy="45360"/>
            </p14:xfrm>
          </p:contentPart>
        </mc:Choice>
        <mc:Fallback>
          <p:pic>
            <p:nvPicPr>
              <p:cNvPr id="9" name="Ink 8"/>
              <p:cNvPicPr/>
              <p:nvPr/>
            </p:nvPicPr>
            <p:blipFill>
              <a:blip r:embed="rId15"/>
              <a:stretch>
                <a:fillRect/>
              </a:stretch>
            </p:blipFill>
            <p:spPr>
              <a:xfrm>
                <a:off x="9306720" y="3526200"/>
                <a:ext cx="1657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p14:cNvContentPartPr/>
              <p14:nvPr/>
            </p14:nvContentPartPr>
            <p14:xfrm>
              <a:off x="1143000" y="3884400"/>
              <a:ext cx="3098880" cy="196920"/>
            </p14:xfrm>
          </p:contentPart>
        </mc:Choice>
        <mc:Fallback>
          <p:pic>
            <p:nvPicPr>
              <p:cNvPr id="10" name="Ink 9"/>
              <p:cNvPicPr/>
              <p:nvPr/>
            </p:nvPicPr>
            <p:blipFill>
              <a:blip r:embed="rId17"/>
              <a:stretch>
                <a:fillRect/>
              </a:stretch>
            </p:blipFill>
            <p:spPr>
              <a:xfrm>
                <a:off x="1127160" y="3821040"/>
                <a:ext cx="31305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p14:cNvContentPartPr/>
              <p14:nvPr/>
            </p14:nvContentPartPr>
            <p14:xfrm>
              <a:off x="6849000" y="3964680"/>
              <a:ext cx="1563120" cy="54000"/>
            </p14:xfrm>
          </p:contentPart>
        </mc:Choice>
        <mc:Fallback>
          <p:pic>
            <p:nvPicPr>
              <p:cNvPr id="11" name="Ink 10"/>
              <p:cNvPicPr/>
              <p:nvPr/>
            </p:nvPicPr>
            <p:blipFill>
              <a:blip r:embed="rId19"/>
              <a:stretch>
                <a:fillRect/>
              </a:stretch>
            </p:blipFill>
            <p:spPr>
              <a:xfrm>
                <a:off x="6833160" y="3901320"/>
                <a:ext cx="1594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p14:cNvContentPartPr/>
              <p14:nvPr/>
            </p14:nvContentPartPr>
            <p14:xfrm>
              <a:off x="8411760" y="3964680"/>
              <a:ext cx="268200" cy="360"/>
            </p14:xfrm>
          </p:contentPart>
        </mc:Choice>
        <mc:Fallback>
          <p:pic>
            <p:nvPicPr>
              <p:cNvPr id="12" name="Ink 11"/>
              <p:cNvPicPr/>
              <p:nvPr/>
            </p:nvPicPr>
            <p:blipFill>
              <a:blip r:embed="rId21"/>
              <a:stretch>
                <a:fillRect/>
              </a:stretch>
            </p:blipFill>
            <p:spPr>
              <a:xfrm>
                <a:off x="8395920" y="3901320"/>
                <a:ext cx="299880" cy="127440"/>
              </a:xfrm>
              <a:prstGeom prst="rect">
                <a:avLst/>
              </a:prstGeom>
            </p:spPr>
          </p:pic>
        </mc:Fallback>
      </mc:AlternateContent>
    </p:spTree>
    <p:extLst>
      <p:ext uri="{BB962C8B-B14F-4D97-AF65-F5344CB8AC3E}">
        <p14:creationId xmlns:p14="http://schemas.microsoft.com/office/powerpoint/2010/main" val="153150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6" y="396872"/>
            <a:ext cx="10863263" cy="5503865"/>
          </a:xfrm>
        </p:spPr>
        <p:txBody>
          <a:bodyPr>
            <a:normAutofit fontScale="92500" lnSpcReduction="10000"/>
          </a:bodyPr>
          <a:lstStyle/>
          <a:p>
            <a:pPr algn="l" rtl="0"/>
            <a:r>
              <a:rPr lang="en-US" b="1" dirty="0" err="1" smtClean="0">
                <a:solidFill>
                  <a:srgbClr val="FF0000"/>
                </a:solidFill>
              </a:rPr>
              <a:t>Genotoxins</a:t>
            </a:r>
            <a:r>
              <a:rPr lang="en-US" dirty="0" smtClean="0">
                <a:solidFill>
                  <a:srgbClr val="FF0000"/>
                </a:solidFill>
              </a:rPr>
              <a:t> </a:t>
            </a:r>
            <a:r>
              <a:rPr lang="en-US" dirty="0" smtClean="0"/>
              <a:t>can include </a:t>
            </a:r>
            <a:r>
              <a:rPr lang="en-US" b="1" dirty="0" smtClean="0">
                <a:ln/>
                <a:solidFill>
                  <a:srgbClr val="FF0000"/>
                </a:solidFill>
                <a:effectLst>
                  <a:outerShdw blurRad="38100" dist="19050" dir="2700000" algn="tl" rotWithShape="0">
                    <a:schemeClr val="dk1">
                      <a:lumMod val="50000"/>
                      <a:alpha val="40000"/>
                    </a:schemeClr>
                  </a:outerShdw>
                </a:effectLst>
              </a:rPr>
              <a:t>chemical substances and radiation</a:t>
            </a:r>
            <a:r>
              <a:rPr lang="en-US" dirty="0" smtClean="0"/>
              <a:t>.</a:t>
            </a:r>
          </a:p>
          <a:p>
            <a:pPr algn="l" rtl="0"/>
            <a:r>
              <a:rPr lang="en-US" dirty="0" smtClean="0"/>
              <a:t>Depending </a:t>
            </a:r>
            <a:r>
              <a:rPr lang="en-US" dirty="0" smtClean="0"/>
              <a:t>on their effects within an organism, </a:t>
            </a:r>
            <a:r>
              <a:rPr lang="en-US" dirty="0" err="1" smtClean="0"/>
              <a:t>genotoxins</a:t>
            </a:r>
            <a:r>
              <a:rPr lang="en-US" dirty="0" smtClean="0"/>
              <a:t> can be categorized thusly:</a:t>
            </a:r>
          </a:p>
          <a:p>
            <a:pPr algn="l" rtl="0"/>
            <a:endParaRPr lang="en-US" dirty="0" smtClean="0"/>
          </a:p>
          <a:p>
            <a:pPr algn="l" rtl="0">
              <a:buFont typeface="Wingdings" panose="05000000000000000000" pitchFamily="2" charset="2"/>
              <a:buChar char="ü"/>
            </a:pPr>
            <a:r>
              <a:rPr lang="en-US" dirty="0" smtClean="0"/>
              <a:t>Carcinogens (cancer-causing agents</a:t>
            </a:r>
            <a:r>
              <a:rPr lang="en-US" dirty="0"/>
              <a:t>) </a:t>
            </a:r>
            <a:r>
              <a:rPr lang="en-US" dirty="0" smtClean="0"/>
              <a:t>may </a:t>
            </a:r>
            <a:r>
              <a:rPr lang="en-US" dirty="0"/>
              <a:t>be natural, such as aflatoxin, which is produced by a fungus and sometimes found on stored grains, or manmade, such as asbestos or tobacco smoke. Carcinogens work by </a:t>
            </a:r>
            <a:r>
              <a:rPr lang="en-US" dirty="0">
                <a:solidFill>
                  <a:srgbClr val="FF0000"/>
                </a:solidFill>
              </a:rPr>
              <a:t>interacting with a cell's DNA</a:t>
            </a:r>
            <a:r>
              <a:rPr lang="en-US" dirty="0"/>
              <a:t> and inducing genetic mutations.</a:t>
            </a:r>
            <a:endParaRPr lang="en-US" dirty="0" smtClean="0"/>
          </a:p>
          <a:p>
            <a:pPr algn="l" rtl="0">
              <a:buFont typeface="Wingdings" panose="05000000000000000000" pitchFamily="2" charset="2"/>
              <a:buChar char="ü"/>
            </a:pPr>
            <a:r>
              <a:rPr lang="en-US" dirty="0" smtClean="0"/>
              <a:t>Mutagens (mutation-causing agents</a:t>
            </a:r>
            <a:r>
              <a:rPr lang="en-US" dirty="0"/>
              <a:t>) </a:t>
            </a:r>
            <a:r>
              <a:rPr lang="en-US" dirty="0" smtClean="0"/>
              <a:t>is </a:t>
            </a:r>
            <a:r>
              <a:rPr lang="en-US" dirty="0"/>
              <a:t>a chemical or physical phenomenon, such as ionizing radiation, that </a:t>
            </a:r>
            <a:r>
              <a:rPr lang="en-US" dirty="0">
                <a:solidFill>
                  <a:srgbClr val="FF0000"/>
                </a:solidFill>
              </a:rPr>
              <a:t>promotes errors in DNA replication</a:t>
            </a:r>
            <a:r>
              <a:rPr lang="en-US" dirty="0"/>
              <a:t>. Exposure to a mutagen can produce DNA mutations that cause or contribute to diseases such as cancer.</a:t>
            </a:r>
            <a:endParaRPr lang="en-US" dirty="0" smtClean="0"/>
          </a:p>
          <a:p>
            <a:pPr algn="l" rtl="0">
              <a:buFont typeface="Wingdings" panose="05000000000000000000" pitchFamily="2" charset="2"/>
              <a:buChar char="ü"/>
            </a:pPr>
            <a:r>
              <a:rPr lang="en-US" dirty="0" smtClean="0"/>
              <a:t>Teratogens (birth defect causing agents</a:t>
            </a:r>
            <a:r>
              <a:rPr lang="en-US" dirty="0"/>
              <a:t>) are substances that may </a:t>
            </a:r>
            <a:r>
              <a:rPr lang="en-US" dirty="0">
                <a:solidFill>
                  <a:srgbClr val="FF0000"/>
                </a:solidFill>
              </a:rPr>
              <a:t>produce</a:t>
            </a:r>
            <a:r>
              <a:rPr lang="en-US" dirty="0"/>
              <a:t> </a:t>
            </a:r>
            <a:r>
              <a:rPr lang="en-US" dirty="0">
                <a:solidFill>
                  <a:srgbClr val="FF0000"/>
                </a:solidFill>
              </a:rPr>
              <a:t>physical or functional defects in the human embryo </a:t>
            </a:r>
            <a:r>
              <a:rPr lang="en-US" dirty="0"/>
              <a:t>or fetus after the pregnant woman is </a:t>
            </a:r>
            <a:r>
              <a:rPr lang="en-US" dirty="0" smtClean="0"/>
              <a:t>exposed to the </a:t>
            </a:r>
            <a:r>
              <a:rPr lang="en-US" dirty="0" err="1" smtClean="0"/>
              <a:t>subustance</a:t>
            </a:r>
            <a:r>
              <a:rPr lang="en-US" dirty="0" smtClean="0"/>
              <a:t> </a:t>
            </a:r>
            <a:endParaRPr lang="ar-IQ" dirty="0"/>
          </a:p>
        </p:txBody>
      </p:sp>
    </p:spTree>
    <p:extLst>
      <p:ext uri="{BB962C8B-B14F-4D97-AF65-F5344CB8AC3E}">
        <p14:creationId xmlns:p14="http://schemas.microsoft.com/office/powerpoint/2010/main" val="575665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smtClean="0"/>
              <a:t>There are two different effects of a </a:t>
            </a:r>
            <a:r>
              <a:rPr lang="en-US" dirty="0" err="1" smtClean="0"/>
              <a:t>genotoxic</a:t>
            </a:r>
            <a:r>
              <a:rPr lang="en-US" dirty="0" smtClean="0"/>
              <a:t> agent in a eukaryotic organism depending on which type of cell is affected. </a:t>
            </a:r>
          </a:p>
          <a:p>
            <a:pPr algn="l" rtl="0">
              <a:buFont typeface="Wingdings" panose="05000000000000000000" pitchFamily="2" charset="2"/>
              <a:buChar char="v"/>
            </a:pPr>
            <a:r>
              <a:rPr lang="en-US" dirty="0" smtClean="0"/>
              <a:t>In </a:t>
            </a:r>
            <a:r>
              <a:rPr lang="en-US" dirty="0" smtClean="0">
                <a:solidFill>
                  <a:srgbClr val="FF0000"/>
                </a:solidFill>
              </a:rPr>
              <a:t>somatic </a:t>
            </a:r>
            <a:r>
              <a:rPr lang="en-US" dirty="0" smtClean="0"/>
              <a:t>cells, genetic damage may lead to malignancy (cancer) </a:t>
            </a:r>
          </a:p>
          <a:p>
            <a:pPr algn="l" rtl="0">
              <a:buFont typeface="Wingdings" panose="05000000000000000000" pitchFamily="2" charset="2"/>
              <a:buChar char="v"/>
            </a:pPr>
            <a:r>
              <a:rPr lang="en-US" dirty="0" smtClean="0"/>
              <a:t>whereas in </a:t>
            </a:r>
            <a:r>
              <a:rPr lang="en-US" dirty="0" smtClean="0">
                <a:solidFill>
                  <a:srgbClr val="FF0000"/>
                </a:solidFill>
              </a:rPr>
              <a:t>germ</a:t>
            </a:r>
            <a:r>
              <a:rPr lang="en-US" dirty="0" smtClean="0"/>
              <a:t> cells heritable mutations may occur leading to birth defects.</a:t>
            </a:r>
            <a:endParaRPr lang="ar-IQ" dirty="0"/>
          </a:p>
        </p:txBody>
      </p:sp>
    </p:spTree>
    <p:extLst>
      <p:ext uri="{BB962C8B-B14F-4D97-AF65-F5344CB8AC3E}">
        <p14:creationId xmlns:p14="http://schemas.microsoft.com/office/powerpoint/2010/main" val="263806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6925"/>
            <a:ext cx="10515600" cy="4351338"/>
          </a:xfrm>
        </p:spPr>
        <p:txBody>
          <a:bodyPr/>
          <a:lstStyle/>
          <a:p>
            <a:pPr marL="0" indent="0" algn="l" rtl="0">
              <a:buNone/>
            </a:pPr>
            <a:r>
              <a:rPr lang="en-US" dirty="0" smtClean="0"/>
              <a:t>Common </a:t>
            </a:r>
            <a:r>
              <a:rPr lang="en-US" dirty="0" smtClean="0">
                <a:solidFill>
                  <a:srgbClr val="FF0000"/>
                </a:solidFill>
              </a:rPr>
              <a:t>damage</a:t>
            </a:r>
            <a:r>
              <a:rPr lang="en-US" dirty="0" smtClean="0"/>
              <a:t> caused by genotoxic agents </a:t>
            </a:r>
            <a:r>
              <a:rPr lang="en-US" dirty="0" smtClean="0"/>
              <a:t>includes:</a:t>
            </a:r>
          </a:p>
          <a:p>
            <a:pPr algn="l" rtl="0">
              <a:buFont typeface="Wingdings" panose="05000000000000000000" pitchFamily="2" charset="2"/>
              <a:buChar char="ü"/>
            </a:pPr>
            <a:r>
              <a:rPr lang="en-US" dirty="0" smtClean="0"/>
              <a:t>single </a:t>
            </a:r>
            <a:r>
              <a:rPr lang="en-US" dirty="0" smtClean="0"/>
              <a:t>and double-strand breaks in DNA, </a:t>
            </a:r>
            <a:endParaRPr lang="en-US" dirty="0" smtClean="0"/>
          </a:p>
          <a:p>
            <a:pPr algn="l" rtl="0">
              <a:buFont typeface="Wingdings" panose="05000000000000000000" pitchFamily="2" charset="2"/>
              <a:buChar char="ü"/>
            </a:pPr>
            <a:r>
              <a:rPr lang="en-US" dirty="0" smtClean="0"/>
              <a:t>structural </a:t>
            </a:r>
            <a:r>
              <a:rPr lang="en-US" dirty="0" smtClean="0"/>
              <a:t>and numerical chromosomal aberrations, </a:t>
            </a:r>
            <a:endParaRPr lang="en-US" dirty="0" smtClean="0"/>
          </a:p>
          <a:p>
            <a:pPr algn="l" rtl="0">
              <a:buFont typeface="Wingdings" panose="05000000000000000000" pitchFamily="2" charset="2"/>
              <a:buChar char="ü"/>
            </a:pPr>
            <a:r>
              <a:rPr lang="en-US" dirty="0" smtClean="0"/>
              <a:t>point </a:t>
            </a:r>
            <a:r>
              <a:rPr lang="en-US" dirty="0" smtClean="0"/>
              <a:t>mutations, and </a:t>
            </a:r>
            <a:endParaRPr lang="en-US" dirty="0" smtClean="0"/>
          </a:p>
          <a:p>
            <a:pPr algn="l" rtl="0">
              <a:buFont typeface="Wingdings" panose="05000000000000000000" pitchFamily="2" charset="2"/>
              <a:buChar char="ü"/>
            </a:pPr>
            <a:r>
              <a:rPr lang="en-US" dirty="0" smtClean="0"/>
              <a:t>loss </a:t>
            </a:r>
            <a:r>
              <a:rPr lang="en-US" dirty="0" smtClean="0"/>
              <a:t>of excision repair. </a:t>
            </a:r>
            <a:endParaRPr lang="en-US" dirty="0" smtClean="0"/>
          </a:p>
          <a:p>
            <a:pPr algn="l" rtl="0">
              <a:buFont typeface="Wingdings" panose="05000000000000000000" pitchFamily="2" charset="2"/>
              <a:buChar char="ü"/>
            </a:pPr>
            <a:endParaRPr lang="en-US" dirty="0"/>
          </a:p>
          <a:p>
            <a:pPr marL="0" indent="0" algn="l" rtl="0">
              <a:buNone/>
            </a:pPr>
            <a:r>
              <a:rPr lang="en-US" dirty="0" smtClean="0"/>
              <a:t>Knowledge </a:t>
            </a:r>
            <a:r>
              <a:rPr lang="en-US" dirty="0" smtClean="0"/>
              <a:t>of the potential effects of the chemical is vital if public safety is to be assured.</a:t>
            </a:r>
            <a:endParaRPr lang="ar-IQ" dirty="0"/>
          </a:p>
        </p:txBody>
      </p:sp>
    </p:spTree>
    <p:extLst>
      <p:ext uri="{BB962C8B-B14F-4D97-AF65-F5344CB8AC3E}">
        <p14:creationId xmlns:p14="http://schemas.microsoft.com/office/powerpoint/2010/main" val="3930055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Genotoxicity Testing:</a:t>
            </a:r>
            <a:endParaRPr lang="ar-IQ" dirty="0"/>
          </a:p>
        </p:txBody>
      </p:sp>
      <p:sp>
        <p:nvSpPr>
          <p:cNvPr id="3" name="Content Placeholder 2"/>
          <p:cNvSpPr>
            <a:spLocks noGrp="1"/>
          </p:cNvSpPr>
          <p:nvPr>
            <p:ph idx="1"/>
          </p:nvPr>
        </p:nvSpPr>
        <p:spPr/>
        <p:txBody>
          <a:bodyPr/>
          <a:lstStyle/>
          <a:p>
            <a:pPr algn="l" rtl="0"/>
            <a:r>
              <a:rPr lang="en-US" dirty="0" smtClean="0">
                <a:solidFill>
                  <a:srgbClr val="FF0000"/>
                </a:solidFill>
              </a:rPr>
              <a:t>Evaluation</a:t>
            </a:r>
            <a:r>
              <a:rPr lang="en-US" dirty="0" smtClean="0"/>
              <a:t> of the genotoxicity effects of various materials for use as drug components </a:t>
            </a:r>
            <a:r>
              <a:rPr lang="en-US" dirty="0" smtClean="0">
                <a:solidFill>
                  <a:srgbClr val="FF0000"/>
                </a:solidFill>
              </a:rPr>
              <a:t>is vital</a:t>
            </a:r>
            <a:r>
              <a:rPr lang="en-US" dirty="0" smtClean="0"/>
              <a:t>. </a:t>
            </a:r>
          </a:p>
          <a:p>
            <a:pPr algn="l" rtl="0"/>
            <a:r>
              <a:rPr lang="en-US" dirty="0" smtClean="0"/>
              <a:t>For example, </a:t>
            </a:r>
            <a:r>
              <a:rPr lang="en-US" dirty="0" smtClean="0">
                <a:solidFill>
                  <a:srgbClr val="FF0000"/>
                </a:solidFill>
              </a:rPr>
              <a:t>chromium</a:t>
            </a:r>
            <a:r>
              <a:rPr lang="en-US" dirty="0" smtClean="0"/>
              <a:t>, which is a transition metal, </a:t>
            </a:r>
            <a:r>
              <a:rPr lang="en-US" dirty="0" smtClean="0">
                <a:solidFill>
                  <a:srgbClr val="FF0000"/>
                </a:solidFill>
              </a:rPr>
              <a:t>can cause DNA lesions which can lead to carcinogenesis</a:t>
            </a:r>
            <a:r>
              <a:rPr lang="en-US" dirty="0" smtClean="0">
                <a:solidFill>
                  <a:srgbClr val="FF0000"/>
                </a:solidFill>
              </a:rPr>
              <a:t>.</a:t>
            </a:r>
          </a:p>
          <a:p>
            <a:pPr algn="l" rtl="0"/>
            <a:endParaRPr lang="en-US" dirty="0" smtClean="0">
              <a:solidFill>
                <a:srgbClr val="FF0000"/>
              </a:solidFill>
            </a:endParaRPr>
          </a:p>
          <a:p>
            <a:pPr marL="0" indent="0" algn="l" rtl="0">
              <a:buNone/>
            </a:pPr>
            <a:endParaRPr lang="en-US" dirty="0" smtClean="0">
              <a:solidFill>
                <a:srgbClr val="FF0000"/>
              </a:solidFill>
            </a:endParaRPr>
          </a:p>
          <a:p>
            <a:pPr algn="l" rtl="0"/>
            <a:endParaRPr lang="en-US" dirty="0" smtClean="0"/>
          </a:p>
          <a:p>
            <a:pPr algn="l" rtl="0"/>
            <a:endParaRPr lang="ar-IQ" dirty="0"/>
          </a:p>
        </p:txBody>
      </p:sp>
    </p:spTree>
    <p:extLst>
      <p:ext uri="{BB962C8B-B14F-4D97-AF65-F5344CB8AC3E}">
        <p14:creationId xmlns:p14="http://schemas.microsoft.com/office/powerpoint/2010/main" val="225235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smtClean="0"/>
              <a:t>Many different </a:t>
            </a:r>
            <a:r>
              <a:rPr lang="en-US" sz="3200" dirty="0" smtClean="0">
                <a:solidFill>
                  <a:srgbClr val="FF0000"/>
                </a:solidFill>
              </a:rPr>
              <a:t>techniques</a:t>
            </a:r>
            <a:r>
              <a:rPr lang="en-US" sz="3200" dirty="0" smtClean="0"/>
              <a:t> can be used to test for the </a:t>
            </a:r>
            <a:r>
              <a:rPr lang="en-US" sz="3200" dirty="0" err="1" smtClean="0"/>
              <a:t>genotoxicity</a:t>
            </a:r>
            <a:r>
              <a:rPr lang="en-US" sz="3200" dirty="0" smtClean="0"/>
              <a:t> of a substance:</a:t>
            </a:r>
            <a:br>
              <a:rPr lang="en-US" sz="3200" dirty="0" smtClean="0"/>
            </a:br>
            <a:r>
              <a:rPr lang="en-US" sz="3200" dirty="0" smtClean="0"/>
              <a:t>These can either be in-vivo or in-vitro tests and include:</a:t>
            </a:r>
            <a:endParaRPr lang="ar-IQ" sz="3200" dirty="0"/>
          </a:p>
        </p:txBody>
      </p:sp>
      <p:sp>
        <p:nvSpPr>
          <p:cNvPr id="3" name="Content Placeholder 2"/>
          <p:cNvSpPr>
            <a:spLocks noGrp="1"/>
          </p:cNvSpPr>
          <p:nvPr>
            <p:ph idx="1"/>
          </p:nvPr>
        </p:nvSpPr>
        <p:spPr>
          <a:xfrm>
            <a:off x="738186" y="2225675"/>
            <a:ext cx="10820401" cy="4351338"/>
          </a:xfrm>
        </p:spPr>
        <p:txBody>
          <a:bodyPr/>
          <a:lstStyle/>
          <a:p>
            <a:pPr marL="514350" indent="-514350" algn="l" rtl="0">
              <a:buFont typeface="+mj-lt"/>
              <a:buAutoNum type="arabicPeriod"/>
            </a:pPr>
            <a:r>
              <a:rPr lang="en-US" dirty="0" smtClean="0"/>
              <a:t>Ames Assay – This commonly used technique uses multiple </a:t>
            </a:r>
            <a:r>
              <a:rPr lang="en-US" dirty="0" smtClean="0">
                <a:solidFill>
                  <a:srgbClr val="FF0000"/>
                </a:solidFill>
              </a:rPr>
              <a:t>bacterial</a:t>
            </a:r>
            <a:r>
              <a:rPr lang="en-US" dirty="0" smtClean="0"/>
              <a:t> strains of </a:t>
            </a:r>
            <a:r>
              <a:rPr lang="en-US" i="1" dirty="0" smtClean="0"/>
              <a:t>Salmonella </a:t>
            </a:r>
            <a:r>
              <a:rPr lang="en-US" i="1" dirty="0" err="1" smtClean="0"/>
              <a:t>typhimurium</a:t>
            </a:r>
            <a:r>
              <a:rPr lang="en-US" i="1" dirty="0" smtClean="0"/>
              <a:t> </a:t>
            </a:r>
            <a:r>
              <a:rPr lang="en-US" dirty="0" smtClean="0">
                <a:solidFill>
                  <a:srgbClr val="FF0000"/>
                </a:solidFill>
              </a:rPr>
              <a:t>to compare different genetic changes</a:t>
            </a:r>
            <a:r>
              <a:rPr lang="en-US" dirty="0" smtClean="0"/>
              <a:t> and assess the </a:t>
            </a:r>
            <a:r>
              <a:rPr lang="en-US" dirty="0" err="1" smtClean="0"/>
              <a:t>genotoxicity</a:t>
            </a:r>
            <a:r>
              <a:rPr lang="en-US" dirty="0" smtClean="0"/>
              <a:t> of a substance. </a:t>
            </a:r>
          </a:p>
          <a:p>
            <a:pPr algn="l" rtl="0"/>
            <a:r>
              <a:rPr lang="en-US" dirty="0" smtClean="0"/>
              <a:t>The bacteria are incubated with histidine, which they need but cannot produce. Any strains which are left alive at the end of the test will, therefore, have mutated to synthesize histidine, which indicates that the chemical is potentially </a:t>
            </a:r>
            <a:r>
              <a:rPr lang="en-US" dirty="0" err="1" smtClean="0"/>
              <a:t>genotoxic</a:t>
            </a:r>
            <a:r>
              <a:rPr lang="en-US" dirty="0" smtClean="0"/>
              <a:t>. </a:t>
            </a:r>
          </a:p>
          <a:p>
            <a:pPr algn="l" rtl="0"/>
            <a:r>
              <a:rPr lang="en-US" dirty="0" smtClean="0">
                <a:solidFill>
                  <a:srgbClr val="FF0000"/>
                </a:solidFill>
              </a:rPr>
              <a:t>This technique is useful for identifying frameshift and point mutations.</a:t>
            </a:r>
            <a:endParaRPr lang="ar-IQ" dirty="0">
              <a:solidFill>
                <a:srgbClr val="FF0000"/>
              </a:solidFill>
            </a:endParaRPr>
          </a:p>
        </p:txBody>
      </p:sp>
    </p:spTree>
    <p:extLst>
      <p:ext uri="{BB962C8B-B14F-4D97-AF65-F5344CB8AC3E}">
        <p14:creationId xmlns:p14="http://schemas.microsoft.com/office/powerpoint/2010/main" val="238658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336" y="911225"/>
            <a:ext cx="10706101" cy="4846638"/>
          </a:xfrm>
        </p:spPr>
        <p:txBody>
          <a:bodyPr>
            <a:normAutofit/>
          </a:bodyPr>
          <a:lstStyle/>
          <a:p>
            <a:pPr marL="514350" indent="-514350" algn="l" rtl="0">
              <a:buFont typeface="+mj-lt"/>
              <a:buAutoNum type="arabicPeriod" startAt="2"/>
            </a:pPr>
            <a:r>
              <a:rPr lang="en-US" dirty="0" smtClean="0"/>
              <a:t>Comet Assay (Single-cell gel electrophoresis) – : commonly used technique that </a:t>
            </a:r>
            <a:r>
              <a:rPr lang="en-US" dirty="0" smtClean="0">
                <a:solidFill>
                  <a:srgbClr val="FF0000"/>
                </a:solidFill>
              </a:rPr>
              <a:t>measures DNA strand breaks in cells</a:t>
            </a:r>
            <a:r>
              <a:rPr lang="en-US" dirty="0" smtClean="0"/>
              <a:t>. </a:t>
            </a:r>
          </a:p>
          <a:p>
            <a:pPr algn="l" rtl="0"/>
            <a:r>
              <a:rPr lang="en-US" dirty="0" smtClean="0"/>
              <a:t>Cells are embedded in agarose and are lysed with detergents and high salt.  Comet-like structures are formed (hence the name) with damaged DNA strands containing double-strand breaks migrating toward the anode. </a:t>
            </a:r>
          </a:p>
          <a:p>
            <a:pPr algn="l" rtl="0"/>
            <a:r>
              <a:rPr lang="en-US" dirty="0" smtClean="0"/>
              <a:t>This technique is </a:t>
            </a:r>
            <a:r>
              <a:rPr lang="en-US" dirty="0" smtClean="0">
                <a:solidFill>
                  <a:srgbClr val="FF0000"/>
                </a:solidFill>
              </a:rPr>
              <a:t>advantageous</a:t>
            </a:r>
            <a:r>
              <a:rPr lang="en-US" dirty="0" smtClean="0"/>
              <a:t> as it can </a:t>
            </a:r>
            <a:r>
              <a:rPr lang="en-US" dirty="0" smtClean="0">
                <a:solidFill>
                  <a:srgbClr val="FF0000"/>
                </a:solidFill>
              </a:rPr>
              <a:t>detect low levels of DNA damage</a:t>
            </a:r>
            <a:r>
              <a:rPr lang="en-US" dirty="0" smtClean="0"/>
              <a:t> and is a relatively simple and cheap procedure that produces quick results. </a:t>
            </a:r>
          </a:p>
          <a:p>
            <a:pPr algn="l" rtl="0"/>
            <a:r>
              <a:rPr lang="en-US" dirty="0" smtClean="0"/>
              <a:t>However, a comet assay </a:t>
            </a:r>
            <a:r>
              <a:rPr lang="en-US" dirty="0" smtClean="0">
                <a:solidFill>
                  <a:srgbClr val="FF0000"/>
                </a:solidFill>
              </a:rPr>
              <a:t>does not reveal </a:t>
            </a:r>
            <a:r>
              <a:rPr lang="en-US" dirty="0" smtClean="0"/>
              <a:t>the underlying </a:t>
            </a:r>
            <a:r>
              <a:rPr lang="en-US" dirty="0" smtClean="0">
                <a:solidFill>
                  <a:srgbClr val="FF0000"/>
                </a:solidFill>
              </a:rPr>
              <a:t>mechanism</a:t>
            </a:r>
            <a:r>
              <a:rPr lang="en-US" dirty="0" smtClean="0"/>
              <a:t> for the </a:t>
            </a:r>
            <a:r>
              <a:rPr lang="en-US" dirty="0" err="1" smtClean="0"/>
              <a:t>genotoxic</a:t>
            </a:r>
            <a:r>
              <a:rPr lang="en-US" dirty="0" smtClean="0"/>
              <a:t> effect of the chemical</a:t>
            </a:r>
            <a:r>
              <a:rPr lang="en-US" dirty="0" smtClean="0">
                <a:solidFill>
                  <a:srgbClr val="FF0000"/>
                </a:solidFill>
              </a:rPr>
              <a:t>.</a:t>
            </a:r>
          </a:p>
          <a:p>
            <a:pPr algn="l" rtl="0"/>
            <a:endParaRPr lang="ar-IQ" dirty="0"/>
          </a:p>
        </p:txBody>
      </p:sp>
    </p:spTree>
    <p:extLst>
      <p:ext uri="{BB962C8B-B14F-4D97-AF65-F5344CB8AC3E}">
        <p14:creationId xmlns:p14="http://schemas.microsoft.com/office/powerpoint/2010/main" val="332466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725</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Genotoxicity</vt:lpstr>
      <vt:lpstr>What is Genotoxicity? </vt:lpstr>
      <vt:lpstr>PowerPoint Presentation</vt:lpstr>
      <vt:lpstr>PowerPoint Presentation</vt:lpstr>
      <vt:lpstr>PowerPoint Presentation</vt:lpstr>
      <vt:lpstr>PowerPoint Presentation</vt:lpstr>
      <vt:lpstr>Genotoxicity Testing:</vt:lpstr>
      <vt:lpstr>Many different techniques can be used to test for the genotoxicity of a substance: These can either be in-vivo or in-vitro tests and include: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genotoxicity</dc:title>
  <dc:creator>hp</dc:creator>
  <cp:lastModifiedBy>hp</cp:lastModifiedBy>
  <cp:revision>13</cp:revision>
  <dcterms:created xsi:type="dcterms:W3CDTF">2021-07-29T07:12:56Z</dcterms:created>
  <dcterms:modified xsi:type="dcterms:W3CDTF">2021-11-27T15:30:16Z</dcterms:modified>
</cp:coreProperties>
</file>