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6CE6619-0216-407F-893E-BDC7C2BE3DF9}">
          <p14:sldIdLst/>
        </p14:section>
        <p14:section name="Untitled Section" id="{CB314345-77CF-4112-889A-FFEC24B67C66}">
          <p14:sldIdLst>
            <p14:sldId id="258"/>
            <p14:sldId id="257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B1F3-D585-247C-C240-2627B3E4A6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D36D7-A4E3-FFCA-8522-AFEA2DBAF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5EA12-2A05-613D-BED3-54D1F136F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89BA2-2B7F-28FD-FB7D-4AF4FDCBB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055D3-0854-BD93-A7A9-3B7B3234B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8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23D35-B80C-A189-1D4D-FE902CEAE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133AE7-5265-5A66-CE66-813CB366B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9AB0D-D539-E25E-7FD7-6BC8C0630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B05F4-3BA4-1B3D-4AC4-4275939B8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AE059-AB02-6DF3-66EF-98B233365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3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4A8F01-DA9E-02C4-A37E-4F8D77E49A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C9AF70-8F42-31C9-029E-017B976489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612FB-A62C-C19F-D7CB-A74EA9195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80D-F189-2918-78C5-AD6A9AD5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800C7-32D7-3532-8612-A29216538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39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DE08B-E632-159C-4185-3F446A8AF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DB21E-7B97-CE53-9A6C-6AA263AE4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479C6-91CB-8B79-6F7E-5E2B15411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B0369-6CBA-441E-A671-660CF58EB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C85F-27DE-521D-9A9F-D39D9B876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20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868D-D018-967C-F716-8DDFA35C6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2A866-11C0-0B1B-063A-F88CB75E3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96492-DD72-9991-DF5D-EAD36FA39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B7405-FDFC-4334-49DB-8153676EE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BDE12-64B0-2964-C51F-8A93A740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4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8717-9E5A-AE62-7ABE-AAF67CC00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FF8FC-C642-D161-960D-527026A842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645AB-4C5F-1462-B388-D82D974EA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B1FAC-532B-158F-9C96-EB370F58F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FCF9D2-E857-FFCD-EE37-79BA798A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80E061-116B-7EDA-3F2B-AE60F8AE3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00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CD55C-CC47-FFD9-72E6-9FA09DDF5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7CEAF-CF88-54B8-3152-B67D07D55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5CC67D-A6F9-52AA-171E-BAAA8DA0E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09F29C-8B1D-E0B5-664A-C00998EC02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05903B-B16D-2506-488B-928E0B71F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B7BC7F-0384-E61A-ACC8-9D8174DAC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85683D-603C-0FE8-5628-96D77B632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F2F32D-809F-6B43-9C39-4836B7827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53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61EBC-0ECC-579E-2FAE-0359B9113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7878FB-B5E4-5255-A69C-447F9015D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1EC1BB-CEA4-9820-C332-4E06C94E6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FD6660-7DB0-318C-C3FA-A89B9A45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5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142395-418F-3802-AB99-8CF768D25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7C9E2E-0A62-BBD5-4A3E-1180547A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C49AD-EA35-6E3D-7327-0A24C962C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53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31925-1AC2-19F3-5CCD-E04E689B4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4A497-BE7F-EDF7-1D1D-FDEAECBB8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977F94-EA95-C05A-0888-2AD6001D2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08D6F-32B6-7E0A-2DD1-6FE1EFB92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D71A4-F9AD-5850-D9FF-68780C4A2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E3D3F1-0411-3BB1-71E1-D6F36FF9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4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A261E-E2C5-92A3-99E7-19838CCF9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F7A8B1-C4ED-3430-3732-E4D7A7F70C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63AD35-A211-2495-F536-2D5035996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7B447-28F4-1A15-8DBE-911EC8DA0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F7EF7-EC9E-5387-4F96-666850D4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794B2C-C448-EA6D-FE2C-F8DC8A1A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18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27B892-2DB7-A653-D654-6F81DF6C7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30EA8-427E-8C29-29F9-50CFD337C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0BB3B-CE7A-2C1F-CE6B-3FCA74DA1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778EF9-E247-464F-A25C-3652BA24242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4F1B2-8C23-0AB3-2902-B1D1B723AC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0CE64-7D74-B63C-6C82-8828B96AA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935FDD-F488-4872-B9FD-78A238199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06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6C52E960-7CE4-5BF5-254B-FBC5A33068B9}"/>
              </a:ext>
            </a:extLst>
          </p:cNvPr>
          <p:cNvSpPr txBox="1">
            <a:spLocks/>
          </p:cNvSpPr>
          <p:nvPr/>
        </p:nvSpPr>
        <p:spPr>
          <a:xfrm>
            <a:off x="838200" y="1081843"/>
            <a:ext cx="10515600" cy="464162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A. The extraction buffer 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This includes a detergent such as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cetyl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trimethyl ammonium bromide(CTAB) or SDS which disrupts the membranes, a reducing agent such as B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mercaptoethanol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which helps in denaturing proteins by breaking the disulfide bonds between the cysteine residues and for removing the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tanins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 and polyphenols present in the crude extract, a chelating agent such as EDTA which chelates the magnesium ions required for DNase activity , a buffer which is almost always Tris at pH 8 and a salt such as sodium chloride which aids in precipitation by neutralizing the negative charges on the DNA so that the molecules can come together. </a:t>
            </a:r>
          </a:p>
        </p:txBody>
      </p:sp>
    </p:spTree>
    <p:extLst>
      <p:ext uri="{BB962C8B-B14F-4D97-AF65-F5344CB8AC3E}">
        <p14:creationId xmlns:p14="http://schemas.microsoft.com/office/powerpoint/2010/main" val="465677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87E1B-E9E9-969C-9F45-4C22A3BB1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0009" y="428700"/>
            <a:ext cx="10889344" cy="6082167"/>
          </a:xfrm>
        </p:spPr>
        <p:txBody>
          <a:bodyPr>
            <a:normAutofit lnSpcReduction="10000"/>
          </a:bodyPr>
          <a:lstStyle/>
          <a:p>
            <a:pPr algn="l"/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B. Phenol chloroform extraction </a:t>
            </a:r>
          </a:p>
          <a:p>
            <a:endParaRPr lang="en-US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Nucleic acid solutions commonly contain undesirable contaminants that are chiefly made of proteins. 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 classic method of purifying is phenol –chloroform extraction by which the </a:t>
            </a:r>
            <a:r>
              <a:rPr lang="en-US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the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nucleic acid solution is extracted by successively washing with a volume of phenol(pH 8.0); a volume of phenol: chloroform: isoamyl alcohol (25: 24:1) and chloroform: isoamyl alcohol ( 24:1).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Centrifugation is performed intermittently and the upper aqueous phase is transferred to a new tube while avoiding the interphase. 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 contaminants are denatured and accumulate in the organic phase or in the marginal layer between the two phases and the nucleic acids are preserved in the aqueous phase. 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Another way of removing proteins is by using the enzyme proteinase K which however again is denatured by phenol via phenol chloroform extraction.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07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E5DB5-E628-625B-9501-26E5E79D4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449942"/>
            <a:ext cx="11480800" cy="6255657"/>
          </a:xfrm>
        </p:spPr>
        <p:txBody>
          <a:bodyPr>
            <a:normAutofit fontScale="85000" lnSpcReduction="20000"/>
          </a:bodyPr>
          <a:lstStyle/>
          <a:p>
            <a:pPr algn="l"/>
            <a:endParaRPr lang="en-US" sz="3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C. Precipitation of nucleic acids </a:t>
            </a: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Alcohol precipitation is the most commonly used method for nucleic acid precipitation. This requires diluting the nucleic acid with a monovalent salt , adding alcohol to it and mixing gently. The nucleic acid precipitated spontaneously and can be pelleted by centrifugation. The salts and alcohol remnants are removed by washing with 70% alcohol. The most commonly used salts include sodium acetate pH 5.2(final volume 0.3M), sodium chloride (final concentration 0.2M), ammonium acetate (2- 2.5M), lithium chloride (0.8M) and potassium chloride. Ethanol (twice the volume) or isopropanol ( two thirds volume) are the standard alcohols used for nucleic acid precipitation. </a:t>
            </a:r>
          </a:p>
          <a:p>
            <a:pPr marL="0" indent="0">
              <a:buNone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D. Resuspending DNA </a:t>
            </a:r>
          </a:p>
          <a:p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 nucleic acid pellet can be resuspended in either sterile distilled water or TE(10 mM Tris:1mM EDTA) </a:t>
            </a:r>
          </a:p>
          <a:p>
            <a:pPr marL="0" indent="0">
              <a:buNone/>
            </a:pPr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E. Purification of DNA </a:t>
            </a:r>
          </a:p>
          <a:p>
            <a:endParaRPr lang="en-US" sz="2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 DNA is purified by incubating the nucleic acid solution with RNase A (10mg/ml) at 37</a:t>
            </a:r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°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 and reprecipitation following phenol: chloroform extraction to remove the RNase.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61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C5FED4-9818-9EEC-9124-97EA64F6F84A}"/>
              </a:ext>
            </a:extLst>
          </p:cNvPr>
          <p:cNvSpPr txBox="1">
            <a:spLocks/>
          </p:cNvSpPr>
          <p:nvPr/>
        </p:nvSpPr>
        <p:spPr>
          <a:xfrm>
            <a:off x="348343" y="449942"/>
            <a:ext cx="11480800" cy="625565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D. Resuspending nucleic acid 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The nucleic acid pellet can be resuspended in either sterile distilled water or TE(10 mM Tris:1mM EDTA)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E. Purification of nucleic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acis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The DNA is purified by incubating the nucleic acid solution with RNase A/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Dnase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(10mg/ml) at 37</a:t>
            </a:r>
            <a:r>
              <a:rPr lang="en-US" sz="900" dirty="0">
                <a:solidFill>
                  <a:srgbClr val="000000"/>
                </a:solidFill>
                <a:latin typeface="Calibri" panose="020F0502020204030204" pitchFamily="34" charset="0"/>
              </a:rPr>
              <a:t>°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C and reprecipitation following phenol: chloroform extraction to remove the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Rnase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/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Dnase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029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519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Zaynab Saad</dc:creator>
  <cp:lastModifiedBy>Zaynab Saad</cp:lastModifiedBy>
  <cp:revision>1</cp:revision>
  <dcterms:created xsi:type="dcterms:W3CDTF">2026-04-26T06:01:55Z</dcterms:created>
  <dcterms:modified xsi:type="dcterms:W3CDTF">2026-04-26T06:11:20Z</dcterms:modified>
</cp:coreProperties>
</file>