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دور الإعلام في تعزيز الحماية القانونية للمرأة من العنف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محاضرة أكاديمية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يعد الإعلام شريكاً أساسياً في تعزيز الحماية القانونية للمرأة.</a:t>
            </a:r>
          </a:p>
          <a:p>
            <a:pPr lvl="1"/>
            <a:r>
              <a:t>يسهم في الوقاية من العنف عبر نشر الوعي.</a:t>
            </a:r>
          </a:p>
          <a:p>
            <a:pPr lvl="1"/>
            <a:r>
              <a:t>يتطلب ذلك التزاماً مهنياً وأخلاقياً مستمراً.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يُعد العنف ضد المرأة من أبرز القضايا الاجتماعية والحقوقية المعاصرة.</a:t>
            </a:r>
          </a:p>
          <a:p>
            <a:pPr lvl="1"/>
            <a:r>
              <a:t>تلعب وسائل الإعلام دوراً محورياً في تشكيل الرأي العام.</a:t>
            </a:r>
          </a:p>
          <a:p>
            <a:pPr lvl="1"/>
            <a:r>
              <a:t>يسهم الإعلام في نشر الوعي بالحقوق القانونية للمرأة.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العنف ضد المرأة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هو كل فعل قائم على النوع الاجتماعي يسبب أذى جسدياً أو نفسياً أو جنسياً.</a:t>
            </a:r>
          </a:p>
          <a:p>
            <a:pPr lvl="1"/>
            <a:r>
              <a:t>يشمل العنف الأسري، والتحرش، والعنف الرقمي.</a:t>
            </a:r>
          </a:p>
          <a:p>
            <a:pPr lvl="1"/>
            <a:r>
              <a:t>يعد انتهاكاً لحقوق الإنسان.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الحماية القانونية للمرأة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هي مجموعة القوانين والتشريعات التي تكفل حماية المرأة من العنف.</a:t>
            </a:r>
          </a:p>
          <a:p>
            <a:pPr lvl="1"/>
            <a:r>
              <a:t>تتضمن آليات الإبلاغ، والعقوبات الرادعة، والتدابير الوقائية.</a:t>
            </a:r>
          </a:p>
          <a:p>
            <a:pPr lvl="1"/>
            <a:r>
              <a:t>تسعى لضمان العدالة والمساواة.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وظائف الإعلام في تعزيز الحماية القانونية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نشر الثقافة القانونية بين أفراد المجتمع.</a:t>
            </a:r>
          </a:p>
          <a:p>
            <a:pPr lvl="1"/>
            <a:r>
              <a:t>تسليط الضوء على القضايا والانتهاكات.</a:t>
            </a:r>
          </a:p>
          <a:p>
            <a:pPr lvl="1"/>
            <a:r>
              <a:t>دعم حملات التوعية والمناصرة.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الإعلام والتوعية القانونية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توضيح حقوق المرأة المنصوص عليها في القوانين.</a:t>
            </a:r>
          </a:p>
          <a:p>
            <a:pPr lvl="1"/>
            <a:r>
              <a:t>شرح إجراءات التبليغ والحماية.</a:t>
            </a:r>
          </a:p>
          <a:p>
            <a:pPr lvl="1"/>
            <a:r>
              <a:t>استضافة خبراء قانونيين لتفسير النصوص القانونية.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الإعلام وصناعة الرأي العام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تغيير الصور النمطية السلبية تجاه المرأة.</a:t>
            </a:r>
          </a:p>
          <a:p>
            <a:pPr lvl="1"/>
            <a:r>
              <a:t>تعزيز ثقافة رفض العنف.</a:t>
            </a:r>
          </a:p>
          <a:p>
            <a:pPr lvl="1"/>
            <a:r>
              <a:t>الضغط المجتمعي لتطوير التشريعات.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التحديات التي تواجه الإعلام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ضعف التخصص في التغطية القانونية.</a:t>
            </a:r>
          </a:p>
          <a:p>
            <a:pPr lvl="1"/>
            <a:r>
              <a:t>التحيز أو المعالجة غير المهنية للقضايا.</a:t>
            </a:r>
          </a:p>
          <a:p>
            <a:pPr lvl="1"/>
            <a:r>
              <a:t>نقص الحملات المستمرة للتوعية.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متطلبات تفعيل الدور الإعلامي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تدريب الإعلاميين على التغطية الحساسة لقضايا العنف.</a:t>
            </a:r>
          </a:p>
          <a:p>
            <a:pPr lvl="1"/>
            <a:r>
              <a:t>التعاون مع المؤسسات القانونية ومنظمات المجتمع المدني.</a:t>
            </a:r>
          </a:p>
          <a:p>
            <a:pPr lvl="1"/>
            <a:r>
              <a:t>إنتاج برامج توعوية مستدامة.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