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4" r:id="rId3"/>
    <p:sldMasterId id="2147483686" r:id="rId4"/>
  </p:sldMasterIdLst>
  <p:notesMasterIdLst>
    <p:notesMasterId r:id="rId24"/>
  </p:notesMasterIdLst>
  <p:sldIdLst>
    <p:sldId id="257" r:id="rId5"/>
    <p:sldId id="290" r:id="rId6"/>
    <p:sldId id="260" r:id="rId7"/>
    <p:sldId id="261" r:id="rId8"/>
    <p:sldId id="262" r:id="rId9"/>
    <p:sldId id="264" r:id="rId10"/>
    <p:sldId id="265" r:id="rId11"/>
    <p:sldId id="263" r:id="rId12"/>
    <p:sldId id="291" r:id="rId13"/>
    <p:sldId id="266" r:id="rId14"/>
    <p:sldId id="267" r:id="rId15"/>
    <p:sldId id="279" r:id="rId16"/>
    <p:sldId id="278" r:id="rId17"/>
    <p:sldId id="268" r:id="rId18"/>
    <p:sldId id="269" r:id="rId19"/>
    <p:sldId id="275" r:id="rId20"/>
    <p:sldId id="292" r:id="rId21"/>
    <p:sldId id="293"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p:scale>
          <a:sx n="80" d="100"/>
          <a:sy n="80" d="100"/>
        </p:scale>
        <p:origin x="-1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2025-06-16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05463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3.png"/><Relationship Id="rId18" Type="http://schemas.openxmlformats.org/officeDocument/2006/relationships/image" Target="NULL" TargetMode="Externa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slideMaster" Target="../slideMasters/slideMaster1.xml"/><Relationship Id="rId17" Type="http://schemas.openxmlformats.org/officeDocument/2006/relationships/image" Target="../media/image5.png"/><Relationship Id="rId2" Type="http://schemas.openxmlformats.org/officeDocument/2006/relationships/tags" Target="../tags/tag12.xml"/><Relationship Id="rId16" Type="http://schemas.microsoft.com/office/2007/relationships/hdphoto" Target="../media/hdphoto2.wdp"/><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image" Target="../media/image4.png"/><Relationship Id="rId10" Type="http://schemas.openxmlformats.org/officeDocument/2006/relationships/tags" Target="../tags/tag20.xml"/><Relationship Id="rId19" Type="http://schemas.openxmlformats.org/officeDocument/2006/relationships/image" Target="../media/image6.png"/><Relationship Id="rId4" Type="http://schemas.openxmlformats.org/officeDocument/2006/relationships/tags" Target="../tags/tag14.xml"/><Relationship Id="rId9" Type="http://schemas.openxmlformats.org/officeDocument/2006/relationships/tags" Target="../tags/tag19.xml"/><Relationship Id="rId1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1.xml"/><Relationship Id="rId5" Type="http://schemas.openxmlformats.org/officeDocument/2006/relationships/tags" Target="../tags/tag78.xml"/><Relationship Id="rId4" Type="http://schemas.openxmlformats.org/officeDocument/2006/relationships/tags" Target="../tags/tag77.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6.xml"/><Relationship Id="rId13" Type="http://schemas.microsoft.com/office/2007/relationships/hdphoto" Target="../media/hdphoto2.wdp"/><Relationship Id="rId18" Type="http://schemas.openxmlformats.org/officeDocument/2006/relationships/image" Target="../media/image6.pn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4.png"/><Relationship Id="rId17" Type="http://schemas.microsoft.com/office/2007/relationships/hdphoto" Target="../media/hdphoto1.wdp"/><Relationship Id="rId2" Type="http://schemas.openxmlformats.org/officeDocument/2006/relationships/tags" Target="../tags/tag80.xml"/><Relationship Id="rId16" Type="http://schemas.openxmlformats.org/officeDocument/2006/relationships/image" Target="../media/image3.png"/><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slideMaster" Target="../slideMasters/slideMaster1.xml"/><Relationship Id="rId5" Type="http://schemas.openxmlformats.org/officeDocument/2006/relationships/tags" Target="../tags/tag83.xml"/><Relationship Id="rId15" Type="http://schemas.openxmlformats.org/officeDocument/2006/relationships/image" Target="NULL" TargetMode="External"/><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1.xml"/><Relationship Id="rId4" Type="http://schemas.openxmlformats.org/officeDocument/2006/relationships/tags" Target="../tags/tag9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12" Type="http://schemas.microsoft.com/office/2007/relationships/hdphoto" Target="../media/hdphoto3.wdp"/><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8.png"/><Relationship Id="rId5" Type="http://schemas.openxmlformats.org/officeDocument/2006/relationships/tags" Target="../tags/tag31.xml"/><Relationship Id="rId10" Type="http://schemas.openxmlformats.org/officeDocument/2006/relationships/image" Target="NULL" TargetMode="External"/><Relationship Id="rId4" Type="http://schemas.openxmlformats.org/officeDocument/2006/relationships/tags" Target="../tags/tag30.xml"/><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10.png"/><Relationship Id="rId3" Type="http://schemas.openxmlformats.org/officeDocument/2006/relationships/tags" Target="../tags/tag36.xml"/><Relationship Id="rId7" Type="http://schemas.openxmlformats.org/officeDocument/2006/relationships/tags" Target="../tags/tag40.xml"/><Relationship Id="rId12" Type="http://schemas.microsoft.com/office/2007/relationships/hdphoto" Target="../media/hdphoto4.wdp"/><Relationship Id="rId2" Type="http://schemas.openxmlformats.org/officeDocument/2006/relationships/tags" Target="../tags/tag35.xml"/><Relationship Id="rId16" Type="http://schemas.microsoft.com/office/2007/relationships/hdphoto" Target="../media/hdphoto5.wdp"/><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9.png"/><Relationship Id="rId5" Type="http://schemas.openxmlformats.org/officeDocument/2006/relationships/tags" Target="../tags/tag38.xml"/><Relationship Id="rId15" Type="http://schemas.openxmlformats.org/officeDocument/2006/relationships/image" Target="../media/image11.png"/><Relationship Id="rId10" Type="http://schemas.openxmlformats.org/officeDocument/2006/relationships/slideMaster" Target="../slideMasters/slideMaster1.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NULL"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9"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矩形 3"/>
          <p:cNvSpPr/>
          <p:nvPr userDrawn="1">
            <p:custDataLst>
              <p:tags r:id="rId1"/>
            </p:custDataLst>
          </p:nvPr>
        </p:nvSpPr>
        <p:spPr>
          <a:xfrm flipH="1" flipV="1">
            <a:off x="-1270" y="0"/>
            <a:ext cx="12191365" cy="6858000"/>
          </a:xfrm>
          <a:prstGeom prst="rect">
            <a:avLst/>
          </a:prstGeom>
          <a:gradFill>
            <a:gsLst>
              <a:gs pos="0">
                <a:schemeClr val="accent1"/>
              </a:gs>
              <a:gs pos="44000">
                <a:schemeClr val="accent2">
                  <a:lumMod val="60000"/>
                  <a:lumOff val="40000"/>
                </a:schemeClr>
              </a:gs>
              <a:gs pos="81000">
                <a:schemeClr val="bg1"/>
              </a:gs>
            </a:gsLst>
            <a:lin ang="1956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pic>
        <p:nvPicPr>
          <p:cNvPr id="13" name="图片 12"/>
          <p:cNvPicPr>
            <a:picLocks noChangeAspect="1"/>
          </p:cNvPicPr>
          <p:nvPr userDrawn="1">
            <p:custDataLst>
              <p:tags r:id="rId2"/>
            </p:custDataLst>
          </p:nvPr>
        </p:nvPicPr>
        <p:blipFill>
          <a:blip r:embed="rId13">
            <a:duotone>
              <a:schemeClr val="accent1">
                <a:shade val="45000"/>
                <a:satMod val="135000"/>
              </a:schemeClr>
              <a:prstClr val="white"/>
            </a:duotone>
            <a:extLst>
              <a:ext uri="{BEBA8EAE-BF5A-486C-A8C5-ECC9F3942E4B}">
                <a14:imgProps xmlns:a14="http://schemas.microsoft.com/office/drawing/2010/main">
                  <a14:imgLayer r:embed="rId14">
                    <a14:imgEffect>
                      <a14:brightnessContrast bright="-20000"/>
                    </a14:imgEffect>
                  </a14:imgLayer>
                </a14:imgProps>
              </a:ext>
            </a:extLst>
          </a:blip>
          <a:stretch>
            <a:fillRect/>
          </a:stretch>
        </p:blipFill>
        <p:spPr>
          <a:xfrm>
            <a:off x="9777775" y="5528120"/>
            <a:ext cx="2414225" cy="1347333"/>
          </a:xfrm>
          <a:prstGeom prst="rect">
            <a:avLst/>
          </a:prstGeom>
        </p:spPr>
      </p:pic>
      <p:pic>
        <p:nvPicPr>
          <p:cNvPr id="5" name="图片 4"/>
          <p:cNvPicPr>
            <a:picLocks noChangeAspect="1"/>
          </p:cNvPicPr>
          <p:nvPr userDrawn="1">
            <p:custDataLst>
              <p:tags r:id="rId3"/>
            </p:custDataLst>
          </p:nvPr>
        </p:nvPicPr>
        <p:blipFill>
          <a:blip r:embed="rId15">
            <a:duotone>
              <a:prstClr val="black"/>
              <a:schemeClr val="accent2">
                <a:tint val="45000"/>
                <a:satMod val="400000"/>
              </a:schemeClr>
            </a:duotone>
            <a:extLst>
              <a:ext uri="{BEBA8EAE-BF5A-486C-A8C5-ECC9F3942E4B}">
                <a14:imgProps xmlns:a14="http://schemas.microsoft.com/office/drawing/2010/main">
                  <a14:imgLayer r:embed="rId16">
                    <a14:imgEffect>
                      <a14:brightnessContrast bright="40000"/>
                    </a14:imgEffect>
                  </a14:imgLayer>
                </a14:imgProps>
              </a:ext>
            </a:extLst>
          </a:blip>
          <a:stretch>
            <a:fillRect/>
          </a:stretch>
        </p:blipFill>
        <p:spPr>
          <a:xfrm>
            <a:off x="6585267" y="0"/>
            <a:ext cx="4956478" cy="4895512"/>
          </a:xfrm>
          <a:prstGeom prst="rect">
            <a:avLst/>
          </a:prstGeom>
        </p:spPr>
      </p:pic>
      <p:pic>
        <p:nvPicPr>
          <p:cNvPr id="9" name="@png2x_01_封面"/>
          <p:cNvPicPr>
            <a:picLocks noChangeAspect="1"/>
          </p:cNvPicPr>
          <p:nvPr userDrawn="1">
            <p:custDataLst>
              <p:tags r:id="rId4"/>
            </p:custDataLst>
          </p:nvPr>
        </p:nvPicPr>
        <p:blipFill>
          <a:blip r:embed="rId17" r:link="rId18"/>
          <a:stretch>
            <a:fillRect/>
          </a:stretch>
        </p:blipFill>
        <p:spPr>
          <a:xfrm>
            <a:off x="0" y="18514"/>
            <a:ext cx="8978900" cy="6858000"/>
          </a:xfrm>
          <a:prstGeom prst="rect">
            <a:avLst/>
          </a:prstGeom>
        </p:spPr>
      </p:pic>
      <p:sp>
        <p:nvSpPr>
          <p:cNvPr id="2" name="标题 1"/>
          <p:cNvSpPr>
            <a:spLocks noGrp="1"/>
          </p:cNvSpPr>
          <p:nvPr>
            <p:ph type="ctrTitle" hasCustomPrompt="1"/>
            <p:custDataLst>
              <p:tags r:id="rId5"/>
            </p:custDataLst>
          </p:nvPr>
        </p:nvSpPr>
        <p:spPr>
          <a:xfrm>
            <a:off x="1013460" y="2205355"/>
            <a:ext cx="10515600" cy="2115185"/>
          </a:xfrm>
        </p:spPr>
        <p:txBody>
          <a:bodyPr anchor="t" anchorCtr="0">
            <a:normAutofit/>
          </a:bodyPr>
          <a:lstStyle>
            <a:lvl1pPr algn="l">
              <a:lnSpc>
                <a:spcPct val="100000"/>
              </a:lnSpc>
              <a:defRPr sz="5400">
                <a:solidFill>
                  <a:schemeClr val="tx1"/>
                </a:solidFill>
                <a:latin typeface="+mj-lt"/>
                <a:sym typeface="Arial" panose="020B0604020202020204" pitchFamily="34" charset="0"/>
              </a:defRPr>
            </a:lvl1pPr>
          </a:lstStyle>
          <a:p>
            <a:r>
              <a:rPr lang="en-US" dirty="0">
                <a:latin typeface="+mj-lt"/>
              </a:rPr>
              <a:t>Click to add title</a:t>
            </a:r>
          </a:p>
        </p:txBody>
      </p:sp>
      <p:pic>
        <p:nvPicPr>
          <p:cNvPr id="14" name="图片 13"/>
          <p:cNvPicPr>
            <a:picLocks noChangeAspect="1"/>
          </p:cNvPicPr>
          <p:nvPr userDrawn="1">
            <p:custDataLst>
              <p:tags r:id="rId6"/>
            </p:custDataLst>
          </p:nvPr>
        </p:nvPicPr>
        <p:blipFill>
          <a:blip r:embed="rId19">
            <a:duotone>
              <a:schemeClr val="accent1">
                <a:shade val="45000"/>
                <a:satMod val="135000"/>
              </a:schemeClr>
              <a:prstClr val="white"/>
            </a:duotone>
          </a:blip>
          <a:stretch>
            <a:fillRect/>
          </a:stretch>
        </p:blipFill>
        <p:spPr>
          <a:xfrm>
            <a:off x="220551" y="5785011"/>
            <a:ext cx="2560542" cy="1072989"/>
          </a:xfrm>
          <a:prstGeom prst="rect">
            <a:avLst/>
          </a:prstGeom>
        </p:spPr>
      </p:pic>
      <p:sp>
        <p:nvSpPr>
          <p:cNvPr id="3" name="副标题 2"/>
          <p:cNvSpPr>
            <a:spLocks noGrp="1"/>
          </p:cNvSpPr>
          <p:nvPr>
            <p:ph type="subTitle" idx="1" hasCustomPrompt="1"/>
            <p:custDataLst>
              <p:tags r:id="rId7"/>
            </p:custDataLst>
          </p:nvPr>
        </p:nvSpPr>
        <p:spPr>
          <a:xfrm>
            <a:off x="1019175" y="819150"/>
            <a:ext cx="10515600" cy="1371600"/>
          </a:xfrm>
        </p:spPr>
        <p:txBody>
          <a:bodyPr anchor="b">
            <a:normAutofit/>
          </a:bodyPr>
          <a:lstStyle>
            <a:lvl1pPr marL="0" indent="0" algn="just">
              <a:lnSpc>
                <a:spcPct val="100000"/>
              </a:lnSpc>
              <a:buNone/>
              <a:defRPr sz="2000">
                <a:latin typeface="+mj-lt"/>
                <a:sym typeface="Arial" panose="020B0604020202020204" pitchFamily="34" charset="0"/>
              </a:defRPr>
            </a:lvl1pPr>
            <a:lvl2pPr marL="457200" indent="0" algn="ctr">
              <a:buNone/>
              <a:defRPr sz="2000">
                <a:latin typeface="+mj-lt"/>
              </a:defRPr>
            </a:lvl2pPr>
            <a:lvl3pPr marL="914400" indent="0" algn="ctr">
              <a:buNone/>
              <a:defRPr sz="1800">
                <a:latin typeface="+mj-lt"/>
              </a:defRPr>
            </a:lvl3pPr>
            <a:lvl4pPr marL="1371600" indent="0" algn="ctr">
              <a:buNone/>
              <a:defRPr sz="1600">
                <a:latin typeface="+mj-lt"/>
              </a:defRPr>
            </a:lvl4pPr>
            <a:lvl5pPr marL="1828800" indent="0" algn="ctr">
              <a:buNone/>
              <a:defRPr sz="1600">
                <a:latin typeface="+mj-lt"/>
              </a:defRPr>
            </a:lvl5pPr>
            <a:lvl6pPr marL="2286000" indent="0" algn="ctr">
              <a:buNone/>
              <a:defRPr sz="1600">
                <a:latin typeface="+mj-lt"/>
              </a:defRPr>
            </a:lvl6pPr>
            <a:lvl7pPr marL="2743200" indent="0" algn="ctr">
              <a:buNone/>
              <a:defRPr sz="1600">
                <a:latin typeface="+mj-lt"/>
              </a:defRPr>
            </a:lvl7pPr>
            <a:lvl8pPr marL="3200400" indent="0" algn="ctr">
              <a:buNone/>
              <a:defRPr sz="1600">
                <a:latin typeface="+mj-lt"/>
              </a:defRPr>
            </a:lvl8pPr>
            <a:lvl9pPr marL="3657600" indent="0" algn="ctr">
              <a:buNone/>
              <a:defRPr sz="1600">
                <a:latin typeface="+mj-lt"/>
              </a:defRPr>
            </a:lvl9pPr>
          </a:lstStyle>
          <a:p>
            <a:r>
              <a:rPr lang="en-US" dirty="0">
                <a:latin typeface="+mj-lt"/>
              </a:rPr>
              <a:t>Click to add subtitle</a:t>
            </a:r>
            <a:endParaRPr lang="en-US" dirty="0"/>
          </a:p>
        </p:txBody>
      </p:sp>
      <p:sp>
        <p:nvSpPr>
          <p:cNvPr id="24" name="署名占位符 10"/>
          <p:cNvSpPr>
            <a:spLocks noGrp="1"/>
          </p:cNvSpPr>
          <p:nvPr>
            <p:ph type="body" sz="quarter" idx="17" hasCustomPrompt="1"/>
            <p:custDataLst>
              <p:tags r:id="rId8"/>
            </p:custDataLst>
          </p:nvPr>
        </p:nvSpPr>
        <p:spPr>
          <a:xfrm>
            <a:off x="1015681" y="4327980"/>
            <a:ext cx="10525125" cy="1745274"/>
          </a:xfrm>
        </p:spPr>
        <p:txBody>
          <a:bodyPr anchor="t">
            <a:normAutofit/>
          </a:bodyPr>
          <a:lstStyle>
            <a:lvl1pPr marL="0" indent="0" algn="just">
              <a:lnSpc>
                <a:spcPct val="100000"/>
              </a:lnSpc>
              <a:buNone/>
              <a:defRPr sz="2000">
                <a:latin typeface="+mn-lt"/>
                <a:sym typeface="Arial" panose="020B0604020202020204" pitchFamily="34" charset="0"/>
              </a:defRPr>
            </a:lvl1pPr>
          </a:lstStyle>
          <a:p>
            <a:pPr lvl="0"/>
            <a:r>
              <a:rPr lang="en-US" dirty="0">
                <a:latin typeface="+mn-lt"/>
              </a:rPr>
              <a:t>Click to add text</a:t>
            </a:r>
            <a:endParaRPr lang="en-US" dirty="0"/>
          </a:p>
        </p:txBody>
      </p:sp>
      <p:sp>
        <p:nvSpPr>
          <p:cNvPr id="22" name="日期占位符 21"/>
          <p:cNvSpPr>
            <a:spLocks noGrp="1"/>
          </p:cNvSpPr>
          <p:nvPr>
            <p:ph type="dt" sz="half" idx="18"/>
            <p:custDataLst>
              <p:tags r:id="rId9"/>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23" name="页脚占位符 22"/>
          <p:cNvSpPr>
            <a:spLocks noGrp="1"/>
          </p:cNvSpPr>
          <p:nvPr>
            <p:ph type="ftr" sz="quarter" idx="19"/>
            <p:custDataLst>
              <p:tags r:id="rId10"/>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25" name="灯片编号占位符 24"/>
          <p:cNvSpPr>
            <a:spLocks noGrp="1"/>
          </p:cNvSpPr>
          <p:nvPr>
            <p:ph type="sldNum" sz="quarter" idx="20"/>
            <p:custDataLst>
              <p:tags r:id="rId11"/>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840105" y="360045"/>
            <a:ext cx="10515600" cy="763270"/>
          </a:xfrm>
        </p:spPr>
        <p:txBody>
          <a:bodyPr anchor="t" anchorCtr="0"/>
          <a:lstStyle>
            <a:lvl1pPr algn="l">
              <a:defRPr>
                <a:latin typeface="+mj-lt"/>
                <a:sym typeface="Arial" panose="020B0604020202020204" pitchFamily="34" charset="0"/>
              </a:defRPr>
            </a:lvl1pPr>
          </a:lstStyle>
          <a:p>
            <a:r>
              <a:rPr lang="en-US" dirty="0">
                <a:latin typeface="+mj-lt"/>
              </a:rPr>
              <a:t>Click to add title</a:t>
            </a:r>
            <a:endParaRPr lang="en-US" dirty="0"/>
          </a:p>
        </p:txBody>
      </p:sp>
      <p:sp>
        <p:nvSpPr>
          <p:cNvPr id="3" name="文本占位符 2"/>
          <p:cNvSpPr>
            <a:spLocks noGrp="1"/>
          </p:cNvSpPr>
          <p:nvPr>
            <p:ph type="body" idx="1" hasCustomPrompt="1"/>
            <p:custDataLst>
              <p:tags r:id="rId2"/>
            </p:custDataLst>
          </p:nvPr>
        </p:nvSpPr>
        <p:spPr>
          <a:xfrm>
            <a:off x="838200" y="1296000"/>
            <a:ext cx="10514012" cy="576000"/>
          </a:xfrm>
        </p:spPr>
        <p:txBody>
          <a:bodyPr anchor="t"/>
          <a:lstStyle>
            <a:lvl1pPr marL="0" indent="0">
              <a:buNone/>
              <a:defRPr sz="2400" b="0">
                <a:latin typeface="+mj-lt"/>
                <a:sym typeface="Arial" panose="020B0604020202020204" pitchFamily="34" charset="0"/>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3"/>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8" name="页脚占位符 4"/>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9" name="灯片编号占位符 5"/>
          <p:cNvSpPr>
            <a:spLocks noGrp="1"/>
          </p:cNvSpPr>
          <p:nvPr>
            <p:ph type="sldNum" sz="quarter" idx="12"/>
            <p:custDataLst>
              <p:tags r:id="rId5"/>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 name="矩形 7"/>
          <p:cNvSpPr/>
          <p:nvPr userDrawn="1">
            <p:custDataLst>
              <p:tags r:id="rId1"/>
            </p:custDataLst>
          </p:nvPr>
        </p:nvSpPr>
        <p:spPr>
          <a:xfrm flipH="1" flipV="1">
            <a:off x="-1270" y="0"/>
            <a:ext cx="12191365" cy="6858000"/>
          </a:xfrm>
          <a:prstGeom prst="rect">
            <a:avLst/>
          </a:prstGeom>
          <a:gradFill>
            <a:gsLst>
              <a:gs pos="0">
                <a:schemeClr val="accent1"/>
              </a:gs>
              <a:gs pos="44000">
                <a:schemeClr val="accent2">
                  <a:lumMod val="60000"/>
                  <a:lumOff val="40000"/>
                </a:schemeClr>
              </a:gs>
              <a:gs pos="81000">
                <a:schemeClr val="bg1"/>
              </a:gs>
            </a:gsLst>
            <a:lin ang="1956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pic>
        <p:nvPicPr>
          <p:cNvPr id="3" name="图片 2"/>
          <p:cNvPicPr>
            <a:picLocks noChangeAspect="1"/>
          </p:cNvPicPr>
          <p:nvPr userDrawn="1">
            <p:custDataLst>
              <p:tags r:id="rId2"/>
            </p:custDataLst>
          </p:nvPr>
        </p:nvPicPr>
        <p:blipFill>
          <a:blip r:embed="rId12">
            <a:duotone>
              <a:prstClr val="black"/>
              <a:schemeClr val="accent2">
                <a:tint val="45000"/>
                <a:satMod val="400000"/>
              </a:schemeClr>
            </a:duotone>
            <a:extLst>
              <a:ext uri="{BEBA8EAE-BF5A-486C-A8C5-ECC9F3942E4B}">
                <a14:imgProps xmlns:a14="http://schemas.microsoft.com/office/drawing/2010/main">
                  <a14:imgLayer r:embed="rId13">
                    <a14:imgEffect>
                      <a14:brightnessContrast bright="40000"/>
                    </a14:imgEffect>
                  </a14:imgLayer>
                </a14:imgProps>
              </a:ext>
            </a:extLst>
          </a:blip>
          <a:stretch>
            <a:fillRect/>
          </a:stretch>
        </p:blipFill>
        <p:spPr>
          <a:xfrm>
            <a:off x="6585267" y="0"/>
            <a:ext cx="4956478" cy="4895512"/>
          </a:xfrm>
          <a:prstGeom prst="rect">
            <a:avLst/>
          </a:prstGeom>
        </p:spPr>
      </p:pic>
      <p:pic>
        <p:nvPicPr>
          <p:cNvPr id="9" name="@png2x_01_结束"/>
          <p:cNvPicPr>
            <a:picLocks noChangeAspect="1"/>
          </p:cNvPicPr>
          <p:nvPr userDrawn="1">
            <p:custDataLst>
              <p:tags r:id="rId3"/>
            </p:custDataLst>
          </p:nvPr>
        </p:nvPicPr>
        <p:blipFill>
          <a:blip r:embed="rId14" r:link="rId15"/>
          <a:stretch>
            <a:fillRect/>
          </a:stretch>
        </p:blipFill>
        <p:spPr>
          <a:xfrm>
            <a:off x="1587" y="0"/>
            <a:ext cx="8978900" cy="6858000"/>
          </a:xfrm>
          <a:prstGeom prst="rect">
            <a:avLst/>
          </a:prstGeom>
        </p:spPr>
      </p:pic>
      <p:sp>
        <p:nvSpPr>
          <p:cNvPr id="2" name="标题 1"/>
          <p:cNvSpPr>
            <a:spLocks noGrp="1"/>
          </p:cNvSpPr>
          <p:nvPr>
            <p:ph type="ctrTitle" hasCustomPrompt="1"/>
            <p:custDataLst>
              <p:tags r:id="rId4"/>
            </p:custDataLst>
          </p:nvPr>
        </p:nvSpPr>
        <p:spPr>
          <a:xfrm>
            <a:off x="1001486" y="1103086"/>
            <a:ext cx="7489371" cy="2453412"/>
          </a:xfrm>
        </p:spPr>
        <p:txBody>
          <a:bodyPr anchor="b"/>
          <a:lstStyle>
            <a:lvl1pPr algn="l">
              <a:lnSpc>
                <a:spcPct val="100000"/>
              </a:lnSpc>
              <a:defRPr sz="6000">
                <a:solidFill>
                  <a:schemeClr val="tx1"/>
                </a:solidFill>
                <a:latin typeface="+mj-lt"/>
                <a:sym typeface="Arial" panose="020B0604020202020204" pitchFamily="34" charset="0"/>
              </a:defRPr>
            </a:lvl1pPr>
          </a:lstStyle>
          <a:p>
            <a:r>
              <a:rPr lang="en-US" dirty="0">
                <a:latin typeface="+mj-lt"/>
              </a:rPr>
              <a:t>Click to add title</a:t>
            </a:r>
            <a:endParaRPr lang="en-US" dirty="0"/>
          </a:p>
        </p:txBody>
      </p:sp>
      <p:sp>
        <p:nvSpPr>
          <p:cNvPr id="4" name="日期占位符 3"/>
          <p:cNvSpPr>
            <a:spLocks noGrp="1"/>
          </p:cNvSpPr>
          <p:nvPr>
            <p:ph type="dt" sz="half" idx="10"/>
            <p:custDataLst>
              <p:tags r:id="rId5"/>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pic>
        <p:nvPicPr>
          <p:cNvPr id="10" name="图片 9"/>
          <p:cNvPicPr>
            <a:picLocks noChangeAspect="1"/>
          </p:cNvPicPr>
          <p:nvPr userDrawn="1">
            <p:custDataLst>
              <p:tags r:id="rId6"/>
            </p:custDataLst>
          </p:nvPr>
        </p:nvPicPr>
        <p:blipFill>
          <a:blip r:embed="rId16">
            <a:duotone>
              <a:schemeClr val="accent1">
                <a:shade val="45000"/>
                <a:satMod val="135000"/>
              </a:schemeClr>
              <a:prstClr val="white"/>
            </a:duotone>
            <a:extLst>
              <a:ext uri="{BEBA8EAE-BF5A-486C-A8C5-ECC9F3942E4B}">
                <a14:imgProps xmlns:a14="http://schemas.microsoft.com/office/drawing/2010/main">
                  <a14:imgLayer r:embed="rId17">
                    <a14:imgEffect>
                      <a14:brightnessContrast bright="-20000"/>
                    </a14:imgEffect>
                  </a14:imgLayer>
                </a14:imgProps>
              </a:ext>
            </a:extLst>
          </a:blip>
          <a:stretch>
            <a:fillRect/>
          </a:stretch>
        </p:blipFill>
        <p:spPr>
          <a:xfrm>
            <a:off x="9777775" y="5555279"/>
            <a:ext cx="2414225" cy="1347333"/>
          </a:xfrm>
          <a:prstGeom prst="rect">
            <a:avLst/>
          </a:prstGeom>
        </p:spPr>
      </p:pic>
      <p:pic>
        <p:nvPicPr>
          <p:cNvPr id="13" name="图片 12"/>
          <p:cNvPicPr>
            <a:picLocks noChangeAspect="1"/>
          </p:cNvPicPr>
          <p:nvPr userDrawn="1">
            <p:custDataLst>
              <p:tags r:id="rId7"/>
            </p:custDataLst>
          </p:nvPr>
        </p:nvPicPr>
        <p:blipFill>
          <a:blip r:embed="rId18">
            <a:duotone>
              <a:schemeClr val="accent1">
                <a:shade val="45000"/>
                <a:satMod val="135000"/>
              </a:schemeClr>
              <a:prstClr val="white"/>
            </a:duotone>
          </a:blip>
          <a:stretch>
            <a:fillRect/>
          </a:stretch>
        </p:blipFill>
        <p:spPr>
          <a:xfrm>
            <a:off x="220551" y="5785011"/>
            <a:ext cx="2560542" cy="1072989"/>
          </a:xfrm>
          <a:prstGeom prst="rect">
            <a:avLst/>
          </a:prstGeom>
        </p:spPr>
      </p:pic>
      <p:sp>
        <p:nvSpPr>
          <p:cNvPr id="5" name="页脚占位符 4"/>
          <p:cNvSpPr>
            <a:spLocks noGrp="1"/>
          </p:cNvSpPr>
          <p:nvPr>
            <p:ph type="ftr" sz="quarter" idx="11"/>
            <p:custDataLst>
              <p:tags r:id="rId8"/>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
        <p:nvSpPr>
          <p:cNvPr id="24" name="署名占位符 10"/>
          <p:cNvSpPr>
            <a:spLocks noGrp="1"/>
          </p:cNvSpPr>
          <p:nvPr>
            <p:ph type="body" sz="quarter" idx="17" hasCustomPrompt="1"/>
            <p:custDataLst>
              <p:tags r:id="rId10"/>
            </p:custDataLst>
          </p:nvPr>
        </p:nvSpPr>
        <p:spPr>
          <a:xfrm>
            <a:off x="1001485" y="3898612"/>
            <a:ext cx="7489371" cy="2125541"/>
          </a:xfrm>
        </p:spPr>
        <p:txBody>
          <a:bodyPr anchor="t">
            <a:normAutofit/>
          </a:bodyPr>
          <a:lstStyle>
            <a:lvl1pPr marL="0" indent="0" algn="l">
              <a:lnSpc>
                <a:spcPct val="100000"/>
              </a:lnSpc>
              <a:buNone/>
              <a:defRPr sz="1800">
                <a:latin typeface="+mn-lt"/>
                <a:sym typeface="Arial" panose="020B0604020202020204" pitchFamily="34" charset="0"/>
              </a:defRPr>
            </a:lvl1pPr>
          </a:lstStyle>
          <a:p>
            <a:pPr lvl="0"/>
            <a:r>
              <a:rPr lang="en-US" dirty="0">
                <a:latin typeface="+mn-lt"/>
              </a:rPr>
              <a:t>Click to add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696000" y="394405"/>
            <a:ext cx="10800000" cy="792000"/>
          </a:xfrm>
        </p:spPr>
        <p:txBody>
          <a:bodyPr wrap="square" lIns="0" tIns="0" rIns="0" bIns="0">
            <a:normAutofit/>
          </a:bodyPr>
          <a:lstStyle>
            <a:lvl1pPr algn="ctr" fontAlgn="base">
              <a:defRPr sz="3200">
                <a:solidFill>
                  <a:schemeClr val="tx1">
                    <a:lumMod val="85000"/>
                    <a:lumOff val="15000"/>
                  </a:schemeClr>
                </a:solidFill>
                <a:latin typeface="+mj-lt"/>
              </a:defRPr>
            </a:lvl1pPr>
          </a:lstStyle>
          <a:p>
            <a:r>
              <a:rPr lang="en-US"/>
              <a:t>Click to add title</a:t>
            </a:r>
          </a:p>
        </p:txBody>
      </p:sp>
      <p:sp>
        <p:nvSpPr>
          <p:cNvPr id="3" name="日期占位符 2"/>
          <p:cNvSpPr>
            <a:spLocks noGrp="1"/>
          </p:cNvSpPr>
          <p:nvPr>
            <p:ph type="dt" sz="half" idx="10"/>
            <p:custDataLst>
              <p:tags r:id="rId2"/>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Date Area</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F26B5-172A-4DC2-B0B7-181CFC56B87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5EF06-BA6C-6D7E-287E-BA2530472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7AB9ED7-2672-455B-F9E8-E8D1381DC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87B94E1-10E2-4B16-9E16-6964851B230B}"/>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E183F0AD-F78F-1F42-6781-BA1094B8DFFD}"/>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9179D83E-8510-6DBE-D08D-9BAB4C8EE677}"/>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138584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15AE5C-367E-9EC0-3AB9-01C308A73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6A27C7A-B5A0-16A9-F6CC-D820A1C270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78EA65F-8594-C634-94F4-281355F3E29D}"/>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6ED9D32E-1435-BD4A-4DC6-22312CF17891}"/>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0045EE9A-9119-8663-2CE9-16514E2E759D}"/>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1578567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E6FF4-BC6C-390F-8F27-181DC63E41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6E7F921-5B7C-DB9D-3A90-F6D535E30C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C852542-B355-753F-78ED-911CCD8ADCF6}"/>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3B397161-3739-C200-AA46-FAAE73119953}"/>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856DE9EF-AC1B-C4B3-9675-25AD78288986}"/>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777466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E7714-923E-5478-C5A2-0E7024FB23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58AE7E8-BB33-4E66-C1A2-DFB5F3EBA1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39E8E30-05FF-6FDD-6657-595EDB06C0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A217B76-094A-C9E8-84B1-D5FC381E8C36}"/>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6" name="Footer Placeholder 5">
            <a:extLst>
              <a:ext uri="{FF2B5EF4-FFF2-40B4-BE49-F238E27FC236}">
                <a16:creationId xmlns="" xmlns:a16="http://schemas.microsoft.com/office/drawing/2014/main" id="{13C1EB14-17BE-8B9C-D427-5678C5FB969B}"/>
              </a:ext>
            </a:extLst>
          </p:cNvPr>
          <p:cNvSpPr>
            <a:spLocks noGrp="1"/>
          </p:cNvSpPr>
          <p:nvPr>
            <p:ph type="ftr" sz="quarter" idx="11"/>
          </p:nvPr>
        </p:nvSpPr>
        <p:spPr/>
        <p:txBody>
          <a:bodyPr/>
          <a:lstStyle/>
          <a:p>
            <a:endParaRPr lang="en-US">
              <a:solidFill>
                <a:prstClr val="black">
                  <a:tint val="82000"/>
                </a:prstClr>
              </a:solidFill>
            </a:endParaRPr>
          </a:p>
        </p:txBody>
      </p:sp>
      <p:sp>
        <p:nvSpPr>
          <p:cNvPr id="7" name="Slide Number Placeholder 6">
            <a:extLst>
              <a:ext uri="{FF2B5EF4-FFF2-40B4-BE49-F238E27FC236}">
                <a16:creationId xmlns="" xmlns:a16="http://schemas.microsoft.com/office/drawing/2014/main" id="{72D33EC6-C684-8B50-1AA1-D5EB92B643D8}"/>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819583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03D862-5287-E30F-3DE2-60F5D57DF4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6E426C9-0067-89FC-0EBA-972E29C45B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7FBC7C5-88AA-A78A-81C0-AFBC4C79EC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B50AB23-80F0-7FB3-F625-3AFBC41B7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1FCA08B-A737-8DFE-054D-997FAA69DF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FB896C7-A156-4D42-AA11-E629F2F144AB}"/>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8" name="Footer Placeholder 7">
            <a:extLst>
              <a:ext uri="{FF2B5EF4-FFF2-40B4-BE49-F238E27FC236}">
                <a16:creationId xmlns="" xmlns:a16="http://schemas.microsoft.com/office/drawing/2014/main" id="{260C1CAA-256D-438F-3F8A-8206EF856B0E}"/>
              </a:ext>
            </a:extLst>
          </p:cNvPr>
          <p:cNvSpPr>
            <a:spLocks noGrp="1"/>
          </p:cNvSpPr>
          <p:nvPr>
            <p:ph type="ftr" sz="quarter" idx="11"/>
          </p:nvPr>
        </p:nvSpPr>
        <p:spPr/>
        <p:txBody>
          <a:bodyPr/>
          <a:lstStyle/>
          <a:p>
            <a:endParaRPr lang="en-US">
              <a:solidFill>
                <a:prstClr val="black">
                  <a:tint val="82000"/>
                </a:prstClr>
              </a:solidFill>
            </a:endParaRPr>
          </a:p>
        </p:txBody>
      </p:sp>
      <p:sp>
        <p:nvSpPr>
          <p:cNvPr id="9" name="Slide Number Placeholder 8">
            <a:extLst>
              <a:ext uri="{FF2B5EF4-FFF2-40B4-BE49-F238E27FC236}">
                <a16:creationId xmlns="" xmlns:a16="http://schemas.microsoft.com/office/drawing/2014/main" id="{7090B777-7B8B-E9F5-15D9-FBD15869FF84}"/>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3152343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04F937-DCF0-AEC5-FB7B-31AF50C638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032E5C5-EF6D-F31E-3AF5-A76CF2DD53A4}"/>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4" name="Footer Placeholder 3">
            <a:extLst>
              <a:ext uri="{FF2B5EF4-FFF2-40B4-BE49-F238E27FC236}">
                <a16:creationId xmlns="" xmlns:a16="http://schemas.microsoft.com/office/drawing/2014/main" id="{B418A803-8D79-71B1-A53A-ECA8F82025FF}"/>
              </a:ext>
            </a:extLst>
          </p:cNvPr>
          <p:cNvSpPr>
            <a:spLocks noGrp="1"/>
          </p:cNvSpPr>
          <p:nvPr>
            <p:ph type="ftr" sz="quarter" idx="11"/>
          </p:nvPr>
        </p:nvSpPr>
        <p:spPr/>
        <p:txBody>
          <a:bodyPr/>
          <a:lstStyle/>
          <a:p>
            <a:endParaRPr lang="en-US">
              <a:solidFill>
                <a:prstClr val="black">
                  <a:tint val="82000"/>
                </a:prstClr>
              </a:solidFill>
            </a:endParaRPr>
          </a:p>
        </p:txBody>
      </p:sp>
      <p:sp>
        <p:nvSpPr>
          <p:cNvPr id="5" name="Slide Number Placeholder 4">
            <a:extLst>
              <a:ext uri="{FF2B5EF4-FFF2-40B4-BE49-F238E27FC236}">
                <a16:creationId xmlns="" xmlns:a16="http://schemas.microsoft.com/office/drawing/2014/main" id="{AD5B7979-ADF4-09E9-5203-314B0D6855A2}"/>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66811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anchor="t" anchorCtr="0"/>
          <a:lstStyle>
            <a:lvl1pPr algn="l">
              <a:defRPr>
                <a:latin typeface="+mj-lt"/>
                <a:sym typeface="Arial" panose="020B0604020202020204" pitchFamily="34" charset="0"/>
              </a:defRPr>
            </a:lvl1pPr>
          </a:lstStyle>
          <a:p>
            <a:r>
              <a:rPr lang="en-US" dirty="0">
                <a:latin typeface="+mj-lt"/>
              </a:rPr>
              <a:t>Click to add title</a:t>
            </a:r>
            <a:endParaRPr lang="en-US" dirty="0"/>
          </a:p>
        </p:txBody>
      </p:sp>
      <p:sp>
        <p:nvSpPr>
          <p:cNvPr id="3" name="内容占位符 2"/>
          <p:cNvSpPr>
            <a:spLocks noGrp="1"/>
          </p:cNvSpPr>
          <p:nvPr>
            <p:ph idx="1" hasCustomPrompt="1"/>
            <p:custDataLst>
              <p:tags r:id="rId2"/>
            </p:custDataLst>
          </p:nvPr>
        </p:nvSpPr>
        <p:spPr/>
        <p:txBody>
          <a:bodyPr/>
          <a:lstStyle>
            <a:lvl1pPr>
              <a:defRPr>
                <a:latin typeface="+mn-lt"/>
                <a:sym typeface="Arial" panose="020B0604020202020204" pitchFamily="34" charset="0"/>
              </a:defRPr>
            </a:lvl1pPr>
          </a:lstStyle>
          <a:p>
            <a:pPr lvl="0"/>
            <a:r>
              <a:rPr lang="en-US" dirty="0">
                <a:latin typeface="+mn-lt"/>
              </a:rPr>
              <a:t>Click to add text</a:t>
            </a:r>
            <a:endParaRPr lang="en-US" dirty="0"/>
          </a:p>
        </p:txBody>
      </p:sp>
      <p:sp>
        <p:nvSpPr>
          <p:cNvPr id="4" name="日期占位符 3"/>
          <p:cNvSpPr>
            <a:spLocks noGrp="1"/>
          </p:cNvSpPr>
          <p:nvPr>
            <p:ph type="dt" sz="half" idx="10"/>
            <p:custDataLst>
              <p:tags r:id="rId3"/>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5" name="页脚占位符 4"/>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6" name="灯片编号占位符 5"/>
          <p:cNvSpPr>
            <a:spLocks noGrp="1"/>
          </p:cNvSpPr>
          <p:nvPr>
            <p:ph type="sldNum" sz="quarter" idx="12"/>
            <p:custDataLst>
              <p:tags r:id="rId5"/>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938A07A-0414-019F-9720-3CC30A51EEF5}"/>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3" name="Footer Placeholder 2">
            <a:extLst>
              <a:ext uri="{FF2B5EF4-FFF2-40B4-BE49-F238E27FC236}">
                <a16:creationId xmlns="" xmlns:a16="http://schemas.microsoft.com/office/drawing/2014/main" id="{8E00CD79-2E45-7D4E-0898-B1B4DF466D58}"/>
              </a:ext>
            </a:extLst>
          </p:cNvPr>
          <p:cNvSpPr>
            <a:spLocks noGrp="1"/>
          </p:cNvSpPr>
          <p:nvPr>
            <p:ph type="ftr" sz="quarter" idx="11"/>
          </p:nvPr>
        </p:nvSpPr>
        <p:spPr/>
        <p:txBody>
          <a:bodyPr/>
          <a:lstStyle/>
          <a:p>
            <a:endParaRPr lang="en-US">
              <a:solidFill>
                <a:prstClr val="black">
                  <a:tint val="82000"/>
                </a:prstClr>
              </a:solidFill>
            </a:endParaRPr>
          </a:p>
        </p:txBody>
      </p:sp>
      <p:sp>
        <p:nvSpPr>
          <p:cNvPr id="4" name="Slide Number Placeholder 3">
            <a:extLst>
              <a:ext uri="{FF2B5EF4-FFF2-40B4-BE49-F238E27FC236}">
                <a16:creationId xmlns="" xmlns:a16="http://schemas.microsoft.com/office/drawing/2014/main" id="{A8801D2F-2D3B-4F87-60E3-526347BB21CD}"/>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1992488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D5C28E-6816-C731-7639-E36D8E572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C0D353A-07BD-DACE-D928-C45CCB76E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0458CE5-5E79-5EC5-72C5-0D7DFC6E0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DE5AB64-23DE-5E55-6A84-B59CB23DA8C9}"/>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6" name="Footer Placeholder 5">
            <a:extLst>
              <a:ext uri="{FF2B5EF4-FFF2-40B4-BE49-F238E27FC236}">
                <a16:creationId xmlns="" xmlns:a16="http://schemas.microsoft.com/office/drawing/2014/main" id="{D4CA4F54-E5CF-EB7B-87CF-710F7F6F57B6}"/>
              </a:ext>
            </a:extLst>
          </p:cNvPr>
          <p:cNvSpPr>
            <a:spLocks noGrp="1"/>
          </p:cNvSpPr>
          <p:nvPr>
            <p:ph type="ftr" sz="quarter" idx="11"/>
          </p:nvPr>
        </p:nvSpPr>
        <p:spPr/>
        <p:txBody>
          <a:bodyPr/>
          <a:lstStyle/>
          <a:p>
            <a:endParaRPr lang="en-US">
              <a:solidFill>
                <a:prstClr val="black">
                  <a:tint val="82000"/>
                </a:prstClr>
              </a:solidFill>
            </a:endParaRPr>
          </a:p>
        </p:txBody>
      </p:sp>
      <p:sp>
        <p:nvSpPr>
          <p:cNvPr id="7" name="Slide Number Placeholder 6">
            <a:extLst>
              <a:ext uri="{FF2B5EF4-FFF2-40B4-BE49-F238E27FC236}">
                <a16:creationId xmlns="" xmlns:a16="http://schemas.microsoft.com/office/drawing/2014/main" id="{F12D272C-75A4-2FB4-8C43-C23F12DBE408}"/>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3462689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59C586-96D8-6C7E-CE14-1EE0878C4A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654F3EF-FD4D-3B93-A139-1F8FE4F44D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6A737088-DF00-B5DD-7D46-89C325E17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0DA4F38-87BD-6D63-3C84-B14320A01D36}"/>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6" name="Footer Placeholder 5">
            <a:extLst>
              <a:ext uri="{FF2B5EF4-FFF2-40B4-BE49-F238E27FC236}">
                <a16:creationId xmlns="" xmlns:a16="http://schemas.microsoft.com/office/drawing/2014/main" id="{D22BF040-63BC-2621-D7B8-BF1C055D3EE5}"/>
              </a:ext>
            </a:extLst>
          </p:cNvPr>
          <p:cNvSpPr>
            <a:spLocks noGrp="1"/>
          </p:cNvSpPr>
          <p:nvPr>
            <p:ph type="ftr" sz="quarter" idx="11"/>
          </p:nvPr>
        </p:nvSpPr>
        <p:spPr/>
        <p:txBody>
          <a:bodyPr/>
          <a:lstStyle/>
          <a:p>
            <a:endParaRPr lang="en-US">
              <a:solidFill>
                <a:prstClr val="black">
                  <a:tint val="82000"/>
                </a:prstClr>
              </a:solidFill>
            </a:endParaRPr>
          </a:p>
        </p:txBody>
      </p:sp>
      <p:sp>
        <p:nvSpPr>
          <p:cNvPr id="7" name="Slide Number Placeholder 6">
            <a:extLst>
              <a:ext uri="{FF2B5EF4-FFF2-40B4-BE49-F238E27FC236}">
                <a16:creationId xmlns="" xmlns:a16="http://schemas.microsoft.com/office/drawing/2014/main" id="{2E2689FB-6360-6B99-5FB8-2A6761C9C9AE}"/>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4147493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75F292-B27F-E508-D555-26AF33903E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3212962-A29A-87E5-91BE-1734219CD7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C6AE601-04A2-E2B8-115A-45DE2415CB78}"/>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B46B5D59-C049-0C8C-2520-4791C2CAE131}"/>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F10600FB-04BF-AA14-3A8C-F8AF968A2653}"/>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1785502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BD9E335-846B-65C9-B37B-BD7A440467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46F879F-30EC-CD95-B88A-E2B12DCE9A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79BE544-D79A-2311-7BB1-7AD3C8E0E294}"/>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8373188A-70F1-0C3C-FD84-D75F70767DBD}"/>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AD9FB43D-2050-1BB4-C6F9-BF9485B53783}"/>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351239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5EF06-BA6C-6D7E-287E-BA2530472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7AB9ED7-2672-455B-F9E8-E8D1381DC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87B94E1-10E2-4B16-9E16-6964851B230B}"/>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E183F0AD-F78F-1F42-6781-BA1094B8DFFD}"/>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9179D83E-8510-6DBE-D08D-9BAB4C8EE677}"/>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3928912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15AE5C-367E-9EC0-3AB9-01C308A73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6A27C7A-B5A0-16A9-F6CC-D820A1C270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78EA65F-8594-C634-94F4-281355F3E29D}"/>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6ED9D32E-1435-BD4A-4DC6-22312CF17891}"/>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0045EE9A-9119-8663-2CE9-16514E2E759D}"/>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360841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E6FF4-BC6C-390F-8F27-181DC63E41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6E7F921-5B7C-DB9D-3A90-F6D535E30C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C852542-B355-753F-78ED-911CCD8ADCF6}"/>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3B397161-3739-C200-AA46-FAAE73119953}"/>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856DE9EF-AC1B-C4B3-9675-25AD78288986}"/>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193604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E7714-923E-5478-C5A2-0E7024FB23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58AE7E8-BB33-4E66-C1A2-DFB5F3EBA1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39E8E30-05FF-6FDD-6657-595EDB06C0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A217B76-094A-C9E8-84B1-D5FC381E8C36}"/>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6" name="Footer Placeholder 5">
            <a:extLst>
              <a:ext uri="{FF2B5EF4-FFF2-40B4-BE49-F238E27FC236}">
                <a16:creationId xmlns="" xmlns:a16="http://schemas.microsoft.com/office/drawing/2014/main" id="{13C1EB14-17BE-8B9C-D427-5678C5FB969B}"/>
              </a:ext>
            </a:extLst>
          </p:cNvPr>
          <p:cNvSpPr>
            <a:spLocks noGrp="1"/>
          </p:cNvSpPr>
          <p:nvPr>
            <p:ph type="ftr" sz="quarter" idx="11"/>
          </p:nvPr>
        </p:nvSpPr>
        <p:spPr/>
        <p:txBody>
          <a:bodyPr/>
          <a:lstStyle/>
          <a:p>
            <a:endParaRPr lang="en-US">
              <a:solidFill>
                <a:prstClr val="black">
                  <a:tint val="82000"/>
                </a:prstClr>
              </a:solidFill>
            </a:endParaRPr>
          </a:p>
        </p:txBody>
      </p:sp>
      <p:sp>
        <p:nvSpPr>
          <p:cNvPr id="7" name="Slide Number Placeholder 6">
            <a:extLst>
              <a:ext uri="{FF2B5EF4-FFF2-40B4-BE49-F238E27FC236}">
                <a16:creationId xmlns="" xmlns:a16="http://schemas.microsoft.com/office/drawing/2014/main" id="{72D33EC6-C684-8B50-1AA1-D5EB92B643D8}"/>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396609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03D862-5287-E30F-3DE2-60F5D57DF4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6E426C9-0067-89FC-0EBA-972E29C45B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7FBC7C5-88AA-A78A-81C0-AFBC4C79EC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B50AB23-80F0-7FB3-F625-3AFBC41B7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1FCA08B-A737-8DFE-054D-997FAA69DF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FB896C7-A156-4D42-AA11-E629F2F144AB}"/>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8" name="Footer Placeholder 7">
            <a:extLst>
              <a:ext uri="{FF2B5EF4-FFF2-40B4-BE49-F238E27FC236}">
                <a16:creationId xmlns="" xmlns:a16="http://schemas.microsoft.com/office/drawing/2014/main" id="{260C1CAA-256D-438F-3F8A-8206EF856B0E}"/>
              </a:ext>
            </a:extLst>
          </p:cNvPr>
          <p:cNvSpPr>
            <a:spLocks noGrp="1"/>
          </p:cNvSpPr>
          <p:nvPr>
            <p:ph type="ftr" sz="quarter" idx="11"/>
          </p:nvPr>
        </p:nvSpPr>
        <p:spPr/>
        <p:txBody>
          <a:bodyPr/>
          <a:lstStyle/>
          <a:p>
            <a:endParaRPr lang="en-US">
              <a:solidFill>
                <a:prstClr val="black">
                  <a:tint val="82000"/>
                </a:prstClr>
              </a:solidFill>
            </a:endParaRPr>
          </a:p>
        </p:txBody>
      </p:sp>
      <p:sp>
        <p:nvSpPr>
          <p:cNvPr id="9" name="Slide Number Placeholder 8">
            <a:extLst>
              <a:ext uri="{FF2B5EF4-FFF2-40B4-BE49-F238E27FC236}">
                <a16:creationId xmlns="" xmlns:a16="http://schemas.microsoft.com/office/drawing/2014/main" id="{7090B777-7B8B-E9F5-15D9-FBD15869FF84}"/>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74228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atalog Slide">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1270" y="0"/>
            <a:ext cx="3658870" cy="6858000"/>
          </a:xfrm>
          <a:prstGeom prst="rect">
            <a:avLst/>
          </a:prstGeom>
          <a:gradFill>
            <a:gsLst>
              <a:gs pos="38000">
                <a:schemeClr val="accent4">
                  <a:alpha val="100000"/>
                </a:schemeClr>
              </a:gs>
              <a:gs pos="0">
                <a:schemeClr val="accent2"/>
              </a:gs>
              <a:gs pos="84000">
                <a:schemeClr val="accent1">
                  <a:alpha val="100000"/>
                </a:schemeClr>
              </a:gs>
            </a:gsLst>
            <a:lin ang="189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pic>
        <p:nvPicPr>
          <p:cNvPr id="6" name="@png2x_01_目录"/>
          <p:cNvPicPr>
            <a:picLocks noChangeAspect="1"/>
          </p:cNvPicPr>
          <p:nvPr userDrawn="1">
            <p:custDataLst>
              <p:tags r:id="rId2"/>
            </p:custDataLst>
          </p:nvPr>
        </p:nvPicPr>
        <p:blipFill>
          <a:blip r:embed="rId9" r:link="rId10"/>
          <a:stretch>
            <a:fillRect/>
          </a:stretch>
        </p:blipFill>
        <p:spPr>
          <a:xfrm>
            <a:off x="2540" y="0"/>
            <a:ext cx="3657600" cy="6858000"/>
          </a:xfrm>
          <a:prstGeom prst="rect">
            <a:avLst/>
          </a:prstGeom>
        </p:spPr>
      </p:pic>
      <p:pic>
        <p:nvPicPr>
          <p:cNvPr id="3" name="图片 2"/>
          <p:cNvPicPr>
            <a:picLocks noChangeAspect="1"/>
          </p:cNvPicPr>
          <p:nvPr userDrawn="1">
            <p:custDataLst>
              <p:tags r:id="rId3"/>
            </p:custDataLst>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brightnessContrast bright="-20000" contrast="-20000"/>
                    </a14:imgEffect>
                    <a14:imgEffect>
                      <a14:saturation sat="0"/>
                    </a14:imgEffect>
                  </a14:imgLayer>
                </a14:imgProps>
              </a:ext>
            </a:extLst>
          </a:blip>
          <a:stretch>
            <a:fillRect/>
          </a:stretch>
        </p:blipFill>
        <p:spPr>
          <a:xfrm>
            <a:off x="1270" y="5784850"/>
            <a:ext cx="1292225" cy="1073150"/>
          </a:xfrm>
          <a:prstGeom prst="rect">
            <a:avLst/>
          </a:prstGeom>
        </p:spPr>
      </p:pic>
      <p:sp>
        <p:nvSpPr>
          <p:cNvPr id="2" name="标题 1"/>
          <p:cNvSpPr>
            <a:spLocks noGrp="1"/>
          </p:cNvSpPr>
          <p:nvPr>
            <p:ph type="title" hasCustomPrompt="1"/>
            <p:custDataLst>
              <p:tags r:id="rId4"/>
            </p:custDataLst>
          </p:nvPr>
        </p:nvSpPr>
        <p:spPr>
          <a:xfrm>
            <a:off x="209550" y="1160145"/>
            <a:ext cx="3242310" cy="4537710"/>
          </a:xfrm>
        </p:spPr>
        <p:txBody>
          <a:bodyPr anchor="ctr">
            <a:normAutofit/>
          </a:bodyPr>
          <a:lstStyle>
            <a:lvl1pPr algn="ctr">
              <a:defRPr sz="4400">
                <a:latin typeface="+mj-lt"/>
                <a:sym typeface="Arial" panose="020B0604020202020204" pitchFamily="34" charset="0"/>
              </a:defRPr>
            </a:lvl1pPr>
          </a:lstStyle>
          <a:p>
            <a:r>
              <a:rPr lang="en-US" dirty="0">
                <a:latin typeface="+mj-lt"/>
              </a:rPr>
              <a:t>Click to add title</a:t>
            </a:r>
            <a:endParaRPr lang="en-US" dirty="0"/>
          </a:p>
        </p:txBody>
      </p:sp>
      <p:sp>
        <p:nvSpPr>
          <p:cNvPr id="7" name="日期占位符 3"/>
          <p:cNvSpPr>
            <a:spLocks noGrp="1"/>
          </p:cNvSpPr>
          <p:nvPr>
            <p:ph type="dt" sz="half" idx="10"/>
            <p:custDataLst>
              <p:tags r:id="rId5"/>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8" name="页脚占位符 4"/>
          <p:cNvSpPr>
            <a:spLocks noGrp="1"/>
          </p:cNvSpPr>
          <p:nvPr>
            <p:ph type="ftr" sz="quarter" idx="11"/>
            <p:custDataLst>
              <p:tags r:id="rId6"/>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9" name="灯片编号占位符 5"/>
          <p:cNvSpPr>
            <a:spLocks noGrp="1"/>
          </p:cNvSpPr>
          <p:nvPr>
            <p:ph type="sldNum" sz="quarter" idx="12"/>
            <p:custDataLst>
              <p:tags r:id="rId7"/>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04F937-DCF0-AEC5-FB7B-31AF50C638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032E5C5-EF6D-F31E-3AF5-A76CF2DD53A4}"/>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4" name="Footer Placeholder 3">
            <a:extLst>
              <a:ext uri="{FF2B5EF4-FFF2-40B4-BE49-F238E27FC236}">
                <a16:creationId xmlns="" xmlns:a16="http://schemas.microsoft.com/office/drawing/2014/main" id="{B418A803-8D79-71B1-A53A-ECA8F82025FF}"/>
              </a:ext>
            </a:extLst>
          </p:cNvPr>
          <p:cNvSpPr>
            <a:spLocks noGrp="1"/>
          </p:cNvSpPr>
          <p:nvPr>
            <p:ph type="ftr" sz="quarter" idx="11"/>
          </p:nvPr>
        </p:nvSpPr>
        <p:spPr/>
        <p:txBody>
          <a:bodyPr/>
          <a:lstStyle/>
          <a:p>
            <a:endParaRPr lang="en-US">
              <a:solidFill>
                <a:prstClr val="black">
                  <a:tint val="82000"/>
                </a:prstClr>
              </a:solidFill>
            </a:endParaRPr>
          </a:p>
        </p:txBody>
      </p:sp>
      <p:sp>
        <p:nvSpPr>
          <p:cNvPr id="5" name="Slide Number Placeholder 4">
            <a:extLst>
              <a:ext uri="{FF2B5EF4-FFF2-40B4-BE49-F238E27FC236}">
                <a16:creationId xmlns="" xmlns:a16="http://schemas.microsoft.com/office/drawing/2014/main" id="{AD5B7979-ADF4-09E9-5203-314B0D6855A2}"/>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333518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938A07A-0414-019F-9720-3CC30A51EEF5}"/>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3" name="Footer Placeholder 2">
            <a:extLst>
              <a:ext uri="{FF2B5EF4-FFF2-40B4-BE49-F238E27FC236}">
                <a16:creationId xmlns="" xmlns:a16="http://schemas.microsoft.com/office/drawing/2014/main" id="{8E00CD79-2E45-7D4E-0898-B1B4DF466D58}"/>
              </a:ext>
            </a:extLst>
          </p:cNvPr>
          <p:cNvSpPr>
            <a:spLocks noGrp="1"/>
          </p:cNvSpPr>
          <p:nvPr>
            <p:ph type="ftr" sz="quarter" idx="11"/>
          </p:nvPr>
        </p:nvSpPr>
        <p:spPr/>
        <p:txBody>
          <a:bodyPr/>
          <a:lstStyle/>
          <a:p>
            <a:endParaRPr lang="en-US">
              <a:solidFill>
                <a:prstClr val="black">
                  <a:tint val="82000"/>
                </a:prstClr>
              </a:solidFill>
            </a:endParaRPr>
          </a:p>
        </p:txBody>
      </p:sp>
      <p:sp>
        <p:nvSpPr>
          <p:cNvPr id="4" name="Slide Number Placeholder 3">
            <a:extLst>
              <a:ext uri="{FF2B5EF4-FFF2-40B4-BE49-F238E27FC236}">
                <a16:creationId xmlns="" xmlns:a16="http://schemas.microsoft.com/office/drawing/2014/main" id="{A8801D2F-2D3B-4F87-60E3-526347BB21CD}"/>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327928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D5C28E-6816-C731-7639-E36D8E572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C0D353A-07BD-DACE-D928-C45CCB76E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0458CE5-5E79-5EC5-72C5-0D7DFC6E0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DE5AB64-23DE-5E55-6A84-B59CB23DA8C9}"/>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6" name="Footer Placeholder 5">
            <a:extLst>
              <a:ext uri="{FF2B5EF4-FFF2-40B4-BE49-F238E27FC236}">
                <a16:creationId xmlns="" xmlns:a16="http://schemas.microsoft.com/office/drawing/2014/main" id="{D4CA4F54-E5CF-EB7B-87CF-710F7F6F57B6}"/>
              </a:ext>
            </a:extLst>
          </p:cNvPr>
          <p:cNvSpPr>
            <a:spLocks noGrp="1"/>
          </p:cNvSpPr>
          <p:nvPr>
            <p:ph type="ftr" sz="quarter" idx="11"/>
          </p:nvPr>
        </p:nvSpPr>
        <p:spPr/>
        <p:txBody>
          <a:bodyPr/>
          <a:lstStyle/>
          <a:p>
            <a:endParaRPr lang="en-US">
              <a:solidFill>
                <a:prstClr val="black">
                  <a:tint val="82000"/>
                </a:prstClr>
              </a:solidFill>
            </a:endParaRPr>
          </a:p>
        </p:txBody>
      </p:sp>
      <p:sp>
        <p:nvSpPr>
          <p:cNvPr id="7" name="Slide Number Placeholder 6">
            <a:extLst>
              <a:ext uri="{FF2B5EF4-FFF2-40B4-BE49-F238E27FC236}">
                <a16:creationId xmlns="" xmlns:a16="http://schemas.microsoft.com/office/drawing/2014/main" id="{F12D272C-75A4-2FB4-8C43-C23F12DBE408}"/>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1157467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59C586-96D8-6C7E-CE14-1EE0878C4A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654F3EF-FD4D-3B93-A139-1F8FE4F44D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6A737088-DF00-B5DD-7D46-89C325E17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0DA4F38-87BD-6D63-3C84-B14320A01D36}"/>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6" name="Footer Placeholder 5">
            <a:extLst>
              <a:ext uri="{FF2B5EF4-FFF2-40B4-BE49-F238E27FC236}">
                <a16:creationId xmlns="" xmlns:a16="http://schemas.microsoft.com/office/drawing/2014/main" id="{D22BF040-63BC-2621-D7B8-BF1C055D3EE5}"/>
              </a:ext>
            </a:extLst>
          </p:cNvPr>
          <p:cNvSpPr>
            <a:spLocks noGrp="1"/>
          </p:cNvSpPr>
          <p:nvPr>
            <p:ph type="ftr" sz="quarter" idx="11"/>
          </p:nvPr>
        </p:nvSpPr>
        <p:spPr/>
        <p:txBody>
          <a:bodyPr/>
          <a:lstStyle/>
          <a:p>
            <a:endParaRPr lang="en-US">
              <a:solidFill>
                <a:prstClr val="black">
                  <a:tint val="82000"/>
                </a:prstClr>
              </a:solidFill>
            </a:endParaRPr>
          </a:p>
        </p:txBody>
      </p:sp>
      <p:sp>
        <p:nvSpPr>
          <p:cNvPr id="7" name="Slide Number Placeholder 6">
            <a:extLst>
              <a:ext uri="{FF2B5EF4-FFF2-40B4-BE49-F238E27FC236}">
                <a16:creationId xmlns="" xmlns:a16="http://schemas.microsoft.com/office/drawing/2014/main" id="{2E2689FB-6360-6B99-5FB8-2A6761C9C9AE}"/>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523273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75F292-B27F-E508-D555-26AF33903E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3212962-A29A-87E5-91BE-1734219CD7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C6AE601-04A2-E2B8-115A-45DE2415CB78}"/>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B46B5D59-C049-0C8C-2520-4791C2CAE131}"/>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F10600FB-04BF-AA14-3A8C-F8AF968A2653}"/>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254247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BD9E335-846B-65C9-B37B-BD7A440467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46F879F-30EC-CD95-B88A-E2B12DCE9A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79BE544-D79A-2311-7BB1-7AD3C8E0E294}"/>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8373188A-70F1-0C3C-FD84-D75F70767DBD}"/>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AD9FB43D-2050-1BB4-C6F9-BF9485B53783}"/>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712782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5EF06-BA6C-6D7E-287E-BA2530472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7AB9ED7-2672-455B-F9E8-E8D1381DC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87B94E1-10E2-4B16-9E16-6964851B230B}"/>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E183F0AD-F78F-1F42-6781-BA1094B8DFFD}"/>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9179D83E-8510-6DBE-D08D-9BAB4C8EE677}"/>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1292042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15AE5C-367E-9EC0-3AB9-01C308A73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6A27C7A-B5A0-16A9-F6CC-D820A1C270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78EA65F-8594-C634-94F4-281355F3E29D}"/>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6ED9D32E-1435-BD4A-4DC6-22312CF17891}"/>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0045EE9A-9119-8663-2CE9-16514E2E759D}"/>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1143603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E6FF4-BC6C-390F-8F27-181DC63E41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6E7F921-5B7C-DB9D-3A90-F6D535E30C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C852542-B355-753F-78ED-911CCD8ADCF6}"/>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3B397161-3739-C200-AA46-FAAE73119953}"/>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856DE9EF-AC1B-C4B3-9675-25AD78288986}"/>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580607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E7714-923E-5478-C5A2-0E7024FB23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58AE7E8-BB33-4E66-C1A2-DFB5F3EBA1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39E8E30-05FF-6FDD-6657-595EDB06C0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A217B76-094A-C9E8-84B1-D5FC381E8C36}"/>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6" name="Footer Placeholder 5">
            <a:extLst>
              <a:ext uri="{FF2B5EF4-FFF2-40B4-BE49-F238E27FC236}">
                <a16:creationId xmlns="" xmlns:a16="http://schemas.microsoft.com/office/drawing/2014/main" id="{13C1EB14-17BE-8B9C-D427-5678C5FB969B}"/>
              </a:ext>
            </a:extLst>
          </p:cNvPr>
          <p:cNvSpPr>
            <a:spLocks noGrp="1"/>
          </p:cNvSpPr>
          <p:nvPr>
            <p:ph type="ftr" sz="quarter" idx="11"/>
          </p:nvPr>
        </p:nvSpPr>
        <p:spPr/>
        <p:txBody>
          <a:bodyPr/>
          <a:lstStyle/>
          <a:p>
            <a:endParaRPr lang="en-US">
              <a:solidFill>
                <a:prstClr val="black">
                  <a:tint val="82000"/>
                </a:prstClr>
              </a:solidFill>
            </a:endParaRPr>
          </a:p>
        </p:txBody>
      </p:sp>
      <p:sp>
        <p:nvSpPr>
          <p:cNvPr id="7" name="Slide Number Placeholder 6">
            <a:extLst>
              <a:ext uri="{FF2B5EF4-FFF2-40B4-BE49-F238E27FC236}">
                <a16:creationId xmlns="" xmlns:a16="http://schemas.microsoft.com/office/drawing/2014/main" id="{72D33EC6-C684-8B50-1AA1-D5EB92B643D8}"/>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81806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1270" y="0"/>
            <a:ext cx="12191365" cy="6858000"/>
          </a:xfrm>
          <a:prstGeom prst="rect">
            <a:avLst/>
          </a:prstGeom>
          <a:gradFill>
            <a:gsLst>
              <a:gs pos="0">
                <a:schemeClr val="accent1"/>
              </a:gs>
              <a:gs pos="44000">
                <a:schemeClr val="accent2">
                  <a:lumMod val="60000"/>
                  <a:lumOff val="40000"/>
                </a:schemeClr>
              </a:gs>
              <a:gs pos="81000">
                <a:schemeClr val="bg1"/>
              </a:gs>
            </a:gsLst>
            <a:lin ang="1956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pic>
        <p:nvPicPr>
          <p:cNvPr id="3" name="图片 2"/>
          <p:cNvPicPr>
            <a:picLocks noChangeAspect="1"/>
          </p:cNvPicPr>
          <p:nvPr userDrawn="1">
            <p:custDataLst>
              <p:tags r:id="rId2"/>
            </p:custDataLst>
          </p:nvPr>
        </p:nvPicPr>
        <p:blipFill>
          <a:blip r:embed="rId11">
            <a:duotone>
              <a:schemeClr val="accent2">
                <a:shade val="45000"/>
                <a:satMod val="135000"/>
              </a:schemeClr>
              <a:prstClr val="white"/>
            </a:duotone>
            <a:extLst>
              <a:ext uri="{BEBA8EAE-BF5A-486C-A8C5-ECC9F3942E4B}">
                <a14:imgProps xmlns:a14="http://schemas.microsoft.com/office/drawing/2010/main">
                  <a14:imgLayer r:embed="rId12">
                    <a14:imgEffect>
                      <a14:brightnessContrast bright="-20000" contrast="40000"/>
                    </a14:imgEffect>
                    <a14:imgEffect>
                      <a14:saturation sat="33000"/>
                    </a14:imgEffect>
                  </a14:imgLayer>
                </a14:imgProps>
              </a:ext>
            </a:extLst>
          </a:blip>
          <a:stretch>
            <a:fillRect/>
          </a:stretch>
        </p:blipFill>
        <p:spPr>
          <a:xfrm>
            <a:off x="393231" y="0"/>
            <a:ext cx="4956478" cy="4895512"/>
          </a:xfrm>
          <a:prstGeom prst="rect">
            <a:avLst/>
          </a:prstGeom>
        </p:spPr>
      </p:pic>
      <p:pic>
        <p:nvPicPr>
          <p:cNvPr id="10" name="@png2x_01_章节"/>
          <p:cNvPicPr>
            <a:picLocks noChangeAspect="1"/>
          </p:cNvPicPr>
          <p:nvPr userDrawn="1">
            <p:custDataLst>
              <p:tags r:id="rId3"/>
            </p:custDataLst>
          </p:nvPr>
        </p:nvPicPr>
        <p:blipFill>
          <a:blip r:embed="rId13" r:link="rId14"/>
          <a:stretch>
            <a:fillRect/>
          </a:stretch>
        </p:blipFill>
        <p:spPr>
          <a:xfrm>
            <a:off x="3027997" y="0"/>
            <a:ext cx="9161780" cy="6858000"/>
          </a:xfrm>
          <a:prstGeom prst="rect">
            <a:avLst/>
          </a:prstGeom>
        </p:spPr>
      </p:pic>
      <p:sp>
        <p:nvSpPr>
          <p:cNvPr id="2" name="标题 1"/>
          <p:cNvSpPr>
            <a:spLocks noGrp="1"/>
          </p:cNvSpPr>
          <p:nvPr>
            <p:ph type="title" hasCustomPrompt="1"/>
            <p:custDataLst>
              <p:tags r:id="rId4"/>
            </p:custDataLst>
          </p:nvPr>
        </p:nvSpPr>
        <p:spPr>
          <a:xfrm>
            <a:off x="5377180" y="3471545"/>
            <a:ext cx="6288405" cy="2688590"/>
          </a:xfrm>
        </p:spPr>
        <p:txBody>
          <a:bodyPr anchor="t">
            <a:normAutofit/>
          </a:bodyPr>
          <a:lstStyle>
            <a:lvl1pPr algn="just">
              <a:defRPr sz="4400">
                <a:solidFill>
                  <a:schemeClr val="tx1"/>
                </a:solidFill>
                <a:latin typeface="+mj-lt"/>
                <a:sym typeface="Arial" panose="020B0604020202020204" pitchFamily="34" charset="0"/>
              </a:defRPr>
            </a:lvl1pPr>
          </a:lstStyle>
          <a:p>
            <a:r>
              <a:rPr lang="en-US" dirty="0">
                <a:latin typeface="+mj-lt"/>
              </a:rPr>
              <a:t>Click to add title</a:t>
            </a:r>
            <a:endParaRPr lang="en-US" dirty="0"/>
          </a:p>
        </p:txBody>
      </p:sp>
      <p:pic>
        <p:nvPicPr>
          <p:cNvPr id="12" name="图片 11"/>
          <p:cNvPicPr>
            <a:picLocks noChangeAspect="1"/>
          </p:cNvPicPr>
          <p:nvPr userDrawn="1">
            <p:custDataLst>
              <p:tags r:id="rId5"/>
            </p:custDataLst>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rightnessContrast bright="-20000"/>
                    </a14:imgEffect>
                    <a14:imgEffect>
                      <a14:colorTemperature colorTemp="4700"/>
                    </a14:imgEffect>
                    <a14:imgEffect>
                      <a14:saturation sat="200000"/>
                    </a14:imgEffect>
                  </a14:imgLayer>
                </a14:imgProps>
              </a:ext>
            </a:extLst>
          </a:blip>
          <a:stretch>
            <a:fillRect/>
          </a:stretch>
        </p:blipFill>
        <p:spPr>
          <a:xfrm>
            <a:off x="0" y="5510667"/>
            <a:ext cx="2231329" cy="1347333"/>
          </a:xfrm>
          <a:prstGeom prst="rect">
            <a:avLst/>
          </a:prstGeom>
        </p:spPr>
      </p:pic>
      <p:sp>
        <p:nvSpPr>
          <p:cNvPr id="8" name="节编号 3"/>
          <p:cNvSpPr>
            <a:spLocks noGrp="1"/>
          </p:cNvSpPr>
          <p:nvPr>
            <p:ph type="body" sz="quarter" idx="13" hasCustomPrompt="1"/>
            <p:custDataLst>
              <p:tags r:id="rId6"/>
            </p:custDataLst>
          </p:nvPr>
        </p:nvSpPr>
        <p:spPr>
          <a:xfrm>
            <a:off x="5365432" y="464457"/>
            <a:ext cx="4817288" cy="2908699"/>
          </a:xfrm>
        </p:spPr>
        <p:txBody>
          <a:bodyPr wrap="none" anchor="b">
            <a:normAutofit/>
          </a:bodyPr>
          <a:lstStyle>
            <a:lvl1pPr marL="0" indent="0" algn="just">
              <a:buNone/>
              <a:defRPr sz="3600" b="1">
                <a:solidFill>
                  <a:schemeClr val="accent2"/>
                </a:solidFill>
                <a:latin typeface="+mn-lt"/>
                <a:sym typeface="Arial" panose="020B0604020202020204" pitchFamily="34" charset="0"/>
              </a:defRPr>
            </a:lvl1pPr>
          </a:lstStyle>
          <a:p>
            <a:pPr lvl="0"/>
            <a:r>
              <a:rPr lang="en-US" dirty="0">
                <a:latin typeface="+mn-lt"/>
              </a:rPr>
              <a:t>Click to add text</a:t>
            </a:r>
            <a:endParaRPr lang="en-US" dirty="0"/>
          </a:p>
        </p:txBody>
      </p:sp>
      <p:sp>
        <p:nvSpPr>
          <p:cNvPr id="4" name="日期占位符 4"/>
          <p:cNvSpPr>
            <a:spLocks noGrp="1"/>
          </p:cNvSpPr>
          <p:nvPr>
            <p:ph type="dt" sz="half" idx="10"/>
            <p:custDataLst>
              <p:tags r:id="rId7"/>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5" name="页脚占位符 5"/>
          <p:cNvSpPr>
            <a:spLocks noGrp="1"/>
          </p:cNvSpPr>
          <p:nvPr>
            <p:ph type="ftr" sz="quarter" idx="11"/>
            <p:custDataLst>
              <p:tags r:id="rId8"/>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6" name="灯片编号占位符 6"/>
          <p:cNvSpPr>
            <a:spLocks noGrp="1"/>
          </p:cNvSpPr>
          <p:nvPr>
            <p:ph type="sldNum" sz="quarter" idx="12"/>
            <p:custDataLst>
              <p:tags r:id="rId9"/>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03D862-5287-E30F-3DE2-60F5D57DF4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6E426C9-0067-89FC-0EBA-972E29C45B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7FBC7C5-88AA-A78A-81C0-AFBC4C79EC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B50AB23-80F0-7FB3-F625-3AFBC41B7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1FCA08B-A737-8DFE-054D-997FAA69DF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FB896C7-A156-4D42-AA11-E629F2F144AB}"/>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8" name="Footer Placeholder 7">
            <a:extLst>
              <a:ext uri="{FF2B5EF4-FFF2-40B4-BE49-F238E27FC236}">
                <a16:creationId xmlns="" xmlns:a16="http://schemas.microsoft.com/office/drawing/2014/main" id="{260C1CAA-256D-438F-3F8A-8206EF856B0E}"/>
              </a:ext>
            </a:extLst>
          </p:cNvPr>
          <p:cNvSpPr>
            <a:spLocks noGrp="1"/>
          </p:cNvSpPr>
          <p:nvPr>
            <p:ph type="ftr" sz="quarter" idx="11"/>
          </p:nvPr>
        </p:nvSpPr>
        <p:spPr/>
        <p:txBody>
          <a:bodyPr/>
          <a:lstStyle/>
          <a:p>
            <a:endParaRPr lang="en-US">
              <a:solidFill>
                <a:prstClr val="black">
                  <a:tint val="82000"/>
                </a:prstClr>
              </a:solidFill>
            </a:endParaRPr>
          </a:p>
        </p:txBody>
      </p:sp>
      <p:sp>
        <p:nvSpPr>
          <p:cNvPr id="9" name="Slide Number Placeholder 8">
            <a:extLst>
              <a:ext uri="{FF2B5EF4-FFF2-40B4-BE49-F238E27FC236}">
                <a16:creationId xmlns="" xmlns:a16="http://schemas.microsoft.com/office/drawing/2014/main" id="{7090B777-7B8B-E9F5-15D9-FBD15869FF84}"/>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51802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04F937-DCF0-AEC5-FB7B-31AF50C638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032E5C5-EF6D-F31E-3AF5-A76CF2DD53A4}"/>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4" name="Footer Placeholder 3">
            <a:extLst>
              <a:ext uri="{FF2B5EF4-FFF2-40B4-BE49-F238E27FC236}">
                <a16:creationId xmlns="" xmlns:a16="http://schemas.microsoft.com/office/drawing/2014/main" id="{B418A803-8D79-71B1-A53A-ECA8F82025FF}"/>
              </a:ext>
            </a:extLst>
          </p:cNvPr>
          <p:cNvSpPr>
            <a:spLocks noGrp="1"/>
          </p:cNvSpPr>
          <p:nvPr>
            <p:ph type="ftr" sz="quarter" idx="11"/>
          </p:nvPr>
        </p:nvSpPr>
        <p:spPr/>
        <p:txBody>
          <a:bodyPr/>
          <a:lstStyle/>
          <a:p>
            <a:endParaRPr lang="en-US">
              <a:solidFill>
                <a:prstClr val="black">
                  <a:tint val="82000"/>
                </a:prstClr>
              </a:solidFill>
            </a:endParaRPr>
          </a:p>
        </p:txBody>
      </p:sp>
      <p:sp>
        <p:nvSpPr>
          <p:cNvPr id="5" name="Slide Number Placeholder 4">
            <a:extLst>
              <a:ext uri="{FF2B5EF4-FFF2-40B4-BE49-F238E27FC236}">
                <a16:creationId xmlns="" xmlns:a16="http://schemas.microsoft.com/office/drawing/2014/main" id="{AD5B7979-ADF4-09E9-5203-314B0D6855A2}"/>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3290071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938A07A-0414-019F-9720-3CC30A51EEF5}"/>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3" name="Footer Placeholder 2">
            <a:extLst>
              <a:ext uri="{FF2B5EF4-FFF2-40B4-BE49-F238E27FC236}">
                <a16:creationId xmlns="" xmlns:a16="http://schemas.microsoft.com/office/drawing/2014/main" id="{8E00CD79-2E45-7D4E-0898-B1B4DF466D58}"/>
              </a:ext>
            </a:extLst>
          </p:cNvPr>
          <p:cNvSpPr>
            <a:spLocks noGrp="1"/>
          </p:cNvSpPr>
          <p:nvPr>
            <p:ph type="ftr" sz="quarter" idx="11"/>
          </p:nvPr>
        </p:nvSpPr>
        <p:spPr/>
        <p:txBody>
          <a:bodyPr/>
          <a:lstStyle/>
          <a:p>
            <a:endParaRPr lang="en-US">
              <a:solidFill>
                <a:prstClr val="black">
                  <a:tint val="82000"/>
                </a:prstClr>
              </a:solidFill>
            </a:endParaRPr>
          </a:p>
        </p:txBody>
      </p:sp>
      <p:sp>
        <p:nvSpPr>
          <p:cNvPr id="4" name="Slide Number Placeholder 3">
            <a:extLst>
              <a:ext uri="{FF2B5EF4-FFF2-40B4-BE49-F238E27FC236}">
                <a16:creationId xmlns="" xmlns:a16="http://schemas.microsoft.com/office/drawing/2014/main" id="{A8801D2F-2D3B-4F87-60E3-526347BB21CD}"/>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947462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D5C28E-6816-C731-7639-E36D8E572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C0D353A-07BD-DACE-D928-C45CCB76E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0458CE5-5E79-5EC5-72C5-0D7DFC6E0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DE5AB64-23DE-5E55-6A84-B59CB23DA8C9}"/>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6" name="Footer Placeholder 5">
            <a:extLst>
              <a:ext uri="{FF2B5EF4-FFF2-40B4-BE49-F238E27FC236}">
                <a16:creationId xmlns="" xmlns:a16="http://schemas.microsoft.com/office/drawing/2014/main" id="{D4CA4F54-E5CF-EB7B-87CF-710F7F6F57B6}"/>
              </a:ext>
            </a:extLst>
          </p:cNvPr>
          <p:cNvSpPr>
            <a:spLocks noGrp="1"/>
          </p:cNvSpPr>
          <p:nvPr>
            <p:ph type="ftr" sz="quarter" idx="11"/>
          </p:nvPr>
        </p:nvSpPr>
        <p:spPr/>
        <p:txBody>
          <a:bodyPr/>
          <a:lstStyle/>
          <a:p>
            <a:endParaRPr lang="en-US">
              <a:solidFill>
                <a:prstClr val="black">
                  <a:tint val="82000"/>
                </a:prstClr>
              </a:solidFill>
            </a:endParaRPr>
          </a:p>
        </p:txBody>
      </p:sp>
      <p:sp>
        <p:nvSpPr>
          <p:cNvPr id="7" name="Slide Number Placeholder 6">
            <a:extLst>
              <a:ext uri="{FF2B5EF4-FFF2-40B4-BE49-F238E27FC236}">
                <a16:creationId xmlns="" xmlns:a16="http://schemas.microsoft.com/office/drawing/2014/main" id="{F12D272C-75A4-2FB4-8C43-C23F12DBE408}"/>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13621710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59C586-96D8-6C7E-CE14-1EE0878C4A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654F3EF-FD4D-3B93-A139-1F8FE4F44D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6A737088-DF00-B5DD-7D46-89C325E17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0DA4F38-87BD-6D63-3C84-B14320A01D36}"/>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6" name="Footer Placeholder 5">
            <a:extLst>
              <a:ext uri="{FF2B5EF4-FFF2-40B4-BE49-F238E27FC236}">
                <a16:creationId xmlns="" xmlns:a16="http://schemas.microsoft.com/office/drawing/2014/main" id="{D22BF040-63BC-2621-D7B8-BF1C055D3EE5}"/>
              </a:ext>
            </a:extLst>
          </p:cNvPr>
          <p:cNvSpPr>
            <a:spLocks noGrp="1"/>
          </p:cNvSpPr>
          <p:nvPr>
            <p:ph type="ftr" sz="quarter" idx="11"/>
          </p:nvPr>
        </p:nvSpPr>
        <p:spPr/>
        <p:txBody>
          <a:bodyPr/>
          <a:lstStyle/>
          <a:p>
            <a:endParaRPr lang="en-US">
              <a:solidFill>
                <a:prstClr val="black">
                  <a:tint val="82000"/>
                </a:prstClr>
              </a:solidFill>
            </a:endParaRPr>
          </a:p>
        </p:txBody>
      </p:sp>
      <p:sp>
        <p:nvSpPr>
          <p:cNvPr id="7" name="Slide Number Placeholder 6">
            <a:extLst>
              <a:ext uri="{FF2B5EF4-FFF2-40B4-BE49-F238E27FC236}">
                <a16:creationId xmlns="" xmlns:a16="http://schemas.microsoft.com/office/drawing/2014/main" id="{2E2689FB-6360-6B99-5FB8-2A6761C9C9AE}"/>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5513806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75F292-B27F-E508-D555-26AF33903E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3212962-A29A-87E5-91BE-1734219CD7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C6AE601-04A2-E2B8-115A-45DE2415CB78}"/>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B46B5D59-C049-0C8C-2520-4791C2CAE131}"/>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F10600FB-04BF-AA14-3A8C-F8AF968A2653}"/>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8143564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BD9E335-846B-65C9-B37B-BD7A440467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46F879F-30EC-CD95-B88A-E2B12DCE9A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79BE544-D79A-2311-7BB1-7AD3C8E0E294}"/>
              </a:ext>
            </a:extLst>
          </p:cNvPr>
          <p:cNvSpPr>
            <a:spLocks noGrp="1"/>
          </p:cNvSpPr>
          <p:nvPr>
            <p:ph type="dt" sz="half" idx="10"/>
          </p:nvPr>
        </p:nvSpPr>
        <p:spPr/>
        <p:txBody>
          <a:body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8373188A-70F1-0C3C-FD84-D75F70767DBD}"/>
              </a:ext>
            </a:extLst>
          </p:cNvPr>
          <p:cNvSpPr>
            <a:spLocks noGrp="1"/>
          </p:cNvSpPr>
          <p:nvPr>
            <p:ph type="ftr" sz="quarter" idx="11"/>
          </p:nvPr>
        </p:nvSpPr>
        <p:spPr/>
        <p:txBody>
          <a:body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AD9FB43D-2050-1BB4-C6F9-BF9485B53783}"/>
              </a:ext>
            </a:extLst>
          </p:cNvPr>
          <p:cNvSpPr>
            <a:spLocks noGrp="1"/>
          </p:cNvSpPr>
          <p:nvPr>
            <p:ph type="sldNum" sz="quarter" idx="12"/>
          </p:nvPr>
        </p:nvSpPr>
        <p:spPr/>
        <p:txBody>
          <a:body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380525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vert="horz" lIns="0" tIns="0" rIns="0" bIns="0" rtlCol="0" anchor="t" anchorCtr="0">
            <a:normAutofit/>
          </a:bodyPr>
          <a:lstStyle>
            <a:lvl1pPr algn="l">
              <a:defRPr lang="en-US" dirty="0">
                <a:latin typeface="+mj-lt"/>
                <a:sym typeface="Arial" panose="020B0604020202020204" pitchFamily="34" charset="0"/>
              </a:defRPr>
            </a:lvl1pPr>
          </a:lstStyle>
          <a:p>
            <a:pPr lvl="0"/>
            <a:r>
              <a:rPr lang="en-US" dirty="0">
                <a:latin typeface="+mj-lt"/>
              </a:rPr>
              <a:t>Click to add title</a:t>
            </a:r>
            <a:endParaRPr lang="en-US" dirty="0"/>
          </a:p>
        </p:txBody>
      </p:sp>
      <p:sp>
        <p:nvSpPr>
          <p:cNvPr id="3" name="内容占位符 2"/>
          <p:cNvSpPr>
            <a:spLocks noGrp="1"/>
          </p:cNvSpPr>
          <p:nvPr>
            <p:ph sz="half" idx="1" hasCustomPrompt="1"/>
            <p:custDataLst>
              <p:tags r:id="rId2"/>
            </p:custDataLst>
          </p:nvPr>
        </p:nvSpPr>
        <p:spPr>
          <a:xfrm>
            <a:off x="838200" y="1364400"/>
            <a:ext cx="5181600" cy="4813200"/>
          </a:xfrm>
        </p:spPr>
        <p:txBody>
          <a:bodyPr/>
          <a:lstStyle>
            <a:lvl1pPr>
              <a:defRPr>
                <a:latin typeface="+mn-lt"/>
                <a:sym typeface="Arial" panose="020B0604020202020204" pitchFamily="34" charset="0"/>
              </a:defRPr>
            </a:lvl1p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3"/>
            </p:custDataLst>
          </p:nvPr>
        </p:nvSpPr>
        <p:spPr>
          <a:xfrm>
            <a:off x="6172200" y="1364400"/>
            <a:ext cx="5181600" cy="4813200"/>
          </a:xfrm>
        </p:spPr>
        <p:txBody>
          <a:bodyPr/>
          <a:lstStyle>
            <a:lvl1pPr>
              <a:defRPr>
                <a:latin typeface="+mn-lt"/>
                <a:sym typeface="Arial" panose="020B0604020202020204" pitchFamily="34" charset="0"/>
              </a:defRPr>
            </a:lvl1pPr>
          </a:lstStyle>
          <a:p>
            <a:pPr lvl="0"/>
            <a:r>
              <a:rPr lang="en-US" dirty="0">
                <a:latin typeface="+mn-lt"/>
              </a:rPr>
              <a:t>Click to add text</a:t>
            </a:r>
            <a:endParaRPr lang="en-US" dirty="0"/>
          </a:p>
        </p:txBody>
      </p:sp>
      <p:sp>
        <p:nvSpPr>
          <p:cNvPr id="5" name="日期占位符 4"/>
          <p:cNvSpPr>
            <a:spLocks noGrp="1"/>
          </p:cNvSpPr>
          <p:nvPr>
            <p:ph type="dt" sz="half" idx="10"/>
            <p:custDataLst>
              <p:tags r:id="rId4"/>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6" name="页脚占位符 5"/>
          <p:cNvSpPr>
            <a:spLocks noGrp="1"/>
          </p:cNvSpPr>
          <p:nvPr>
            <p:ph type="ftr" sz="quarter" idx="11"/>
            <p:custDataLst>
              <p:tags r:id="rId5"/>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7" name="灯片编号占位符 6"/>
          <p:cNvSpPr>
            <a:spLocks noGrp="1"/>
          </p:cNvSpPr>
          <p:nvPr>
            <p:ph type="sldNum" sz="quarter" idx="12"/>
            <p:custDataLst>
              <p:tags r:id="rId6"/>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839788" y="360000"/>
            <a:ext cx="10515600" cy="864000"/>
          </a:xfrm>
        </p:spPr>
        <p:txBody>
          <a:bodyPr vert="horz" lIns="0" tIns="0" rIns="0" bIns="0" rtlCol="0" anchor="t" anchorCtr="0">
            <a:normAutofit/>
          </a:bodyPr>
          <a:lstStyle>
            <a:lvl1pPr algn="l">
              <a:defRPr lang="en-US" dirty="0">
                <a:latin typeface="+mj-lt"/>
                <a:sym typeface="Arial" panose="020B0604020202020204" pitchFamily="34" charset="0"/>
              </a:defRPr>
            </a:lvl1pPr>
          </a:lstStyle>
          <a:p>
            <a:pPr lvl="0"/>
            <a:r>
              <a:rPr lang="en-US" dirty="0">
                <a:latin typeface="+mj-lt"/>
              </a:rPr>
              <a:t>Click to add title</a:t>
            </a:r>
            <a:endParaRPr lang="en-US" dirty="0"/>
          </a:p>
        </p:txBody>
      </p:sp>
      <p:sp>
        <p:nvSpPr>
          <p:cNvPr id="3" name="文本占位符 2"/>
          <p:cNvSpPr>
            <a:spLocks noGrp="1"/>
          </p:cNvSpPr>
          <p:nvPr>
            <p:ph type="body" idx="1" hasCustomPrompt="1"/>
            <p:custDataLst>
              <p:tags r:id="rId2"/>
            </p:custDataLst>
          </p:nvPr>
        </p:nvSpPr>
        <p:spPr>
          <a:xfrm>
            <a:off x="839788" y="1364400"/>
            <a:ext cx="5157787" cy="540000"/>
          </a:xfrm>
        </p:spPr>
        <p:txBody>
          <a:bodyPr anchor="b"/>
          <a:lstStyle>
            <a:lvl1pPr marL="0" indent="0">
              <a:buNone/>
              <a:defRPr sz="2400" b="1">
                <a:latin typeface="+mj-lt"/>
                <a:sym typeface="Arial" panose="020B0604020202020204" pitchFamily="34" charset="0"/>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3"/>
            </p:custDataLst>
          </p:nvPr>
        </p:nvSpPr>
        <p:spPr>
          <a:xfrm>
            <a:off x="839788" y="2061275"/>
            <a:ext cx="5157787" cy="4128388"/>
          </a:xfrm>
        </p:spPr>
        <p:txBody>
          <a:bodyPr/>
          <a:lstStyle>
            <a:lvl1pPr>
              <a:defRPr>
                <a:latin typeface="+mn-lt"/>
                <a:sym typeface="Arial" panose="020B0604020202020204" pitchFamily="34" charset="0"/>
              </a:defRPr>
            </a:lvl1p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4"/>
            </p:custDataLst>
          </p:nvPr>
        </p:nvSpPr>
        <p:spPr>
          <a:xfrm>
            <a:off x="6172200" y="1364400"/>
            <a:ext cx="5183188" cy="540000"/>
          </a:xfrm>
        </p:spPr>
        <p:txBody>
          <a:bodyPr anchor="b"/>
          <a:lstStyle>
            <a:lvl1pPr marL="0" indent="0">
              <a:buNone/>
              <a:defRPr sz="2400" b="1">
                <a:latin typeface="+mj-lt"/>
                <a:sym typeface="Arial" panose="020B0604020202020204" pitchFamily="34" charset="0"/>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5"/>
            </p:custDataLst>
          </p:nvPr>
        </p:nvSpPr>
        <p:spPr>
          <a:xfrm>
            <a:off x="6172200" y="2061275"/>
            <a:ext cx="5183188" cy="4128388"/>
          </a:xfrm>
        </p:spPr>
        <p:txBody>
          <a:bodyPr/>
          <a:lstStyle>
            <a:lvl1pPr>
              <a:defRPr>
                <a:latin typeface="+mn-lt"/>
                <a:sym typeface="Arial" panose="020B0604020202020204" pitchFamily="34" charset="0"/>
              </a:defRPr>
            </a:lvl1pPr>
          </a:lstStyle>
          <a:p>
            <a:pPr lvl="0"/>
            <a:r>
              <a:rPr lang="en-US" dirty="0">
                <a:latin typeface="+mn-lt"/>
              </a:rPr>
              <a:t>Click to add text</a:t>
            </a:r>
            <a:endParaRPr lang="en-US" dirty="0"/>
          </a:p>
        </p:txBody>
      </p:sp>
      <p:sp>
        <p:nvSpPr>
          <p:cNvPr id="7" name="日期占位符 6"/>
          <p:cNvSpPr>
            <a:spLocks noGrp="1"/>
          </p:cNvSpPr>
          <p:nvPr>
            <p:ph type="dt" sz="half" idx="10"/>
            <p:custDataLst>
              <p:tags r:id="rId6"/>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8" name="页脚占位符 7"/>
          <p:cNvSpPr>
            <a:spLocks noGrp="1"/>
          </p:cNvSpPr>
          <p:nvPr>
            <p:ph type="ftr" sz="quarter" idx="11"/>
            <p:custDataLst>
              <p:tags r:id="rId7"/>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9" name="灯片编号占位符 8"/>
          <p:cNvSpPr>
            <a:spLocks noGrp="1"/>
          </p:cNvSpPr>
          <p:nvPr>
            <p:ph type="sldNum" sz="quarter" idx="12"/>
            <p:custDataLst>
              <p:tags r:id="rId8"/>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anchor="t" anchorCtr="0"/>
          <a:lstStyle>
            <a:lvl1pPr algn="l">
              <a:defRPr>
                <a:latin typeface="+mj-lt"/>
                <a:sym typeface="Arial" panose="020B0604020202020204" pitchFamily="34" charset="0"/>
              </a:defRPr>
            </a:lvl1pPr>
          </a:lstStyle>
          <a:p>
            <a:r>
              <a:rPr lang="en-US" dirty="0">
                <a:latin typeface="+mj-lt"/>
              </a:rPr>
              <a:t>Click to add title</a:t>
            </a:r>
            <a:endParaRPr lang="en-US" dirty="0"/>
          </a:p>
        </p:txBody>
      </p:sp>
      <p:sp>
        <p:nvSpPr>
          <p:cNvPr id="3" name="日期占位符 2"/>
          <p:cNvSpPr>
            <a:spLocks noGrp="1"/>
          </p:cNvSpPr>
          <p:nvPr>
            <p:ph type="dt" sz="half" idx="10"/>
            <p:custDataLst>
              <p:tags r:id="rId2"/>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5" name="灯片编号占位符 4"/>
          <p:cNvSpPr>
            <a:spLocks noGrp="1"/>
          </p:cNvSpPr>
          <p:nvPr>
            <p:ph type="sldNum" sz="quarter" idx="12"/>
            <p:custDataLst>
              <p:tags r:id="rId4"/>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635"/>
            <a:ext cx="12190730" cy="3536950"/>
          </a:xfrm>
          <a:prstGeom prst="rect">
            <a:avLst/>
          </a:prstGeom>
          <a:gradFill>
            <a:gsLst>
              <a:gs pos="0">
                <a:schemeClr val="accent1"/>
              </a:gs>
              <a:gs pos="49000">
                <a:schemeClr val="accent4">
                  <a:lumMod val="67000"/>
                  <a:lumOff val="33000"/>
                </a:schemeClr>
              </a:gs>
              <a:gs pos="100000">
                <a:schemeClr val="accent2">
                  <a:lumMod val="60000"/>
                  <a:lumOff val="4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pic>
        <p:nvPicPr>
          <p:cNvPr id="6" name="图片 5"/>
          <p:cNvPicPr>
            <a:picLocks noChangeAspect="1"/>
          </p:cNvPicPr>
          <p:nvPr userDrawn="1">
            <p:custDataLst>
              <p:tags r:id="rId2"/>
            </p:custDataLst>
          </p:nvPr>
        </p:nvPicPr>
        <p:blipFill>
          <a:blip r:embed="rId8">
            <a:duotone>
              <a:schemeClr val="accent2">
                <a:shade val="45000"/>
                <a:satMod val="135000"/>
              </a:schemeClr>
              <a:prstClr val="white"/>
            </a:duotone>
          </a:blip>
          <a:stretch>
            <a:fillRect/>
          </a:stretch>
        </p:blipFill>
        <p:spPr>
          <a:xfrm>
            <a:off x="9640847" y="-727"/>
            <a:ext cx="2121592" cy="1883827"/>
          </a:xfrm>
          <a:prstGeom prst="rect">
            <a:avLst/>
          </a:prstGeom>
        </p:spPr>
      </p:pic>
      <p:sp>
        <p:nvSpPr>
          <p:cNvPr id="7" name="任意多边形 9"/>
          <p:cNvSpPr/>
          <p:nvPr userDrawn="1">
            <p:custDataLst>
              <p:tags r:id="rId3"/>
            </p:custDataLst>
          </p:nvPr>
        </p:nvSpPr>
        <p:spPr>
          <a:xfrm>
            <a:off x="1270" y="371476"/>
            <a:ext cx="12190730" cy="6487160"/>
          </a:xfrm>
          <a:custGeom>
            <a:avLst/>
            <a:gdLst>
              <a:gd name="adj" fmla="val 83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9198" h="8977">
                <a:moveTo>
                  <a:pt x="861" y="0"/>
                </a:moveTo>
                <a:lnTo>
                  <a:pt x="18337" y="0"/>
                </a:lnTo>
                <a:cubicBezTo>
                  <a:pt x="18813" y="0"/>
                  <a:pt x="19198" y="385"/>
                  <a:pt x="19198" y="861"/>
                </a:cubicBezTo>
                <a:lnTo>
                  <a:pt x="19198" y="8977"/>
                </a:lnTo>
                <a:lnTo>
                  <a:pt x="0" y="8977"/>
                </a:lnTo>
                <a:lnTo>
                  <a:pt x="0" y="861"/>
                </a:lnTo>
                <a:cubicBezTo>
                  <a:pt x="0" y="385"/>
                  <a:pt x="385" y="0"/>
                  <a:pt x="861" y="0"/>
                </a:cubicBezTo>
                <a:close/>
              </a:path>
            </a:pathLst>
          </a:cu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atin typeface="Arial" panose="020B0604020202020204" pitchFamily="34" charset="0"/>
              <a:sym typeface="Arial" panose="020B0604020202020204" pitchFamily="34" charset="0"/>
            </a:endParaRPr>
          </a:p>
        </p:txBody>
      </p:sp>
      <p:sp>
        <p:nvSpPr>
          <p:cNvPr id="2" name="日期占位符 1"/>
          <p:cNvSpPr>
            <a:spLocks noGrp="1"/>
          </p:cNvSpPr>
          <p:nvPr>
            <p:ph type="dt" sz="half" idx="10"/>
            <p:custDataLst>
              <p:tags r:id="rId4"/>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3" name="页脚占位符 2"/>
          <p:cNvSpPr>
            <a:spLocks noGrp="1"/>
          </p:cNvSpPr>
          <p:nvPr>
            <p:ph type="ftr" sz="quarter" idx="11"/>
            <p:custDataLst>
              <p:tags r:id="rId5"/>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4" name="灯片编号占位符 3"/>
          <p:cNvSpPr>
            <a:spLocks noGrp="1"/>
          </p:cNvSpPr>
          <p:nvPr>
            <p:ph type="sldNum" sz="quarter" idx="12"/>
            <p:custDataLst>
              <p:tags r:id="rId6"/>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Only">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635" y="-635"/>
            <a:ext cx="12190730" cy="3536950"/>
          </a:xfrm>
          <a:prstGeom prst="rect">
            <a:avLst/>
          </a:prstGeom>
          <a:gradFill>
            <a:gsLst>
              <a:gs pos="0">
                <a:schemeClr val="accent1"/>
              </a:gs>
              <a:gs pos="49000">
                <a:schemeClr val="accent4">
                  <a:lumMod val="67000"/>
                  <a:lumOff val="33000"/>
                </a:schemeClr>
              </a:gs>
              <a:gs pos="100000">
                <a:schemeClr val="accent2">
                  <a:lumMod val="60000"/>
                  <a:lumOff val="4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pic>
        <p:nvPicPr>
          <p:cNvPr id="7" name="图片 6"/>
          <p:cNvPicPr>
            <a:picLocks noChangeAspect="1"/>
          </p:cNvPicPr>
          <p:nvPr userDrawn="1">
            <p:custDataLst>
              <p:tags r:id="rId2"/>
            </p:custDataLst>
          </p:nvPr>
        </p:nvPicPr>
        <p:blipFill>
          <a:blip r:embed="rId9">
            <a:duotone>
              <a:schemeClr val="accent2">
                <a:shade val="45000"/>
                <a:satMod val="135000"/>
              </a:schemeClr>
              <a:prstClr val="white"/>
            </a:duotone>
          </a:blip>
          <a:stretch>
            <a:fillRect/>
          </a:stretch>
        </p:blipFill>
        <p:spPr>
          <a:xfrm>
            <a:off x="9640847" y="-727"/>
            <a:ext cx="2121592" cy="1883827"/>
          </a:xfrm>
          <a:prstGeom prst="rect">
            <a:avLst/>
          </a:prstGeom>
        </p:spPr>
      </p:pic>
      <p:sp>
        <p:nvSpPr>
          <p:cNvPr id="8" name="任意多边形 9"/>
          <p:cNvSpPr/>
          <p:nvPr userDrawn="1">
            <p:custDataLst>
              <p:tags r:id="rId3"/>
            </p:custDataLst>
          </p:nvPr>
        </p:nvSpPr>
        <p:spPr>
          <a:xfrm>
            <a:off x="1270" y="371476"/>
            <a:ext cx="12190730" cy="6487160"/>
          </a:xfrm>
          <a:custGeom>
            <a:avLst/>
            <a:gdLst>
              <a:gd name="adj" fmla="val 83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9198" h="8977">
                <a:moveTo>
                  <a:pt x="861" y="0"/>
                </a:moveTo>
                <a:lnTo>
                  <a:pt x="18337" y="0"/>
                </a:lnTo>
                <a:cubicBezTo>
                  <a:pt x="18813" y="0"/>
                  <a:pt x="19198" y="385"/>
                  <a:pt x="19198" y="861"/>
                </a:cubicBezTo>
                <a:lnTo>
                  <a:pt x="19198" y="8977"/>
                </a:lnTo>
                <a:lnTo>
                  <a:pt x="0" y="8977"/>
                </a:lnTo>
                <a:lnTo>
                  <a:pt x="0" y="861"/>
                </a:lnTo>
                <a:cubicBezTo>
                  <a:pt x="0" y="385"/>
                  <a:pt x="385" y="0"/>
                  <a:pt x="861" y="0"/>
                </a:cubicBezTo>
                <a:close/>
              </a:path>
            </a:pathLst>
          </a:cu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atin typeface="Arial" panose="020B0604020202020204" pitchFamily="34" charset="0"/>
              <a:sym typeface="Arial" panose="020B0604020202020204" pitchFamily="34" charset="0"/>
            </a:endParaRPr>
          </a:p>
        </p:txBody>
      </p:sp>
      <p:sp>
        <p:nvSpPr>
          <p:cNvPr id="3" name="内容占位符 1"/>
          <p:cNvSpPr>
            <a:spLocks noGrp="1"/>
          </p:cNvSpPr>
          <p:nvPr>
            <p:ph idx="1" hasCustomPrompt="1"/>
            <p:custDataLst>
              <p:tags r:id="rId4"/>
            </p:custDataLst>
          </p:nvPr>
        </p:nvSpPr>
        <p:spPr>
          <a:xfrm>
            <a:off x="838200" y="870857"/>
            <a:ext cx="10515600" cy="5307058"/>
          </a:xfrm>
        </p:spPr>
        <p:txBody>
          <a:bodyPr/>
          <a:lstStyle>
            <a:lvl1pPr>
              <a:defRPr>
                <a:latin typeface="+mn-lt"/>
                <a:sym typeface="Arial" panose="020B0604020202020204" pitchFamily="34" charset="0"/>
              </a:defRPr>
            </a:lvl1pPr>
          </a:lstStyle>
          <a:p>
            <a:pPr lvl="0"/>
            <a:r>
              <a:rPr lang="en-US" dirty="0">
                <a:latin typeface="+mn-lt"/>
              </a:rPr>
              <a:t>Click to add text</a:t>
            </a:r>
            <a:endParaRPr lang="en-US" dirty="0"/>
          </a:p>
        </p:txBody>
      </p:sp>
      <p:sp>
        <p:nvSpPr>
          <p:cNvPr id="4" name="日期占位符 2"/>
          <p:cNvSpPr>
            <a:spLocks noGrp="1"/>
          </p:cNvSpPr>
          <p:nvPr>
            <p:ph type="dt" sz="half" idx="10"/>
            <p:custDataLst>
              <p:tags r:id="rId5"/>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5" name="页脚占位符 3"/>
          <p:cNvSpPr>
            <a:spLocks noGrp="1"/>
          </p:cNvSpPr>
          <p:nvPr>
            <p:ph type="ftr" sz="quarter" idx="11"/>
            <p:custDataLst>
              <p:tags r:id="rId6"/>
            </p:custDataLst>
          </p:nvPr>
        </p:nvSpPr>
        <p:spPr/>
        <p:txBody>
          <a:bodyPr/>
          <a:lstStyle>
            <a:lvl1pPr>
              <a:defRPr>
                <a:latin typeface="Arial" panose="020B0604020202020204" pitchFamily="34" charset="0"/>
                <a:sym typeface="Arial" panose="020B0604020202020204" pitchFamily="34" charset="0"/>
              </a:defRPr>
            </a:lvl1pPr>
          </a:lstStyle>
          <a:p>
            <a:endParaRPr lang="en-US"/>
          </a:p>
        </p:txBody>
      </p:sp>
      <p:sp>
        <p:nvSpPr>
          <p:cNvPr id="6" name="灯片编号占位符 4"/>
          <p:cNvSpPr>
            <a:spLocks noGrp="1"/>
          </p:cNvSpPr>
          <p:nvPr>
            <p:ph type="sldNum" sz="quarter" idx="12"/>
            <p:custDataLst>
              <p:tags r:id="rId7"/>
            </p:custDataLst>
          </p:nvPr>
        </p:nvSpPr>
        <p:spPr/>
        <p:txBody>
          <a:bodyPr/>
          <a:lstStyle>
            <a:lvl1pPr>
              <a:defRPr>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image" Target="NULL" TargetMode="External"/><Relationship Id="rId3" Type="http://schemas.openxmlformats.org/officeDocument/2006/relationships/slideLayout" Target="../slideLayouts/slideLayout3.xml"/><Relationship Id="rId21"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tags" Target="../tags/tag1.xml"/><Relationship Id="rId23"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tags" Target="../tags/tag8.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ng2x_01_正文"/>
          <p:cNvPicPr>
            <a:picLocks noChangeAspect="1"/>
          </p:cNvPicPr>
          <p:nvPr userDrawn="1">
            <p:custDataLst>
              <p:tags r:id="rId15"/>
            </p:custDataLst>
          </p:nvPr>
        </p:nvPicPr>
        <p:blipFill>
          <a:blip r:embed="rId25" r:link="rId26"/>
          <a:stretch>
            <a:fillRect/>
          </a:stretch>
        </p:blipFill>
        <p:spPr>
          <a:xfrm>
            <a:off x="5140007" y="317"/>
            <a:ext cx="4434840" cy="4425315"/>
          </a:xfrm>
          <a:prstGeom prst="rect">
            <a:avLst/>
          </a:prstGeom>
        </p:spPr>
      </p:pic>
      <p:sp>
        <p:nvSpPr>
          <p:cNvPr id="8" name="矩形 7"/>
          <p:cNvSpPr/>
          <p:nvPr userDrawn="1">
            <p:custDataLst>
              <p:tags r:id="rId16"/>
            </p:custDataLst>
          </p:nvPr>
        </p:nvSpPr>
        <p:spPr>
          <a:xfrm>
            <a:off x="-635" y="-635"/>
            <a:ext cx="12190730" cy="3536950"/>
          </a:xfrm>
          <a:prstGeom prst="rect">
            <a:avLst/>
          </a:prstGeom>
          <a:gradFill>
            <a:gsLst>
              <a:gs pos="0">
                <a:schemeClr val="accent1"/>
              </a:gs>
              <a:gs pos="49000">
                <a:schemeClr val="accent4">
                  <a:lumMod val="67000"/>
                  <a:lumOff val="33000"/>
                </a:schemeClr>
              </a:gs>
              <a:gs pos="100000">
                <a:schemeClr val="accent2">
                  <a:lumMod val="60000"/>
                  <a:lumOff val="4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pic>
        <p:nvPicPr>
          <p:cNvPr id="9" name="图片 8"/>
          <p:cNvPicPr>
            <a:picLocks noChangeAspect="1"/>
          </p:cNvPicPr>
          <p:nvPr userDrawn="1">
            <p:custDataLst>
              <p:tags r:id="rId17"/>
            </p:custDataLst>
          </p:nvPr>
        </p:nvPicPr>
        <p:blipFill>
          <a:blip r:embed="rId27">
            <a:duotone>
              <a:schemeClr val="accent2">
                <a:shade val="45000"/>
                <a:satMod val="135000"/>
              </a:schemeClr>
              <a:prstClr val="white"/>
            </a:duotone>
          </a:blip>
          <a:stretch>
            <a:fillRect/>
          </a:stretch>
        </p:blipFill>
        <p:spPr>
          <a:xfrm>
            <a:off x="9640847" y="-727"/>
            <a:ext cx="2121592" cy="1883827"/>
          </a:xfrm>
          <a:prstGeom prst="rect">
            <a:avLst/>
          </a:prstGeom>
        </p:spPr>
      </p:pic>
      <p:sp>
        <p:nvSpPr>
          <p:cNvPr id="2" name="标题占位符 1"/>
          <p:cNvSpPr>
            <a:spLocks noGrp="1"/>
          </p:cNvSpPr>
          <p:nvPr>
            <p:ph type="title"/>
            <p:custDataLst>
              <p:tags r:id="rId18"/>
            </p:custDataLst>
          </p:nvPr>
        </p:nvSpPr>
        <p:spPr>
          <a:xfrm>
            <a:off x="857250" y="509270"/>
            <a:ext cx="10515600" cy="614045"/>
          </a:xfrm>
          <a:prstGeom prst="rect">
            <a:avLst/>
          </a:prstGeom>
        </p:spPr>
        <p:txBody>
          <a:bodyPr vert="horz" lIns="0" tIns="0" rIns="0" bIns="0" rtlCol="0" anchor="t">
            <a:normAutofit/>
          </a:bodyPr>
          <a:lstStyle/>
          <a:p>
            <a:r>
              <a:rPr lang="en-US" dirty="0"/>
              <a:t>Click to add title</a:t>
            </a:r>
          </a:p>
        </p:txBody>
      </p:sp>
      <p:sp>
        <p:nvSpPr>
          <p:cNvPr id="10" name="任意多边形 9"/>
          <p:cNvSpPr/>
          <p:nvPr userDrawn="1">
            <p:custDataLst>
              <p:tags r:id="rId19"/>
            </p:custDataLst>
          </p:nvPr>
        </p:nvSpPr>
        <p:spPr>
          <a:xfrm>
            <a:off x="1270" y="1122680"/>
            <a:ext cx="12190730" cy="5735955"/>
          </a:xfrm>
          <a:custGeom>
            <a:avLst/>
            <a:gdLst>
              <a:gd name="adj" fmla="val 8371"/>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9198" h="8977">
                <a:moveTo>
                  <a:pt x="861" y="0"/>
                </a:moveTo>
                <a:lnTo>
                  <a:pt x="18337" y="0"/>
                </a:lnTo>
                <a:cubicBezTo>
                  <a:pt x="18813" y="0"/>
                  <a:pt x="19198" y="385"/>
                  <a:pt x="19198" y="861"/>
                </a:cubicBezTo>
                <a:lnTo>
                  <a:pt x="19198" y="8977"/>
                </a:lnTo>
                <a:lnTo>
                  <a:pt x="0" y="8977"/>
                </a:lnTo>
                <a:lnTo>
                  <a:pt x="0" y="861"/>
                </a:lnTo>
                <a:cubicBezTo>
                  <a:pt x="0" y="385"/>
                  <a:pt x="385" y="0"/>
                  <a:pt x="861" y="0"/>
                </a:cubicBezTo>
                <a:close/>
              </a:path>
            </a:pathLst>
          </a:cu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atin typeface="Arial" panose="020B0604020202020204" pitchFamily="34" charset="0"/>
              <a:sym typeface="Arial" panose="020B0604020202020204" pitchFamily="34" charset="0"/>
            </a:endParaRPr>
          </a:p>
        </p:txBody>
      </p:sp>
      <p:sp>
        <p:nvSpPr>
          <p:cNvPr id="3" name="文本占位符 2"/>
          <p:cNvSpPr>
            <a:spLocks noGrp="1"/>
          </p:cNvSpPr>
          <p:nvPr>
            <p:ph type="body" idx="1"/>
            <p:custDataLst>
              <p:tags r:id="rId20"/>
            </p:custDataLst>
          </p:nvPr>
        </p:nvSpPr>
        <p:spPr>
          <a:xfrm>
            <a:off x="838200" y="1406525"/>
            <a:ext cx="10515600" cy="4771390"/>
          </a:xfrm>
          <a:prstGeom prst="rect">
            <a:avLst/>
          </a:prstGeom>
        </p:spPr>
        <p:txBody>
          <a:bodyPr vert="horz" lIns="0" tIns="0" rIns="0" bIns="0" rtlCol="0">
            <a:normAutofit/>
          </a:bodyPr>
          <a:lstStyle/>
          <a:p>
            <a:pPr lvl="0"/>
            <a:r>
              <a:rPr lang="en-US" dirty="0"/>
              <a:t>Click to add text</a:t>
            </a:r>
          </a:p>
        </p:txBody>
      </p:sp>
      <p:sp>
        <p:nvSpPr>
          <p:cNvPr id="4" name="日期占位符 3"/>
          <p:cNvSpPr>
            <a:spLocks noGrp="1"/>
          </p:cNvSpPr>
          <p:nvPr>
            <p:ph type="dt" sz="half" idx="2"/>
            <p:custDataLst>
              <p:tags r:id="rId21"/>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sym typeface="Arial" panose="020B0604020202020204" pitchFamily="34" charset="0"/>
              </a:defRPr>
            </a:lvl1pPr>
          </a:lstStyle>
          <a:p>
            <a:r>
              <a:rPr lang="en-US"/>
              <a:t>Date Area</a:t>
            </a:r>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sym typeface="Arial" panose="020B0604020202020204" pitchFamily="34" charset="0"/>
              </a:defRPr>
            </a:lvl1pPr>
          </a:lstStyle>
          <a:p>
            <a:endParaRPr lang="en-US"/>
          </a:p>
        </p:txBody>
      </p:sp>
      <p:sp>
        <p:nvSpPr>
          <p:cNvPr id="6" name="灯片编号占位符 5"/>
          <p:cNvSpPr>
            <a:spLocks noGrp="1"/>
          </p:cNvSpPr>
          <p:nvPr>
            <p:ph type="sldNum" sz="quarter" idx="4"/>
            <p:custDataLst>
              <p:tags r:id="rId23"/>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sym typeface="Arial" panose="020B0604020202020204" pitchFamily="34" charset="0"/>
              </a:defRPr>
            </a:lvl1pPr>
          </a:lstStyle>
          <a:p>
            <a:fld id="{BE5F26B5-172A-4DC2-B0B7-181CFC56B87C}" type="slidenum">
              <a:rPr lang="en-US" smtClean="0"/>
              <a:t>‹#›</a:t>
            </a:fld>
            <a:endParaRPr lang="en-US"/>
          </a:p>
        </p:txBody>
      </p:sp>
      <p:sp>
        <p:nvSpPr>
          <p:cNvPr id="11"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100000"/>
        </a:lnSpc>
        <a:spcBef>
          <a:spcPct val="0"/>
        </a:spcBef>
        <a:buNone/>
        <a:defRPr sz="2400" b="1" kern="1200">
          <a:solidFill>
            <a:schemeClr val="bg1"/>
          </a:solidFill>
          <a:latin typeface="Arial" panose="020B0604020202020204" pitchFamily="34" charset="0"/>
          <a:sym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1800" kern="1200">
          <a:solidFill>
            <a:schemeClr val="tx1"/>
          </a:solidFill>
          <a:latin typeface="Arial" panose="020B0604020202020204" pitchFamily="34" charset="0"/>
          <a:sym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defRPr>
      </a:lvl2pPr>
      <a:lvl3pPr marL="798830" indent="-161925"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defRPr>
      </a:lvl3pPr>
      <a:lvl4pPr marL="1030605" indent="-149225" algn="l" defTabSz="914400" rtl="0" eaLnBrk="1" latinLnBrk="0" hangingPunct="1">
        <a:lnSpc>
          <a:spcPct val="130000"/>
        </a:lnSpc>
        <a:spcBef>
          <a:spcPts val="0"/>
        </a:spcBef>
        <a:buFont typeface="Arial" panose="020B0604020202020204" pitchFamily="34" charset="0"/>
        <a:buChar char="•"/>
        <a:defRPr sz="1200" kern="1200">
          <a:solidFill>
            <a:schemeClr val="tx1">
              <a:lumMod val="65000"/>
              <a:lumOff val="35000"/>
            </a:schemeClr>
          </a:solidFill>
          <a:latin typeface="+mn-lt"/>
        </a:defRPr>
      </a:lvl4pPr>
      <a:lvl5pPr marL="1235075" indent="-127000" algn="l" defTabSz="914400" rtl="0" eaLnBrk="1" latinLnBrk="0" hangingPunct="1">
        <a:lnSpc>
          <a:spcPct val="130000"/>
        </a:lnSpc>
        <a:spcBef>
          <a:spcPts val="0"/>
        </a:spcBef>
        <a:buFont typeface="Arial" panose="020B0604020202020204" pitchFamily="34" charset="0"/>
        <a:buChar char="•"/>
        <a:defRPr sz="1100" kern="1200">
          <a:solidFill>
            <a:schemeClr val="tx1">
              <a:lumMod val="65000"/>
              <a:lumOff val="35000"/>
            </a:schemeClr>
          </a:solidFill>
          <a:latin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5DC369-21F7-D9E1-42CC-9D428133F1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5EBAE7D-2E8A-65D0-EA56-C41419A7C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AD305F3-B67A-66F1-4AC9-14424BC887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DD9E89B2-1F65-0EEE-2ECF-D8DD1EEF0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B04EEAC1-67A1-FA28-E0B8-3444F9403F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35250542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5DC369-21F7-D9E1-42CC-9D428133F1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5EBAE7D-2E8A-65D0-EA56-C41419A7C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AD305F3-B67A-66F1-4AC9-14424BC887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DD9E89B2-1F65-0EEE-2ECF-D8DD1EEF0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B04EEAC1-67A1-FA28-E0B8-3444F9403F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42280993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5DC369-21F7-D9E1-42CC-9D428133F1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5EBAE7D-2E8A-65D0-EA56-C41419A7C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AD305F3-B67A-66F1-4AC9-14424BC887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F8502E-31D2-4E4E-AA8A-DF29E5C2D476}" type="datetimeFigureOut">
              <a:rPr lang="en-US" smtClean="0">
                <a:solidFill>
                  <a:prstClr val="black">
                    <a:tint val="82000"/>
                  </a:prstClr>
                </a:solidFill>
              </a:rPr>
              <a:pPr/>
              <a:t>2025-06-16</a:t>
            </a:fld>
            <a:endParaRPr lang="en-US">
              <a:solidFill>
                <a:prstClr val="black">
                  <a:tint val="82000"/>
                </a:prstClr>
              </a:solidFill>
            </a:endParaRPr>
          </a:p>
        </p:txBody>
      </p:sp>
      <p:sp>
        <p:nvSpPr>
          <p:cNvPr id="5" name="Footer Placeholder 4">
            <a:extLst>
              <a:ext uri="{FF2B5EF4-FFF2-40B4-BE49-F238E27FC236}">
                <a16:creationId xmlns="" xmlns:a16="http://schemas.microsoft.com/office/drawing/2014/main" id="{DD9E89B2-1F65-0EEE-2ECF-D8DD1EEF0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solidFill>
                <a:prstClr val="black">
                  <a:tint val="82000"/>
                </a:prstClr>
              </a:solidFill>
            </a:endParaRPr>
          </a:p>
        </p:txBody>
      </p:sp>
      <p:sp>
        <p:nvSpPr>
          <p:cNvPr id="6" name="Slide Number Placeholder 5">
            <a:extLst>
              <a:ext uri="{FF2B5EF4-FFF2-40B4-BE49-F238E27FC236}">
                <a16:creationId xmlns="" xmlns:a16="http://schemas.microsoft.com/office/drawing/2014/main" id="{B04EEAC1-67A1-FA28-E0B8-3444F9403F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049B7A-1AE9-45B7-AAAA-8D13C7D482D4}" type="slidenum">
              <a:rPr lang="en-US" smtClean="0">
                <a:solidFill>
                  <a:prstClr val="black">
                    <a:tint val="82000"/>
                  </a:prstClr>
                </a:solidFill>
              </a:rPr>
              <a:pPr/>
              <a:t>‹#›</a:t>
            </a:fld>
            <a:endParaRPr lang="en-US">
              <a:solidFill>
                <a:prstClr val="black">
                  <a:tint val="82000"/>
                </a:prstClr>
              </a:solidFill>
            </a:endParaRPr>
          </a:p>
        </p:txBody>
      </p:sp>
    </p:spTree>
    <p:extLst>
      <p:ext uri="{BB962C8B-B14F-4D97-AF65-F5344CB8AC3E}">
        <p14:creationId xmlns:p14="http://schemas.microsoft.com/office/powerpoint/2010/main" val="20424504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10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0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10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0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1.xml"/><Relationship Id="rId1" Type="http://schemas.openxmlformats.org/officeDocument/2006/relationships/tags" Target="../tags/tag1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10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0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10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2"/>
            </p:custDataLst>
          </p:nvPr>
        </p:nvSpPr>
        <p:spPr>
          <a:xfrm>
            <a:off x="719261" y="686656"/>
            <a:ext cx="10515600" cy="3050457"/>
          </a:xfrm>
        </p:spPr>
        <p:txBody>
          <a:bodyPr anchor="ctr" anchorCtr="0">
            <a:noAutofit/>
          </a:bodyPr>
          <a:lstStyle/>
          <a:p>
            <a:pPr algn="ctr"/>
            <a:r>
              <a:rPr lang="en-US" sz="4000" dirty="0" smtClean="0"/>
              <a:t>"</a:t>
            </a:r>
            <a:r>
              <a:rPr lang="en-US" sz="4000" dirty="0"/>
              <a:t>Special Stains in Cancer Diagnosis: Focus on Epithelial and Connective Tissue Tumors"</a:t>
            </a:r>
            <a:br>
              <a:rPr lang="en-US" sz="4000" dirty="0"/>
            </a:br>
            <a:r>
              <a:rPr lang="en-US" dirty="0"/>
              <a:t> </a:t>
            </a:r>
            <a:endParaRPr lang="en-US" dirty="0">
              <a:latin typeface="Andalus" panose="02020603050405020304" charset="0"/>
              <a:cs typeface="Andalus" panose="02020603050405020304" charset="0"/>
              <a:sym typeface="+mn-ea"/>
            </a:endParaRPr>
          </a:p>
        </p:txBody>
      </p:sp>
      <p:sp>
        <p:nvSpPr>
          <p:cNvPr id="10" name="署名"/>
          <p:cNvSpPr>
            <a:spLocks noGrp="1"/>
          </p:cNvSpPr>
          <p:nvPr>
            <p:ph type="body" sz="quarter" idx="17"/>
            <p:custDataLst>
              <p:tags r:id="rId3"/>
            </p:custDataLst>
          </p:nvPr>
        </p:nvSpPr>
        <p:spPr>
          <a:xfrm>
            <a:off x="808948" y="4017879"/>
            <a:ext cx="10525125" cy="1745274"/>
          </a:xfrm>
        </p:spPr>
        <p:txBody>
          <a:bodyPr>
            <a:normAutofit/>
          </a:bodyPr>
          <a:lstStyle/>
          <a:p>
            <a:pPr lvl="0" algn="ctr" defTabSz="457200">
              <a:spcBef>
                <a:spcPts val="0"/>
              </a:spcBef>
              <a:defRPr/>
            </a:pPr>
            <a:r>
              <a:rPr lang="en-US" sz="2800" b="1" dirty="0" err="1">
                <a:solidFill>
                  <a:prstClr val="black"/>
                </a:solidFill>
                <a:latin typeface="Tw Cen MT" panose="020B0602020104020603"/>
              </a:rPr>
              <a:t>Dr</a:t>
            </a:r>
            <a:r>
              <a:rPr lang="en-US" sz="2800" b="1" dirty="0">
                <a:solidFill>
                  <a:prstClr val="black"/>
                </a:solidFill>
                <a:latin typeface="Tw Cen MT" panose="020B0602020104020603"/>
              </a:rPr>
              <a:t> . </a:t>
            </a:r>
            <a:r>
              <a:rPr lang="en-US" sz="2800" b="1" dirty="0" err="1">
                <a:solidFill>
                  <a:prstClr val="black"/>
                </a:solidFill>
                <a:latin typeface="Tw Cen MT" panose="020B0602020104020603"/>
              </a:rPr>
              <a:t>Alaa</a:t>
            </a:r>
            <a:r>
              <a:rPr lang="en-US" sz="2800" b="1" dirty="0">
                <a:solidFill>
                  <a:prstClr val="black"/>
                </a:solidFill>
                <a:latin typeface="Tw Cen MT" panose="020B0602020104020603"/>
              </a:rPr>
              <a:t> </a:t>
            </a:r>
            <a:r>
              <a:rPr lang="en-US" sz="2800" b="1" dirty="0" err="1">
                <a:solidFill>
                  <a:prstClr val="black"/>
                </a:solidFill>
                <a:latin typeface="Tw Cen MT" panose="020B0602020104020603"/>
              </a:rPr>
              <a:t>Saadi</a:t>
            </a:r>
            <a:r>
              <a:rPr lang="en-US" sz="2800" b="1" dirty="0">
                <a:solidFill>
                  <a:prstClr val="black"/>
                </a:solidFill>
                <a:latin typeface="Tw Cen MT" panose="020B0602020104020603"/>
              </a:rPr>
              <a:t> </a:t>
            </a:r>
            <a:r>
              <a:rPr lang="en-US" sz="2800" b="1" dirty="0" err="1">
                <a:solidFill>
                  <a:prstClr val="black"/>
                </a:solidFill>
                <a:latin typeface="Tw Cen MT" panose="020B0602020104020603"/>
              </a:rPr>
              <a:t>Abbood</a:t>
            </a:r>
            <a:endParaRPr lang="en-US" sz="2800" b="1" dirty="0">
              <a:solidFill>
                <a:prstClr val="black"/>
              </a:solidFill>
              <a:latin typeface="Tw Cen MT" panose="020B0602020104020603"/>
            </a:endParaRPr>
          </a:p>
          <a:p>
            <a:pPr lvl="0" algn="ctr" defTabSz="457200">
              <a:spcBef>
                <a:spcPts val="0"/>
              </a:spcBef>
              <a:defRPr/>
            </a:pPr>
            <a:r>
              <a:rPr lang="en-US" sz="2800" b="1" dirty="0">
                <a:solidFill>
                  <a:prstClr val="black"/>
                </a:solidFill>
                <a:latin typeface="Tw Cen MT" panose="020B0602020104020603"/>
              </a:rPr>
              <a:t>Iraqi Center For Cancer and Medical Genetics  </a:t>
            </a:r>
            <a:r>
              <a:rPr lang="en-US" sz="2800" b="1" dirty="0" smtClean="0">
                <a:solidFill>
                  <a:prstClr val="black"/>
                </a:solidFill>
                <a:latin typeface="Tw Cen MT" panose="020B0602020104020603"/>
              </a:rPr>
              <a:t>Research</a:t>
            </a:r>
            <a:r>
              <a:rPr lang="en-US" sz="2800" b="1" dirty="0">
                <a:solidFill>
                  <a:prstClr val="black"/>
                </a:solidFill>
                <a:latin typeface="Tw Cen MT" panose="020B0602020104020603"/>
              </a:rPr>
              <a:t>/</a:t>
            </a:r>
            <a:r>
              <a:rPr lang="en-US" sz="2800" b="1" dirty="0" smtClean="0">
                <a:solidFill>
                  <a:prstClr val="black"/>
                </a:solidFill>
                <a:latin typeface="Tw Cen MT" panose="020B0602020104020603"/>
              </a:rPr>
              <a:t> </a:t>
            </a:r>
            <a:r>
              <a:rPr lang="en-US" sz="2800" b="1" dirty="0">
                <a:solidFill>
                  <a:prstClr val="black"/>
                </a:solidFill>
                <a:latin typeface="Tw Cen MT" panose="020B0602020104020603"/>
              </a:rPr>
              <a:t>Cancer Research  Department</a:t>
            </a:r>
            <a:endParaRPr lang="en-US" sz="2800" dirty="0"/>
          </a:p>
          <a:p>
            <a:endParaRPr lang="en-US" sz="2800"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95325" y="1329690"/>
            <a:ext cx="10800715" cy="5356225"/>
          </a:xfrm>
          <a:prstGeom prst="rect">
            <a:avLst/>
          </a:prstGeom>
        </p:spPr>
        <p:txBody>
          <a:bodyPr>
            <a:noAutofit/>
          </a:bodyPr>
          <a:lstStyle/>
          <a:p>
            <a:pPr>
              <a:spcAft>
                <a:spcPct val="60000"/>
              </a:spcAft>
            </a:pPr>
            <a:endParaRPr lang="en-US" sz="2400" dirty="0">
              <a:latin typeface="Andalus" panose="02020603050405020304" charset="0"/>
              <a:cs typeface="Andalus" panose="02020603050405020304" charset="0"/>
            </a:endParaRPr>
          </a:p>
        </p:txBody>
      </p:sp>
      <p:sp>
        <p:nvSpPr>
          <p:cNvPr id="5" name="Rectangle 4"/>
          <p:cNvSpPr/>
          <p:nvPr/>
        </p:nvSpPr>
        <p:spPr>
          <a:xfrm>
            <a:off x="300257" y="1646121"/>
            <a:ext cx="9376481" cy="1692771"/>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Cytokeratin (</a:t>
            </a:r>
            <a:r>
              <a:rPr lang="en-US" sz="2400" b="1" dirty="0" err="1">
                <a:latin typeface="Times New Roman" panose="02020603050405020304" pitchFamily="18" charset="0"/>
                <a:cs typeface="Times New Roman" panose="02020603050405020304" pitchFamily="18" charset="0"/>
              </a:rPr>
              <a:t>Pankeratin</a:t>
            </a:r>
            <a:r>
              <a:rPr lang="en-US" sz="2400" b="1" dirty="0" smtClean="0">
                <a:latin typeface="Times New Roman" panose="02020603050405020304" pitchFamily="18" charset="0"/>
                <a:cs typeface="Times New Roman" panose="02020603050405020304" pitchFamily="18" charset="0"/>
              </a:rPr>
              <a:t>)</a:t>
            </a:r>
            <a:r>
              <a:rPr lang="ar-IQ" sz="2400" b="1"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Principle </a:t>
            </a:r>
            <a:r>
              <a:rPr lang="en-US" sz="2000" dirty="0">
                <a:latin typeface="Times New Roman" panose="02020603050405020304" pitchFamily="18" charset="0"/>
                <a:cs typeface="Times New Roman" panose="02020603050405020304" pitchFamily="18" charset="0"/>
              </a:rPr>
              <a:t>of Action</a:t>
            </a:r>
            <a:r>
              <a:rPr lang="ar-IQ"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Immunohistochemical</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stain binding to cytokeratin intermediate filaments in epithelial cells</a:t>
            </a:r>
            <a:r>
              <a:rPr lang="en-US" sz="2000" dirty="0" smtClean="0">
                <a:latin typeface="Times New Roman" panose="02020603050405020304" pitchFamily="18" charset="0"/>
                <a:cs typeface="Times New Roman" panose="02020603050405020304" pitchFamily="18" charset="0"/>
              </a:rPr>
              <a:t>.</a:t>
            </a:r>
            <a:endParaRPr lang="ar-IQ"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Diagnostic </a:t>
            </a:r>
            <a:r>
              <a:rPr lang="en-US" sz="2000" dirty="0" smtClean="0">
                <a:latin typeface="Times New Roman" panose="02020603050405020304" pitchFamily="18" charset="0"/>
                <a:cs typeface="Times New Roman" panose="02020603050405020304" pitchFamily="18" charset="0"/>
              </a:rPr>
              <a:t>Use</a:t>
            </a:r>
            <a:r>
              <a:rPr lang="ar-IQ" sz="2000" dirty="0" smtClean="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Confirms </a:t>
            </a:r>
            <a:r>
              <a:rPr lang="en-US" sz="2000" dirty="0">
                <a:latin typeface="Times New Roman" panose="02020603050405020304" pitchFamily="18" charset="0"/>
                <a:cs typeface="Times New Roman" panose="02020603050405020304" pitchFamily="18" charset="0"/>
              </a:rPr>
              <a:t>epithelial origin of tumors, especially when the primary is unknown.</a:t>
            </a:r>
            <a:endParaRPr lang="en-US" sz="2000" dirty="0">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49" y="3530380"/>
            <a:ext cx="4348861" cy="2806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632174" y="4308183"/>
            <a:ext cx="6096000" cy="646331"/>
          </a:xfrm>
          <a:prstGeom prst="rect">
            <a:avLst/>
          </a:prstGeom>
        </p:spPr>
        <p:txBody>
          <a:bodyPr>
            <a:spAutoFit/>
          </a:bodyPr>
          <a:lstStyle/>
          <a:p>
            <a:r>
              <a:rPr lang="en-US" dirty="0" err="1"/>
              <a:t>Immunohistochemical</a:t>
            </a:r>
            <a:r>
              <a:rPr lang="en-US" dirty="0"/>
              <a:t> staining for Pan‑Cytokeratin (AE1/AE3) in a colorectal </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Connective Tissue </a:t>
            </a:r>
            <a:endParaRPr lang="en-US" dirty="0"/>
          </a:p>
        </p:txBody>
      </p:sp>
      <p:sp>
        <p:nvSpPr>
          <p:cNvPr id="3" name="Text Box 2"/>
          <p:cNvSpPr txBox="1"/>
          <p:nvPr/>
        </p:nvSpPr>
        <p:spPr>
          <a:xfrm>
            <a:off x="545465" y="1186815"/>
            <a:ext cx="10800715" cy="5671185"/>
          </a:xfrm>
          <a:prstGeom prst="rect">
            <a:avLst/>
          </a:prstGeom>
          <a:noFill/>
        </p:spPr>
        <p:txBody>
          <a:bodyPr wrap="square" rtlCol="0" anchor="t">
            <a:noAutofit/>
          </a:bodyPr>
          <a:lstStyle/>
          <a:p>
            <a:r>
              <a:rPr lang="en-US" sz="2400" b="1" dirty="0" smtClean="0"/>
              <a:t>overview </a:t>
            </a:r>
            <a:r>
              <a:rPr lang="en-US" sz="2400" b="1" dirty="0"/>
              <a:t>of Connective Tissue</a:t>
            </a:r>
          </a:p>
          <a:p>
            <a:r>
              <a:rPr lang="en-US" sz="2400" dirty="0"/>
              <a:t>Connective tissue is one of the four fundamental tissue types in the human body. Unlike epithelial tissue, it consists of cells embedded in an abundant extracellular matrix composed of fibers (collagen, elastin, </a:t>
            </a:r>
            <a:r>
              <a:rPr lang="en-US" sz="2400" dirty="0" err="1"/>
              <a:t>reticulin</a:t>
            </a:r>
            <a:r>
              <a:rPr lang="en-US" sz="2400" dirty="0"/>
              <a:t>) and ground substance. It plays essential roles in:</a:t>
            </a:r>
          </a:p>
          <a:p>
            <a:pPr>
              <a:buFont typeface="Arial"/>
              <a:buChar char="•"/>
            </a:pPr>
            <a:r>
              <a:rPr lang="en-US" sz="2400" b="1" dirty="0"/>
              <a:t>Structural support</a:t>
            </a:r>
            <a:endParaRPr lang="en-US" sz="2400" dirty="0"/>
          </a:p>
          <a:p>
            <a:pPr>
              <a:buFont typeface="Arial"/>
              <a:buChar char="•"/>
            </a:pPr>
            <a:r>
              <a:rPr lang="en-US" sz="2400" b="1" dirty="0"/>
              <a:t>Tissue repair and defense</a:t>
            </a:r>
            <a:endParaRPr lang="en-US" sz="2400" dirty="0"/>
          </a:p>
          <a:p>
            <a:pPr>
              <a:buFont typeface="Arial"/>
              <a:buChar char="•"/>
            </a:pPr>
            <a:r>
              <a:rPr lang="en-US" sz="2400" b="1" dirty="0"/>
              <a:t>Transport of nutrients and waste</a:t>
            </a:r>
            <a:endParaRPr lang="en-US" sz="2400" dirty="0"/>
          </a:p>
          <a:p>
            <a:pPr>
              <a:buFont typeface="Arial"/>
              <a:buChar char="•"/>
            </a:pPr>
            <a:r>
              <a:rPr lang="en-US" sz="2400" b="1" dirty="0"/>
              <a:t>Connecting and anchoring other </a:t>
            </a:r>
            <a:r>
              <a:rPr lang="en-US" sz="2400" b="1" dirty="0" smtClean="0"/>
              <a:t>tissues</a:t>
            </a:r>
            <a:endParaRPr lang="ar-IQ" sz="2400" b="1" dirty="0" smtClean="0"/>
          </a:p>
          <a:p>
            <a:pPr>
              <a:buFont typeface="Arial"/>
              <a:buChar char="•"/>
            </a:pPr>
            <a:r>
              <a:rPr lang="en-US" sz="2400" dirty="0"/>
              <a:t>The </a:t>
            </a:r>
            <a:r>
              <a:rPr lang="en-US" sz="2400" b="1" dirty="0"/>
              <a:t>cell types</a:t>
            </a:r>
            <a:r>
              <a:rPr lang="en-US" sz="2400" dirty="0"/>
              <a:t> within connective tissue include fibroblasts, adipocytes, macrophages, mast cells, and plasma cells.</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541" y="777962"/>
            <a:ext cx="10320793" cy="4832092"/>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Connective Tissue Tumors (Sarcomas)</a:t>
            </a:r>
          </a:p>
          <a:p>
            <a:r>
              <a:rPr lang="en-US" sz="2800" dirty="0">
                <a:latin typeface="Times New Roman" panose="02020603050405020304" pitchFamily="18" charset="0"/>
                <a:cs typeface="Times New Roman" panose="02020603050405020304" pitchFamily="18" charset="0"/>
              </a:rPr>
              <a:t>Tumors that originate from connective tissue are termed </a:t>
            </a:r>
            <a:r>
              <a:rPr lang="en-US" sz="2800" b="1" dirty="0">
                <a:latin typeface="Times New Roman" panose="02020603050405020304" pitchFamily="18" charset="0"/>
                <a:cs typeface="Times New Roman" panose="02020603050405020304" pitchFamily="18" charset="0"/>
              </a:rPr>
              <a:t>sarcomas</a:t>
            </a:r>
            <a:r>
              <a:rPr lang="en-US" sz="2800" dirty="0">
                <a:latin typeface="Times New Roman" panose="02020603050405020304" pitchFamily="18" charset="0"/>
                <a:cs typeface="Times New Roman" panose="02020603050405020304" pitchFamily="18" charset="0"/>
              </a:rPr>
              <a:t>. These include:</a:t>
            </a:r>
          </a:p>
          <a:p>
            <a:pPr>
              <a:buFont typeface="Arial"/>
              <a:buChar char="•"/>
            </a:pPr>
            <a:r>
              <a:rPr lang="en-US" sz="2800" b="1" dirty="0" err="1">
                <a:latin typeface="Times New Roman" panose="02020603050405020304" pitchFamily="18" charset="0"/>
                <a:cs typeface="Times New Roman" panose="02020603050405020304" pitchFamily="18" charset="0"/>
              </a:rPr>
              <a:t>Fibrosarcoma</a:t>
            </a:r>
            <a:r>
              <a:rPr lang="en-US" sz="2800" dirty="0">
                <a:latin typeface="Times New Roman" panose="02020603050405020304" pitchFamily="18" charset="0"/>
                <a:cs typeface="Times New Roman" panose="02020603050405020304" pitchFamily="18" charset="0"/>
              </a:rPr>
              <a:t> (from fibroblasts)</a:t>
            </a:r>
          </a:p>
          <a:p>
            <a:pPr>
              <a:buFont typeface="Arial"/>
              <a:buChar char="•"/>
            </a:pPr>
            <a:r>
              <a:rPr lang="en-US" sz="2800" b="1" dirty="0" err="1">
                <a:latin typeface="Times New Roman" panose="02020603050405020304" pitchFamily="18" charset="0"/>
                <a:cs typeface="Times New Roman" panose="02020603050405020304" pitchFamily="18" charset="0"/>
              </a:rPr>
              <a:t>Liposarcoma</a:t>
            </a:r>
            <a:r>
              <a:rPr lang="en-US" sz="2800" dirty="0">
                <a:latin typeface="Times New Roman" panose="02020603050405020304" pitchFamily="18" charset="0"/>
                <a:cs typeface="Times New Roman" panose="02020603050405020304" pitchFamily="18" charset="0"/>
              </a:rPr>
              <a:t> (from adipose tissue)</a:t>
            </a:r>
          </a:p>
          <a:p>
            <a:pPr>
              <a:buFont typeface="Arial"/>
              <a:buChar char="•"/>
            </a:pPr>
            <a:r>
              <a:rPr lang="en-US" sz="2800" b="1" dirty="0" err="1">
                <a:latin typeface="Times New Roman" panose="02020603050405020304" pitchFamily="18" charset="0"/>
                <a:cs typeface="Times New Roman" panose="02020603050405020304" pitchFamily="18" charset="0"/>
              </a:rPr>
              <a:t>Leiomyosarcoma</a:t>
            </a:r>
            <a:r>
              <a:rPr lang="en-US" sz="2800" dirty="0">
                <a:latin typeface="Times New Roman" panose="02020603050405020304" pitchFamily="18" charset="0"/>
                <a:cs typeface="Times New Roman" panose="02020603050405020304" pitchFamily="18" charset="0"/>
              </a:rPr>
              <a:t> (from smooth muscle)</a:t>
            </a:r>
          </a:p>
          <a:p>
            <a:pPr>
              <a:buFont typeface="Arial"/>
              <a:buChar char="•"/>
            </a:pPr>
            <a:r>
              <a:rPr lang="en-US" sz="2800" b="1" dirty="0">
                <a:latin typeface="Times New Roman" panose="02020603050405020304" pitchFamily="18" charset="0"/>
                <a:cs typeface="Times New Roman" panose="02020603050405020304" pitchFamily="18" charset="0"/>
              </a:rPr>
              <a:t>Osteosarcoma</a:t>
            </a:r>
            <a:r>
              <a:rPr lang="en-US" sz="2800" dirty="0">
                <a:latin typeface="Times New Roman" panose="02020603050405020304" pitchFamily="18" charset="0"/>
                <a:cs typeface="Times New Roman" panose="02020603050405020304" pitchFamily="18" charset="0"/>
              </a:rPr>
              <a:t> (from bone)</a:t>
            </a:r>
          </a:p>
          <a:p>
            <a:pPr>
              <a:buFont typeface="Arial"/>
              <a:buChar char="•"/>
            </a:pPr>
            <a:r>
              <a:rPr lang="en-US" sz="2800" b="1" dirty="0">
                <a:latin typeface="Times New Roman" panose="02020603050405020304" pitchFamily="18" charset="0"/>
                <a:cs typeface="Times New Roman" panose="02020603050405020304" pitchFamily="18" charset="0"/>
              </a:rPr>
              <a:t>Chondrosarcoma</a:t>
            </a:r>
            <a:r>
              <a:rPr lang="en-US" sz="2800" dirty="0">
                <a:latin typeface="Times New Roman" panose="02020603050405020304" pitchFamily="18" charset="0"/>
                <a:cs typeface="Times New Roman" panose="02020603050405020304" pitchFamily="18" charset="0"/>
              </a:rPr>
              <a:t> (from cartilage)</a:t>
            </a:r>
          </a:p>
          <a:p>
            <a:r>
              <a:rPr lang="en-US" sz="2800" dirty="0">
                <a:latin typeface="Times New Roman" panose="02020603050405020304" pitchFamily="18" charset="0"/>
                <a:cs typeface="Times New Roman" panose="02020603050405020304" pitchFamily="18" charset="0"/>
              </a:rPr>
              <a:t>Because these tumors arise from diverse mesenchymal origins, </a:t>
            </a:r>
            <a:r>
              <a:rPr lang="en-US" sz="2800" b="1" dirty="0">
                <a:latin typeface="Times New Roman" panose="02020603050405020304" pitchFamily="18" charset="0"/>
                <a:cs typeface="Times New Roman" panose="02020603050405020304" pitchFamily="18" charset="0"/>
              </a:rPr>
              <a:t>special histochemical stains</a:t>
            </a:r>
            <a:r>
              <a:rPr lang="en-US" sz="2800" dirty="0">
                <a:latin typeface="Times New Roman" panose="02020603050405020304" pitchFamily="18" charset="0"/>
                <a:cs typeface="Times New Roman" panose="02020603050405020304" pitchFamily="18" charset="0"/>
              </a:rPr>
              <a:t> are essential to identify tissue-specific components and guide diagnosis.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92222098"/>
              </p:ext>
            </p:extLst>
          </p:nvPr>
        </p:nvGraphicFramePr>
        <p:xfrm>
          <a:off x="701547" y="1104375"/>
          <a:ext cx="9977871" cy="2082338"/>
        </p:xfrm>
        <a:graphic>
          <a:graphicData uri="http://schemas.openxmlformats.org/drawingml/2006/table">
            <a:tbl>
              <a:tblPr/>
              <a:tblGrid>
                <a:gridCol w="3325957"/>
                <a:gridCol w="3325957"/>
                <a:gridCol w="3325957"/>
              </a:tblGrid>
              <a:tr h="347056">
                <a:tc>
                  <a:txBody>
                    <a:bodyPr/>
                    <a:lstStyle/>
                    <a:p>
                      <a:r>
                        <a:rPr lang="en-US" sz="1700" b="1" dirty="0"/>
                        <a:t>Stain</a:t>
                      </a:r>
                      <a:endParaRPr lang="en-US" sz="1700" dirty="0"/>
                    </a:p>
                  </a:txBody>
                  <a:tcPr marL="86764" marR="86764" marT="43382" marB="43382" anchor="ctr">
                    <a:lnL>
                      <a:noFill/>
                    </a:lnL>
                    <a:lnR>
                      <a:noFill/>
                    </a:lnR>
                    <a:lnT>
                      <a:noFill/>
                    </a:lnT>
                    <a:lnB>
                      <a:noFill/>
                    </a:lnB>
                  </a:tcPr>
                </a:tc>
                <a:tc>
                  <a:txBody>
                    <a:bodyPr/>
                    <a:lstStyle/>
                    <a:p>
                      <a:r>
                        <a:rPr lang="en-US" sz="1700" b="1"/>
                        <a:t>Principle</a:t>
                      </a:r>
                      <a:endParaRPr lang="en-US" sz="1700"/>
                    </a:p>
                  </a:txBody>
                  <a:tcPr marL="86764" marR="86764" marT="43382" marB="43382" anchor="ctr">
                    <a:lnL>
                      <a:noFill/>
                    </a:lnL>
                    <a:lnR>
                      <a:noFill/>
                    </a:lnR>
                    <a:lnT>
                      <a:noFill/>
                    </a:lnT>
                    <a:lnB>
                      <a:noFill/>
                    </a:lnB>
                  </a:tcPr>
                </a:tc>
                <a:tc>
                  <a:txBody>
                    <a:bodyPr/>
                    <a:lstStyle/>
                    <a:p>
                      <a:r>
                        <a:rPr lang="en-US" sz="1700" b="1"/>
                        <a:t>Diagnostic Use</a:t>
                      </a:r>
                      <a:endParaRPr lang="en-US" sz="1700"/>
                    </a:p>
                  </a:txBody>
                  <a:tcPr marL="86764" marR="86764" marT="43382" marB="43382" anchor="ctr">
                    <a:lnL>
                      <a:noFill/>
                    </a:lnL>
                    <a:lnR>
                      <a:noFill/>
                    </a:lnR>
                    <a:lnT>
                      <a:noFill/>
                    </a:lnT>
                    <a:lnB>
                      <a:noFill/>
                    </a:lnB>
                  </a:tcPr>
                </a:tc>
              </a:tr>
              <a:tr h="867641">
                <a:tc>
                  <a:txBody>
                    <a:bodyPr/>
                    <a:lstStyle/>
                    <a:p>
                      <a:r>
                        <a:rPr lang="en-US" sz="1700" b="1"/>
                        <a:t>Masson's Trichrome</a:t>
                      </a:r>
                      <a:endParaRPr lang="en-US" sz="1700"/>
                    </a:p>
                  </a:txBody>
                  <a:tcPr marL="86764" marR="86764" marT="43382" marB="43382" anchor="ctr">
                    <a:lnL>
                      <a:noFill/>
                    </a:lnL>
                    <a:lnR>
                      <a:noFill/>
                    </a:lnR>
                    <a:lnT>
                      <a:noFill/>
                    </a:lnT>
                    <a:lnB>
                      <a:noFill/>
                    </a:lnB>
                  </a:tcPr>
                </a:tc>
                <a:tc>
                  <a:txBody>
                    <a:bodyPr/>
                    <a:lstStyle/>
                    <a:p>
                      <a:r>
                        <a:rPr lang="en-US" sz="1700"/>
                        <a:t>Differentiates muscle (red), collagen (blue), and cytoplasm (pink-red)</a:t>
                      </a:r>
                    </a:p>
                  </a:txBody>
                  <a:tcPr marL="86764" marR="86764" marT="43382" marB="43382" anchor="ctr">
                    <a:lnL>
                      <a:noFill/>
                    </a:lnL>
                    <a:lnR>
                      <a:noFill/>
                    </a:lnR>
                    <a:lnT>
                      <a:noFill/>
                    </a:lnT>
                    <a:lnB>
                      <a:noFill/>
                    </a:lnB>
                  </a:tcPr>
                </a:tc>
                <a:tc>
                  <a:txBody>
                    <a:bodyPr/>
                    <a:lstStyle/>
                    <a:p>
                      <a:r>
                        <a:rPr lang="en-US" sz="1700"/>
                        <a:t>Evaluates fibrosis, desmoplastic reaction, muscle vs collagen content</a:t>
                      </a:r>
                    </a:p>
                  </a:txBody>
                  <a:tcPr marL="86764" marR="86764" marT="43382" marB="43382" anchor="ctr">
                    <a:lnL>
                      <a:noFill/>
                    </a:lnL>
                    <a:lnR>
                      <a:noFill/>
                    </a:lnR>
                    <a:lnT>
                      <a:noFill/>
                    </a:lnT>
                    <a:lnB>
                      <a:noFill/>
                    </a:lnB>
                  </a:tcPr>
                </a:tc>
              </a:tr>
              <a:tr h="867641">
                <a:tc>
                  <a:txBody>
                    <a:bodyPr/>
                    <a:lstStyle/>
                    <a:p>
                      <a:r>
                        <a:rPr lang="en-US" sz="1700" b="1" dirty="0"/>
                        <a:t>Van </a:t>
                      </a:r>
                      <a:r>
                        <a:rPr lang="en-US" sz="1700" b="1" dirty="0" err="1"/>
                        <a:t>Gieson</a:t>
                      </a:r>
                      <a:endParaRPr lang="en-US" sz="1700" dirty="0"/>
                    </a:p>
                  </a:txBody>
                  <a:tcPr marL="86764" marR="86764" marT="43382" marB="43382" anchor="ctr">
                    <a:lnL>
                      <a:noFill/>
                    </a:lnL>
                    <a:lnR>
                      <a:noFill/>
                    </a:lnR>
                    <a:lnT>
                      <a:noFill/>
                    </a:lnT>
                    <a:lnB>
                      <a:noFill/>
                    </a:lnB>
                  </a:tcPr>
                </a:tc>
                <a:tc>
                  <a:txBody>
                    <a:bodyPr/>
                    <a:lstStyle/>
                    <a:p>
                      <a:r>
                        <a:rPr lang="en-US" sz="1700"/>
                        <a:t>Stains collagen pink/red and muscle yellow using picric acid and acid fuchsin</a:t>
                      </a:r>
                    </a:p>
                  </a:txBody>
                  <a:tcPr marL="86764" marR="86764" marT="43382" marB="43382" anchor="ctr">
                    <a:lnL>
                      <a:noFill/>
                    </a:lnL>
                    <a:lnR>
                      <a:noFill/>
                    </a:lnR>
                    <a:lnT>
                      <a:noFill/>
                    </a:lnT>
                    <a:lnB>
                      <a:noFill/>
                    </a:lnB>
                  </a:tcPr>
                </a:tc>
                <a:tc>
                  <a:txBody>
                    <a:bodyPr/>
                    <a:lstStyle/>
                    <a:p>
                      <a:r>
                        <a:rPr lang="en-US" sz="1700" dirty="0"/>
                        <a:t>Highlights collagen in fibrous tumors</a:t>
                      </a:r>
                    </a:p>
                  </a:txBody>
                  <a:tcPr marL="86764" marR="86764" marT="43382" marB="43382" anchor="ctr">
                    <a:lnL>
                      <a:noFill/>
                    </a:lnL>
                    <a:lnR>
                      <a:noFill/>
                    </a:lnR>
                    <a:lnT>
                      <a:noFill/>
                    </a:lnT>
                    <a:lnB>
                      <a:noFill/>
                    </a:lnB>
                  </a:tcPr>
                </a:tc>
              </a:tr>
            </a:tbl>
          </a:graphicData>
        </a:graphic>
      </p:graphicFrame>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53" y="3284980"/>
            <a:ext cx="4514850" cy="262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6853" y="6226074"/>
            <a:ext cx="4848507" cy="369332"/>
          </a:xfrm>
          <a:prstGeom prst="rect">
            <a:avLst/>
          </a:prstGeom>
        </p:spPr>
        <p:txBody>
          <a:bodyPr wrap="none">
            <a:spAutoFit/>
          </a:bodyPr>
          <a:lstStyle/>
          <a:p>
            <a:r>
              <a:rPr lang="en-US" dirty="0"/>
              <a:t>Masson’s Trichrome stain in colorectal cancer</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096" y="3341302"/>
            <a:ext cx="3424928" cy="235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72738" y="5913880"/>
            <a:ext cx="5181740" cy="369332"/>
          </a:xfrm>
          <a:prstGeom prst="rect">
            <a:avLst/>
          </a:prstGeom>
        </p:spPr>
        <p:txBody>
          <a:bodyPr wrap="none">
            <a:spAutoFit/>
          </a:bodyPr>
          <a:lstStyle/>
          <a:p>
            <a:r>
              <a:rPr lang="en-US" dirty="0"/>
              <a:t>Van </a:t>
            </a:r>
            <a:r>
              <a:rPr lang="en-US" dirty="0" err="1"/>
              <a:t>Gieson</a:t>
            </a:r>
            <a:r>
              <a:rPr lang="en-US" dirty="0"/>
              <a:t>-stained section of </a:t>
            </a:r>
            <a:r>
              <a:rPr lang="en-US" dirty="0" smtClean="0"/>
              <a:t>colorectal</a:t>
            </a:r>
            <a:r>
              <a:rPr lang="ar-IQ" dirty="0" smtClean="0"/>
              <a:t> </a:t>
            </a:r>
            <a:r>
              <a:rPr lang="en-US" dirty="0" smtClean="0"/>
              <a:t>cancer  </a:t>
            </a:r>
            <a:endParaRPr 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29895" y="1186180"/>
            <a:ext cx="11066780" cy="5671820"/>
          </a:xfrm>
          <a:prstGeom prst="rect">
            <a:avLst/>
          </a:prstGeom>
        </p:spPr>
        <p:txBody>
          <a:bodyPr wrap="square">
            <a:noAutofit/>
          </a:bodyPr>
          <a:lstStyle/>
          <a:p>
            <a:pPr algn="just"/>
            <a:endParaRPr sz="2800" dirty="0">
              <a:latin typeface="Andalus" panose="02020603050405020304" charset="0"/>
              <a:cs typeface="Andalus" panose="0202060305040502030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44610948"/>
              </p:ext>
            </p:extLst>
          </p:nvPr>
        </p:nvGraphicFramePr>
        <p:xfrm>
          <a:off x="580446" y="1814335"/>
          <a:ext cx="10526864" cy="1634490"/>
        </p:xfrm>
        <a:graphic>
          <a:graphicData uri="http://schemas.openxmlformats.org/drawingml/2006/table">
            <a:tbl>
              <a:tblPr firstRow="1" firstCol="1" bandRow="1">
                <a:tableStyleId>{3B4B98B0-60AC-42C2-AFA5-B58CD77FA1E5}</a:tableStyleId>
              </a:tblPr>
              <a:tblGrid>
                <a:gridCol w="3516464"/>
                <a:gridCol w="3505200"/>
                <a:gridCol w="3505200"/>
              </a:tblGrid>
              <a:tr h="0">
                <a:tc>
                  <a:txBody>
                    <a:bodyPr/>
                    <a:lstStyle/>
                    <a:p>
                      <a:pPr marL="0" marR="0" algn="ctr">
                        <a:lnSpc>
                          <a:spcPct val="115000"/>
                        </a:lnSpc>
                        <a:spcBef>
                          <a:spcPts val="0"/>
                        </a:spcBef>
                        <a:spcAft>
                          <a:spcPts val="0"/>
                        </a:spcAft>
                      </a:pPr>
                      <a:r>
                        <a:rPr lang="en-US" sz="1800" dirty="0">
                          <a:effectLst/>
                        </a:rPr>
                        <a:t>Stain</a:t>
                      </a:r>
                      <a:endParaRPr lang="en-US" sz="1600" dirty="0">
                        <a:effectLst/>
                        <a:latin typeface="Times New Roman" panose="02020603050405020304" pitchFamily="18" charset="0"/>
                        <a:ea typeface="Calibri"/>
                        <a:cs typeface="Times New Roman" panose="02020603050405020304" pitchFamily="18" charset="0"/>
                      </a:endParaRPr>
                    </a:p>
                  </a:txBody>
                  <a:tcPr marL="9525" marR="9525" marT="9525" marB="9525" anchor="ctr"/>
                </a:tc>
                <a:tc>
                  <a:txBody>
                    <a:bodyPr/>
                    <a:lstStyle/>
                    <a:p>
                      <a:pPr marL="0" marR="0" algn="ctr">
                        <a:lnSpc>
                          <a:spcPct val="115000"/>
                        </a:lnSpc>
                        <a:spcBef>
                          <a:spcPts val="0"/>
                        </a:spcBef>
                        <a:spcAft>
                          <a:spcPts val="0"/>
                        </a:spcAft>
                      </a:pPr>
                      <a:r>
                        <a:rPr lang="en-US" sz="1800">
                          <a:effectLst/>
                        </a:rPr>
                        <a:t>Principle</a:t>
                      </a:r>
                      <a:endParaRPr lang="en-US" sz="1600">
                        <a:effectLst/>
                        <a:latin typeface="Times New Roman" panose="02020603050405020304" pitchFamily="18" charset="0"/>
                        <a:ea typeface="Calibri"/>
                        <a:cs typeface="Times New Roman" panose="02020603050405020304" pitchFamily="18" charset="0"/>
                      </a:endParaRPr>
                    </a:p>
                  </a:txBody>
                  <a:tcPr marL="9525" marR="9525" marT="9525" marB="9525" anchor="ctr"/>
                </a:tc>
                <a:tc>
                  <a:txBody>
                    <a:bodyPr/>
                    <a:lstStyle/>
                    <a:p>
                      <a:pPr marL="0" marR="0" algn="ctr">
                        <a:lnSpc>
                          <a:spcPct val="115000"/>
                        </a:lnSpc>
                        <a:spcBef>
                          <a:spcPts val="0"/>
                        </a:spcBef>
                        <a:spcAft>
                          <a:spcPts val="0"/>
                        </a:spcAft>
                      </a:pPr>
                      <a:r>
                        <a:rPr lang="en-US" sz="1800">
                          <a:effectLst/>
                        </a:rPr>
                        <a:t>Diagnostic Use</a:t>
                      </a:r>
                      <a:endParaRPr lang="en-US" sz="1600">
                        <a:effectLst/>
                        <a:latin typeface="Times New Roman" panose="02020603050405020304" pitchFamily="18" charset="0"/>
                        <a:ea typeface="Calibri"/>
                        <a:cs typeface="Times New Roman" panose="02020603050405020304" pitchFamily="18" charset="0"/>
                      </a:endParaRPr>
                    </a:p>
                  </a:txBody>
                  <a:tcPr marL="9525" marR="9525" marT="9525" marB="9525" anchor="ctr"/>
                </a:tc>
              </a:tr>
              <a:tr h="0">
                <a:tc>
                  <a:txBody>
                    <a:bodyPr/>
                    <a:lstStyle/>
                    <a:p>
                      <a:pPr marL="0" marR="0">
                        <a:lnSpc>
                          <a:spcPct val="115000"/>
                        </a:lnSpc>
                        <a:spcBef>
                          <a:spcPts val="0"/>
                        </a:spcBef>
                        <a:spcAft>
                          <a:spcPts val="0"/>
                        </a:spcAft>
                      </a:pPr>
                      <a:r>
                        <a:rPr lang="en-US" sz="1800" dirty="0" err="1">
                          <a:effectLst/>
                        </a:rPr>
                        <a:t>Reticulin</a:t>
                      </a:r>
                      <a:r>
                        <a:rPr lang="en-US" sz="1800" dirty="0">
                          <a:effectLst/>
                        </a:rPr>
                        <a:t> (Silver Stain)</a:t>
                      </a:r>
                      <a:endParaRPr lang="en-US" sz="1600" dirty="0">
                        <a:effectLst/>
                        <a:latin typeface="Times New Roman" panose="02020603050405020304" pitchFamily="18" charset="0"/>
                        <a:ea typeface="Calibri"/>
                        <a:cs typeface="Times New Roman" panose="02020603050405020304" pitchFamily="18" charset="0"/>
                      </a:endParaRPr>
                    </a:p>
                  </a:txBody>
                  <a:tcPr marL="9525" marR="9525" marT="9525" marB="9525" anchor="ctr"/>
                </a:tc>
                <a:tc>
                  <a:txBody>
                    <a:bodyPr/>
                    <a:lstStyle/>
                    <a:p>
                      <a:pPr marL="0" marR="0">
                        <a:lnSpc>
                          <a:spcPct val="115000"/>
                        </a:lnSpc>
                        <a:spcBef>
                          <a:spcPts val="0"/>
                        </a:spcBef>
                        <a:spcAft>
                          <a:spcPts val="0"/>
                        </a:spcAft>
                      </a:pPr>
                      <a:r>
                        <a:rPr lang="en-US" sz="1800" dirty="0">
                          <a:effectLst/>
                        </a:rPr>
                        <a:t>Stains reticular fibers black via silver impregnation</a:t>
                      </a:r>
                      <a:endParaRPr lang="en-US" sz="1600" dirty="0">
                        <a:effectLst/>
                        <a:latin typeface="Times New Roman" panose="02020603050405020304" pitchFamily="18" charset="0"/>
                        <a:ea typeface="Calibri"/>
                        <a:cs typeface="Times New Roman" panose="02020603050405020304" pitchFamily="18" charset="0"/>
                      </a:endParaRPr>
                    </a:p>
                  </a:txBody>
                  <a:tcPr marL="9525" marR="9525" marT="9525" marB="9525" anchor="ctr"/>
                </a:tc>
                <a:tc>
                  <a:txBody>
                    <a:bodyPr/>
                    <a:lstStyle/>
                    <a:p>
                      <a:pPr marL="0" marR="0">
                        <a:lnSpc>
                          <a:spcPct val="115000"/>
                        </a:lnSpc>
                        <a:spcBef>
                          <a:spcPts val="0"/>
                        </a:spcBef>
                        <a:spcAft>
                          <a:spcPts val="0"/>
                        </a:spcAft>
                      </a:pPr>
                      <a:r>
                        <a:rPr lang="en-US" sz="1800">
                          <a:effectLst/>
                        </a:rPr>
                        <a:t>Used in sarcomas, liver tumors, and hematologic neoplasms</a:t>
                      </a:r>
                      <a:endParaRPr lang="en-US" sz="1600">
                        <a:effectLst/>
                        <a:latin typeface="Times New Roman" panose="02020603050405020304" pitchFamily="18" charset="0"/>
                        <a:ea typeface="Calibri"/>
                        <a:cs typeface="Times New Roman" panose="02020603050405020304" pitchFamily="18" charset="0"/>
                      </a:endParaRPr>
                    </a:p>
                  </a:txBody>
                  <a:tcPr marL="9525" marR="9525" marT="9525" marB="9525" anchor="ctr"/>
                </a:tc>
              </a:tr>
              <a:tr h="0">
                <a:tc>
                  <a:txBody>
                    <a:bodyPr/>
                    <a:lstStyle/>
                    <a:p>
                      <a:pPr marL="0" marR="0">
                        <a:lnSpc>
                          <a:spcPct val="115000"/>
                        </a:lnSpc>
                        <a:spcBef>
                          <a:spcPts val="0"/>
                        </a:spcBef>
                        <a:spcAft>
                          <a:spcPts val="0"/>
                        </a:spcAft>
                      </a:pPr>
                      <a:r>
                        <a:rPr lang="en-US" sz="1800" dirty="0" err="1">
                          <a:effectLst/>
                        </a:rPr>
                        <a:t>Verhoeff</a:t>
                      </a:r>
                      <a:r>
                        <a:rPr lang="en-US" sz="1800" dirty="0">
                          <a:effectLst/>
                        </a:rPr>
                        <a:t>–Van </a:t>
                      </a:r>
                      <a:r>
                        <a:rPr lang="en-US" sz="1800" dirty="0" err="1">
                          <a:effectLst/>
                        </a:rPr>
                        <a:t>Gieson</a:t>
                      </a:r>
                      <a:r>
                        <a:rPr lang="en-US" sz="1800" dirty="0">
                          <a:effectLst/>
                        </a:rPr>
                        <a:t> (VVG)</a:t>
                      </a:r>
                      <a:endParaRPr lang="en-US" sz="1600" dirty="0">
                        <a:effectLst/>
                        <a:latin typeface="Times New Roman" panose="02020603050405020304" pitchFamily="18" charset="0"/>
                        <a:ea typeface="Calibri"/>
                        <a:cs typeface="Times New Roman" panose="02020603050405020304" pitchFamily="18" charset="0"/>
                      </a:endParaRPr>
                    </a:p>
                  </a:txBody>
                  <a:tcPr marL="9525" marR="9525" marT="9525" marB="9525" anchor="ctr"/>
                </a:tc>
                <a:tc>
                  <a:txBody>
                    <a:bodyPr/>
                    <a:lstStyle/>
                    <a:p>
                      <a:pPr marL="0" marR="0">
                        <a:lnSpc>
                          <a:spcPct val="115000"/>
                        </a:lnSpc>
                        <a:spcBef>
                          <a:spcPts val="0"/>
                        </a:spcBef>
                        <a:spcAft>
                          <a:spcPts val="0"/>
                        </a:spcAft>
                      </a:pPr>
                      <a:r>
                        <a:rPr lang="en-US" sz="1800" dirty="0">
                          <a:effectLst/>
                        </a:rPr>
                        <a:t>Stains elastin black and collagen red</a:t>
                      </a:r>
                      <a:endParaRPr lang="en-US" sz="1600" dirty="0">
                        <a:effectLst/>
                        <a:latin typeface="Times New Roman" panose="02020603050405020304" pitchFamily="18" charset="0"/>
                        <a:ea typeface="Calibri"/>
                        <a:cs typeface="Times New Roman" panose="02020603050405020304" pitchFamily="18" charset="0"/>
                      </a:endParaRPr>
                    </a:p>
                  </a:txBody>
                  <a:tcPr marL="9525" marR="9525" marT="9525" marB="9525" anchor="ctr"/>
                </a:tc>
                <a:tc>
                  <a:txBody>
                    <a:bodyPr/>
                    <a:lstStyle/>
                    <a:p>
                      <a:pPr marL="0" marR="0">
                        <a:lnSpc>
                          <a:spcPct val="115000"/>
                        </a:lnSpc>
                        <a:spcBef>
                          <a:spcPts val="0"/>
                        </a:spcBef>
                        <a:spcAft>
                          <a:spcPts val="0"/>
                        </a:spcAft>
                      </a:pPr>
                      <a:r>
                        <a:rPr lang="en-US" sz="1800" dirty="0">
                          <a:effectLst/>
                        </a:rPr>
                        <a:t>Identifies elastic fibers in vascular tumors and sarcomas</a:t>
                      </a:r>
                      <a:endParaRPr lang="en-US" sz="1600" dirty="0">
                        <a:effectLst/>
                        <a:latin typeface="Times New Roman" panose="02020603050405020304" pitchFamily="18" charset="0"/>
                        <a:ea typeface="Calibri"/>
                        <a:cs typeface="Times New Roman" panose="02020603050405020304" pitchFamily="18" charset="0"/>
                      </a:endParaRPr>
                    </a:p>
                  </a:txBody>
                  <a:tcPr marL="9525" marR="9525" marT="9525" marB="9525" anchor="ctr"/>
                </a:tc>
              </a:tr>
            </a:tbl>
          </a:graphicData>
        </a:graphic>
      </p:graphicFrame>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solidFill>
                  <a:schemeClr val="tx1"/>
                </a:solidFill>
                <a:sym typeface="+mn-ea"/>
              </a:rPr>
              <a:t>Reticulin</a:t>
            </a:r>
            <a:r>
              <a:rPr lang="en-US" dirty="0">
                <a:solidFill>
                  <a:schemeClr val="tx1"/>
                </a:solidFill>
                <a:sym typeface="+mn-ea"/>
              </a:rPr>
              <a:t> (Silver Stain)</a:t>
            </a:r>
            <a:br>
              <a:rPr lang="en-US" dirty="0">
                <a:solidFill>
                  <a:schemeClr val="tx1"/>
                </a:solidFill>
                <a:sym typeface="+mn-ea"/>
              </a:rPr>
            </a:br>
            <a:endParaRPr lang="en-US" dirty="0">
              <a:solidFill>
                <a:schemeClr val="tx1"/>
              </a:solidFill>
              <a:sym typeface="+mn-ea"/>
            </a:endParaRPr>
          </a:p>
        </p:txBody>
      </p:sp>
      <p:sp>
        <p:nvSpPr>
          <p:cNvPr id="5" name="Text Box 4"/>
          <p:cNvSpPr txBox="1"/>
          <p:nvPr/>
        </p:nvSpPr>
        <p:spPr>
          <a:xfrm>
            <a:off x="4271010" y="1945640"/>
            <a:ext cx="6812280" cy="3521075"/>
          </a:xfrm>
          <a:prstGeom prst="rect">
            <a:avLst/>
          </a:prstGeom>
        </p:spPr>
        <p:txBody>
          <a:bodyPr wrap="square">
            <a:noAutofit/>
          </a:bodyPr>
          <a:lstStyle/>
          <a:p>
            <a:pPr marL="285750" indent="-285750">
              <a:spcAft>
                <a:spcPct val="60000"/>
              </a:spcAft>
              <a:buFont typeface="Wingdings" panose="05000000000000000000" charset="0"/>
              <a:buChar char="Ø"/>
            </a:pPr>
            <a:endParaRPr sz="40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5401" y="369128"/>
            <a:ext cx="30099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381" y="369128"/>
            <a:ext cx="33813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60968" y="4147413"/>
            <a:ext cx="4016182" cy="2031325"/>
          </a:xfrm>
          <a:prstGeom prst="rect">
            <a:avLst/>
          </a:prstGeom>
        </p:spPr>
        <p:txBody>
          <a:bodyPr wrap="square">
            <a:spAutoFit/>
          </a:bodyPr>
          <a:lstStyle/>
          <a:p>
            <a:pPr algn="just"/>
            <a:r>
              <a:rPr lang="en-US" dirty="0" smtClean="0"/>
              <a:t>Displays </a:t>
            </a:r>
            <a:r>
              <a:rPr lang="en-US" dirty="0"/>
              <a:t>a liver tissue section—</a:t>
            </a:r>
            <a:r>
              <a:rPr lang="en-US" dirty="0" err="1"/>
              <a:t>reticulin</a:t>
            </a:r>
            <a:r>
              <a:rPr lang="en-US" dirty="0"/>
              <a:t> fibers form delicate black </a:t>
            </a:r>
            <a:r>
              <a:rPr lang="en-US" dirty="0" err="1"/>
              <a:t>meshworks</a:t>
            </a:r>
            <a:r>
              <a:rPr lang="en-US" dirty="0"/>
              <a:t> around hepatocyte plates and portal tracts — commonly used to assess liver architecture and detect hepatocellular carcinoma (HCC) </a:t>
            </a:r>
          </a:p>
        </p:txBody>
      </p:sp>
      <p:sp>
        <p:nvSpPr>
          <p:cNvPr id="6" name="Rectangle 5"/>
          <p:cNvSpPr/>
          <p:nvPr/>
        </p:nvSpPr>
        <p:spPr>
          <a:xfrm>
            <a:off x="7677150" y="4119094"/>
            <a:ext cx="3649649" cy="2031325"/>
          </a:xfrm>
          <a:prstGeom prst="rect">
            <a:avLst/>
          </a:prstGeom>
        </p:spPr>
        <p:txBody>
          <a:bodyPr wrap="square">
            <a:spAutoFit/>
          </a:bodyPr>
          <a:lstStyle/>
          <a:p>
            <a:pPr algn="just"/>
            <a:r>
              <a:rPr lang="en-US" dirty="0" smtClean="0"/>
              <a:t>Likely </a:t>
            </a:r>
            <a:r>
              <a:rPr lang="en-US" dirty="0"/>
              <a:t>from tumor stroma, possibly a sarcoma or metastatic carcinoma, where </a:t>
            </a:r>
            <a:r>
              <a:rPr lang="en-US" dirty="0" err="1"/>
              <a:t>reticulin</a:t>
            </a:r>
            <a:r>
              <a:rPr lang="en-US" dirty="0"/>
              <a:t> fibers outline tumor cell clusters and vascular networks. Such silver staining helps define growth patterns </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58" y="1160836"/>
            <a:ext cx="451485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2637" y="5833915"/>
            <a:ext cx="5178949" cy="523220"/>
          </a:xfrm>
          <a:prstGeom prst="rect">
            <a:avLst/>
          </a:prstGeom>
        </p:spPr>
        <p:txBody>
          <a:bodyPr wrap="square">
            <a:spAutoFit/>
          </a:bodyPr>
          <a:lstStyle/>
          <a:p>
            <a:r>
              <a:rPr lang="en-US" sz="1400" dirty="0" err="1"/>
              <a:t>Verhoeff</a:t>
            </a:r>
            <a:r>
              <a:rPr lang="en-US" sz="1400" dirty="0"/>
              <a:t>–Van </a:t>
            </a:r>
            <a:r>
              <a:rPr lang="en-US" sz="1400" dirty="0" err="1"/>
              <a:t>Gieson</a:t>
            </a:r>
            <a:r>
              <a:rPr lang="en-US" sz="1400" dirty="0"/>
              <a:t> stain in a vascular connective tissue tumor (e.g., </a:t>
            </a:r>
            <a:r>
              <a:rPr lang="en-US" sz="1400" dirty="0" err="1"/>
              <a:t>angiosarcoma</a:t>
            </a:r>
            <a:r>
              <a:rPr lang="en-US" sz="1400" dirty="0"/>
              <a:t>)</a:t>
            </a:r>
          </a:p>
        </p:txBody>
      </p:sp>
      <p:sp>
        <p:nvSpPr>
          <p:cNvPr id="3" name="Rectangle 2"/>
          <p:cNvSpPr/>
          <p:nvPr/>
        </p:nvSpPr>
        <p:spPr>
          <a:xfrm>
            <a:off x="5401586" y="929771"/>
            <a:ext cx="6096000" cy="1200329"/>
          </a:xfrm>
          <a:prstGeom prst="rect">
            <a:avLst/>
          </a:prstGeom>
        </p:spPr>
        <p:txBody>
          <a:bodyPr>
            <a:spAutoFit/>
          </a:bodyPr>
          <a:lstStyle/>
          <a:p>
            <a:pPr algn="just"/>
            <a:r>
              <a:rPr lang="en-US" dirty="0"/>
              <a:t>This slide most likely represents a section of </a:t>
            </a:r>
            <a:r>
              <a:rPr lang="en-US" dirty="0" err="1"/>
              <a:t>angiosarcoma</a:t>
            </a:r>
            <a:r>
              <a:rPr lang="en-US" dirty="0"/>
              <a:t> </a:t>
            </a:r>
            <a:r>
              <a:rPr lang="ar-IQ" dirty="0"/>
              <a:t>.</a:t>
            </a:r>
            <a:r>
              <a:rPr lang="en-US" dirty="0" smtClean="0"/>
              <a:t>a </a:t>
            </a:r>
            <a:r>
              <a:rPr lang="en-US" dirty="0"/>
              <a:t>malignant tumor of blood vessel lining—where elastic fibers of vessel walls are stained black, making tumor infiltration of vasculature clearly </a:t>
            </a:r>
            <a:r>
              <a:rPr lang="en-US" dirty="0" smtClean="0"/>
              <a:t>visible.</a:t>
            </a:r>
            <a:endParaRPr lang="en-US" dirty="0"/>
          </a:p>
        </p:txBody>
      </p:sp>
      <p:sp>
        <p:nvSpPr>
          <p:cNvPr id="6" name="Rectangle 5"/>
          <p:cNvSpPr/>
          <p:nvPr/>
        </p:nvSpPr>
        <p:spPr>
          <a:xfrm>
            <a:off x="5401586" y="3075326"/>
            <a:ext cx="6096000" cy="1200329"/>
          </a:xfrm>
          <a:prstGeom prst="rect">
            <a:avLst/>
          </a:prstGeom>
        </p:spPr>
        <p:txBody>
          <a:bodyPr>
            <a:spAutoFit/>
          </a:bodyPr>
          <a:lstStyle/>
          <a:p>
            <a:r>
              <a:rPr lang="en-US" dirty="0"/>
              <a:t>VVG stain is particularly useful for distinguishing blood vessels from lymphatic vessels in tumor sections, since elastic fibers are present in veins and arteries but absent in lymphatics.</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4D28A57-1CD2-AEC5-619A-963DE286FB0C}"/>
              </a:ext>
            </a:extLst>
          </p:cNvPr>
          <p:cNvSpPr txBox="1"/>
          <p:nvPr/>
        </p:nvSpPr>
        <p:spPr>
          <a:xfrm>
            <a:off x="752475" y="866686"/>
            <a:ext cx="10001250" cy="1200329"/>
          </a:xfrm>
          <a:prstGeom prst="rect">
            <a:avLst/>
          </a:prstGeom>
          <a:noFill/>
        </p:spPr>
        <p:txBody>
          <a:bodyPr wrap="square">
            <a:spAutoFit/>
          </a:bodyPr>
          <a:lstStyle/>
          <a:p>
            <a:pPr algn="just"/>
            <a:r>
              <a:rPr lang="en-US" sz="2400" dirty="0">
                <a:solidFill>
                  <a:prstClr val="black"/>
                </a:solidFill>
                <a:latin typeface="Times New Roman" panose="02020603050405020304" pitchFamily="18" charset="0"/>
                <a:cs typeface="Times New Roman" panose="02020603050405020304" pitchFamily="18" charset="0"/>
              </a:rPr>
              <a:t>Congo Red Stain Purpose: Detects amyloid deposits, which can be present in certain cancers. Common Uses: Diagnosing amyloidosis, which may be associated with certain cancers like multiple myeloma.</a:t>
            </a:r>
          </a:p>
        </p:txBody>
      </p:sp>
      <p:pic>
        <p:nvPicPr>
          <p:cNvPr id="5" name="Picture 4">
            <a:extLst>
              <a:ext uri="{FF2B5EF4-FFF2-40B4-BE49-F238E27FC236}">
                <a16:creationId xmlns="" xmlns:a16="http://schemas.microsoft.com/office/drawing/2014/main" id="{6C19F378-8F00-44B3-11B1-D9AE7BEE2C3A}"/>
              </a:ext>
            </a:extLst>
          </p:cNvPr>
          <p:cNvPicPr>
            <a:picLocks noChangeAspect="1"/>
          </p:cNvPicPr>
          <p:nvPr/>
        </p:nvPicPr>
        <p:blipFill>
          <a:blip r:embed="rId2"/>
          <a:stretch>
            <a:fillRect/>
          </a:stretch>
        </p:blipFill>
        <p:spPr>
          <a:xfrm>
            <a:off x="5537805" y="2067015"/>
            <a:ext cx="5228178" cy="297775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741520090"/>
              </p:ext>
            </p:extLst>
          </p:nvPr>
        </p:nvGraphicFramePr>
        <p:xfrm>
          <a:off x="377024" y="5201846"/>
          <a:ext cx="10515600" cy="939864"/>
        </p:xfrm>
        <a:graphic>
          <a:graphicData uri="http://schemas.openxmlformats.org/drawingml/2006/table">
            <a:tbl>
              <a:tblPr firstRow="1" firstCol="1" bandRow="1"/>
              <a:tblGrid>
                <a:gridCol w="3505200"/>
                <a:gridCol w="3505200"/>
                <a:gridCol w="3505200"/>
              </a:tblGrid>
              <a:tr h="0">
                <a:tc>
                  <a:txBody>
                    <a:bodyPr/>
                    <a:lstStyle>
                      <a:lvl1pPr marL="0" algn="l" defTabSz="914400" rtl="0" eaLnBrk="1" latinLnBrk="0" hangingPunct="1">
                        <a:defRPr sz="1800" b="1" kern="1200">
                          <a:solidFill>
                            <a:schemeClr val="tx1"/>
                          </a:solidFill>
                          <a:latin typeface="Inter"/>
                          <a:ea typeface="Inter"/>
                        </a:defRPr>
                      </a:lvl1pPr>
                      <a:lvl2pPr marL="457200" algn="l" defTabSz="914400" rtl="0" eaLnBrk="1" latinLnBrk="0" hangingPunct="1">
                        <a:defRPr sz="1800" b="1" kern="1200">
                          <a:solidFill>
                            <a:schemeClr val="tx1"/>
                          </a:solidFill>
                          <a:latin typeface="Inter"/>
                          <a:ea typeface="Inter"/>
                        </a:defRPr>
                      </a:lvl2pPr>
                      <a:lvl3pPr marL="914400" algn="l" defTabSz="914400" rtl="0" eaLnBrk="1" latinLnBrk="0" hangingPunct="1">
                        <a:defRPr sz="1800" b="1" kern="1200">
                          <a:solidFill>
                            <a:schemeClr val="tx1"/>
                          </a:solidFill>
                          <a:latin typeface="Inter"/>
                          <a:ea typeface="Inter"/>
                        </a:defRPr>
                      </a:lvl3pPr>
                      <a:lvl4pPr marL="1371600" algn="l" defTabSz="914400" rtl="0" eaLnBrk="1" latinLnBrk="0" hangingPunct="1">
                        <a:defRPr sz="1800" b="1" kern="1200">
                          <a:solidFill>
                            <a:schemeClr val="tx1"/>
                          </a:solidFill>
                          <a:latin typeface="Inter"/>
                          <a:ea typeface="Inter"/>
                        </a:defRPr>
                      </a:lvl4pPr>
                      <a:lvl5pPr marL="1828800" algn="l" defTabSz="914400" rtl="0" eaLnBrk="1" latinLnBrk="0" hangingPunct="1">
                        <a:defRPr sz="1800" b="1" kern="1200">
                          <a:solidFill>
                            <a:schemeClr val="tx1"/>
                          </a:solidFill>
                          <a:latin typeface="Inter"/>
                          <a:ea typeface="Inter"/>
                        </a:defRPr>
                      </a:lvl5pPr>
                      <a:lvl6pPr marL="2286000" algn="l" defTabSz="914400" rtl="0" eaLnBrk="1" latinLnBrk="0" hangingPunct="1">
                        <a:defRPr sz="1800" b="1" kern="1200">
                          <a:solidFill>
                            <a:schemeClr val="tx1"/>
                          </a:solidFill>
                          <a:latin typeface="Inter"/>
                          <a:ea typeface="Inter"/>
                        </a:defRPr>
                      </a:lvl6pPr>
                      <a:lvl7pPr marL="2743200" algn="l" defTabSz="914400" rtl="0" eaLnBrk="1" latinLnBrk="0" hangingPunct="1">
                        <a:defRPr sz="1800" b="1" kern="1200">
                          <a:solidFill>
                            <a:schemeClr val="tx1"/>
                          </a:solidFill>
                          <a:latin typeface="Inter"/>
                          <a:ea typeface="Inter"/>
                        </a:defRPr>
                      </a:lvl7pPr>
                      <a:lvl8pPr marL="3200400" algn="l" defTabSz="914400" rtl="0" eaLnBrk="1" latinLnBrk="0" hangingPunct="1">
                        <a:defRPr sz="1800" b="1" kern="1200">
                          <a:solidFill>
                            <a:schemeClr val="tx1"/>
                          </a:solidFill>
                          <a:latin typeface="Inter"/>
                          <a:ea typeface="Inter"/>
                        </a:defRPr>
                      </a:lvl8pPr>
                      <a:lvl9pPr marL="3657600" algn="l" defTabSz="914400" rtl="0" eaLnBrk="1" latinLnBrk="0" hangingPunct="1">
                        <a:defRPr sz="1800" b="1" kern="1200">
                          <a:solidFill>
                            <a:schemeClr val="tx1"/>
                          </a:solidFill>
                          <a:latin typeface="Inter"/>
                          <a:ea typeface="Inter"/>
                        </a:defRPr>
                      </a:lvl9pPr>
                    </a:lstStyle>
                    <a:p>
                      <a:pPr marL="0" marR="0">
                        <a:lnSpc>
                          <a:spcPct val="115000"/>
                        </a:lnSpc>
                        <a:spcBef>
                          <a:spcPts val="0"/>
                        </a:spcBef>
                        <a:spcAft>
                          <a:spcPts val="0"/>
                        </a:spcAft>
                      </a:pPr>
                      <a:r>
                        <a:rPr lang="en-US" sz="1800" dirty="0">
                          <a:effectLst/>
                        </a:rPr>
                        <a:t>Congo Red</a:t>
                      </a:r>
                      <a:endParaRPr lang="en-US" sz="1600" dirty="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w="12700" cmpd="sng">
                      <a:solidFill>
                        <a:srgbClr val="2457D5"/>
                      </a:solidFill>
                    </a:lnT>
                    <a:lnB w="12700" cmpd="sng">
                      <a:solidFill>
                        <a:srgbClr val="2457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Inter"/>
                          <a:ea typeface="Inter"/>
                        </a:defRPr>
                      </a:lvl1pPr>
                      <a:lvl2pPr marL="457200" algn="l" defTabSz="914400" rtl="0" eaLnBrk="1" latinLnBrk="0" hangingPunct="1">
                        <a:defRPr sz="1800" b="1" kern="1200">
                          <a:solidFill>
                            <a:schemeClr val="tx1"/>
                          </a:solidFill>
                          <a:latin typeface="Inter"/>
                          <a:ea typeface="Inter"/>
                        </a:defRPr>
                      </a:lvl2pPr>
                      <a:lvl3pPr marL="914400" algn="l" defTabSz="914400" rtl="0" eaLnBrk="1" latinLnBrk="0" hangingPunct="1">
                        <a:defRPr sz="1800" b="1" kern="1200">
                          <a:solidFill>
                            <a:schemeClr val="tx1"/>
                          </a:solidFill>
                          <a:latin typeface="Inter"/>
                          <a:ea typeface="Inter"/>
                        </a:defRPr>
                      </a:lvl3pPr>
                      <a:lvl4pPr marL="1371600" algn="l" defTabSz="914400" rtl="0" eaLnBrk="1" latinLnBrk="0" hangingPunct="1">
                        <a:defRPr sz="1800" b="1" kern="1200">
                          <a:solidFill>
                            <a:schemeClr val="tx1"/>
                          </a:solidFill>
                          <a:latin typeface="Inter"/>
                          <a:ea typeface="Inter"/>
                        </a:defRPr>
                      </a:lvl4pPr>
                      <a:lvl5pPr marL="1828800" algn="l" defTabSz="914400" rtl="0" eaLnBrk="1" latinLnBrk="0" hangingPunct="1">
                        <a:defRPr sz="1800" b="1" kern="1200">
                          <a:solidFill>
                            <a:schemeClr val="tx1"/>
                          </a:solidFill>
                          <a:latin typeface="Inter"/>
                          <a:ea typeface="Inter"/>
                        </a:defRPr>
                      </a:lvl5pPr>
                      <a:lvl6pPr marL="2286000" algn="l" defTabSz="914400" rtl="0" eaLnBrk="1" latinLnBrk="0" hangingPunct="1">
                        <a:defRPr sz="1800" b="1" kern="1200">
                          <a:solidFill>
                            <a:schemeClr val="tx1"/>
                          </a:solidFill>
                          <a:latin typeface="Inter"/>
                          <a:ea typeface="Inter"/>
                        </a:defRPr>
                      </a:lvl6pPr>
                      <a:lvl7pPr marL="2743200" algn="l" defTabSz="914400" rtl="0" eaLnBrk="1" latinLnBrk="0" hangingPunct="1">
                        <a:defRPr sz="1800" b="1" kern="1200">
                          <a:solidFill>
                            <a:schemeClr val="tx1"/>
                          </a:solidFill>
                          <a:latin typeface="Inter"/>
                          <a:ea typeface="Inter"/>
                        </a:defRPr>
                      </a:lvl7pPr>
                      <a:lvl8pPr marL="3200400" algn="l" defTabSz="914400" rtl="0" eaLnBrk="1" latinLnBrk="0" hangingPunct="1">
                        <a:defRPr sz="1800" b="1" kern="1200">
                          <a:solidFill>
                            <a:schemeClr val="tx1"/>
                          </a:solidFill>
                          <a:latin typeface="Inter"/>
                          <a:ea typeface="Inter"/>
                        </a:defRPr>
                      </a:lvl8pPr>
                      <a:lvl9pPr marL="3657600" algn="l" defTabSz="914400" rtl="0" eaLnBrk="1" latinLnBrk="0" hangingPunct="1">
                        <a:defRPr sz="1800" b="1" kern="1200">
                          <a:solidFill>
                            <a:schemeClr val="tx1"/>
                          </a:solidFill>
                          <a:latin typeface="Inter"/>
                          <a:ea typeface="Inter"/>
                        </a:defRPr>
                      </a:lvl9pPr>
                    </a:lstStyle>
                    <a:p>
                      <a:pPr marL="0" marR="0">
                        <a:lnSpc>
                          <a:spcPct val="115000"/>
                        </a:lnSpc>
                        <a:spcBef>
                          <a:spcPts val="0"/>
                        </a:spcBef>
                        <a:spcAft>
                          <a:spcPts val="0"/>
                        </a:spcAft>
                      </a:pPr>
                      <a:r>
                        <a:rPr lang="en-US" sz="1800" dirty="0">
                          <a:effectLst/>
                        </a:rPr>
                        <a:t>Binds amyloid; appears apple-green under polarized light</a:t>
                      </a:r>
                      <a:endParaRPr lang="en-US" sz="1600" dirty="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w="12700" cmpd="sng">
                      <a:solidFill>
                        <a:srgbClr val="2457D5"/>
                      </a:solidFill>
                    </a:lnT>
                    <a:lnB w="12700" cmpd="sng">
                      <a:solidFill>
                        <a:srgbClr val="2457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Inter"/>
                          <a:ea typeface="Inter"/>
                        </a:defRPr>
                      </a:lvl1pPr>
                      <a:lvl2pPr marL="457200" algn="l" defTabSz="914400" rtl="0" eaLnBrk="1" latinLnBrk="0" hangingPunct="1">
                        <a:defRPr sz="1800" b="1" kern="1200">
                          <a:solidFill>
                            <a:schemeClr val="tx1"/>
                          </a:solidFill>
                          <a:latin typeface="Inter"/>
                          <a:ea typeface="Inter"/>
                        </a:defRPr>
                      </a:lvl2pPr>
                      <a:lvl3pPr marL="914400" algn="l" defTabSz="914400" rtl="0" eaLnBrk="1" latinLnBrk="0" hangingPunct="1">
                        <a:defRPr sz="1800" b="1" kern="1200">
                          <a:solidFill>
                            <a:schemeClr val="tx1"/>
                          </a:solidFill>
                          <a:latin typeface="Inter"/>
                          <a:ea typeface="Inter"/>
                        </a:defRPr>
                      </a:lvl3pPr>
                      <a:lvl4pPr marL="1371600" algn="l" defTabSz="914400" rtl="0" eaLnBrk="1" latinLnBrk="0" hangingPunct="1">
                        <a:defRPr sz="1800" b="1" kern="1200">
                          <a:solidFill>
                            <a:schemeClr val="tx1"/>
                          </a:solidFill>
                          <a:latin typeface="Inter"/>
                          <a:ea typeface="Inter"/>
                        </a:defRPr>
                      </a:lvl4pPr>
                      <a:lvl5pPr marL="1828800" algn="l" defTabSz="914400" rtl="0" eaLnBrk="1" latinLnBrk="0" hangingPunct="1">
                        <a:defRPr sz="1800" b="1" kern="1200">
                          <a:solidFill>
                            <a:schemeClr val="tx1"/>
                          </a:solidFill>
                          <a:latin typeface="Inter"/>
                          <a:ea typeface="Inter"/>
                        </a:defRPr>
                      </a:lvl5pPr>
                      <a:lvl6pPr marL="2286000" algn="l" defTabSz="914400" rtl="0" eaLnBrk="1" latinLnBrk="0" hangingPunct="1">
                        <a:defRPr sz="1800" b="1" kern="1200">
                          <a:solidFill>
                            <a:schemeClr val="tx1"/>
                          </a:solidFill>
                          <a:latin typeface="Inter"/>
                          <a:ea typeface="Inter"/>
                        </a:defRPr>
                      </a:lvl6pPr>
                      <a:lvl7pPr marL="2743200" algn="l" defTabSz="914400" rtl="0" eaLnBrk="1" latinLnBrk="0" hangingPunct="1">
                        <a:defRPr sz="1800" b="1" kern="1200">
                          <a:solidFill>
                            <a:schemeClr val="tx1"/>
                          </a:solidFill>
                          <a:latin typeface="Inter"/>
                          <a:ea typeface="Inter"/>
                        </a:defRPr>
                      </a:lvl7pPr>
                      <a:lvl8pPr marL="3200400" algn="l" defTabSz="914400" rtl="0" eaLnBrk="1" latinLnBrk="0" hangingPunct="1">
                        <a:defRPr sz="1800" b="1" kern="1200">
                          <a:solidFill>
                            <a:schemeClr val="tx1"/>
                          </a:solidFill>
                          <a:latin typeface="Inter"/>
                          <a:ea typeface="Inter"/>
                        </a:defRPr>
                      </a:lvl8pPr>
                      <a:lvl9pPr marL="3657600" algn="l" defTabSz="914400" rtl="0" eaLnBrk="1" latinLnBrk="0" hangingPunct="1">
                        <a:defRPr sz="1800" b="1" kern="1200">
                          <a:solidFill>
                            <a:schemeClr val="tx1"/>
                          </a:solidFill>
                          <a:latin typeface="Inter"/>
                          <a:ea typeface="Inter"/>
                        </a:defRPr>
                      </a:lvl9pPr>
                    </a:lstStyle>
                    <a:p>
                      <a:pPr marL="0" marR="0">
                        <a:lnSpc>
                          <a:spcPct val="115000"/>
                        </a:lnSpc>
                        <a:spcBef>
                          <a:spcPts val="0"/>
                        </a:spcBef>
                        <a:spcAft>
                          <a:spcPts val="0"/>
                        </a:spcAft>
                      </a:pPr>
                      <a:r>
                        <a:rPr lang="en-US" sz="1800" dirty="0">
                          <a:effectLst/>
                        </a:rPr>
                        <a:t>Detects amyloid in plasma cell tumors and systemic amyloidosis</a:t>
                      </a:r>
                      <a:endParaRPr lang="en-US" sz="1600" dirty="0">
                        <a:effectLst/>
                        <a:latin typeface="Times New Roman" panose="02020603050405020304" pitchFamily="18" charset="0"/>
                        <a:ea typeface="Calibri"/>
                        <a:cs typeface="Times New Roman" panose="02020603050405020304" pitchFamily="18" charset="0"/>
                      </a:endParaRPr>
                    </a:p>
                  </a:txBody>
                  <a:tcPr marL="9525" marR="9525" marT="9525" marB="9525" anchor="ctr">
                    <a:lnL>
                      <a:noFill/>
                    </a:lnL>
                    <a:lnR>
                      <a:noFill/>
                    </a:lnR>
                    <a:lnT w="12700" cmpd="sng">
                      <a:solidFill>
                        <a:srgbClr val="2457D5"/>
                      </a:solidFill>
                    </a:lnT>
                    <a:lnB w="12700" cmpd="sng">
                      <a:solidFill>
                        <a:srgbClr val="2457D5"/>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28747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428A0E9-E126-CC19-1D3B-EAD70DA27130}"/>
              </a:ext>
            </a:extLst>
          </p:cNvPr>
          <p:cNvSpPr txBox="1"/>
          <p:nvPr/>
        </p:nvSpPr>
        <p:spPr>
          <a:xfrm>
            <a:off x="409575" y="967085"/>
            <a:ext cx="11372850" cy="1569660"/>
          </a:xfrm>
          <a:prstGeom prst="rect">
            <a:avLst/>
          </a:prstGeom>
          <a:noFill/>
        </p:spPr>
        <p:txBody>
          <a:bodyPr wrap="square">
            <a:spAutoFit/>
          </a:bodyPr>
          <a:lstStyle/>
          <a:p>
            <a:pPr algn="just"/>
            <a:r>
              <a:rPr lang="en-US" sz="3200" dirty="0">
                <a:solidFill>
                  <a:prstClr val="black"/>
                </a:solidFill>
                <a:latin typeface="Times New Roman" panose="02020603050405020304" pitchFamily="18" charset="0"/>
                <a:cs typeface="Times New Roman" panose="02020603050405020304" pitchFamily="18" charset="0"/>
              </a:rPr>
              <a:t>Lipid Stains (Oil Red O, Sudan Black B)Purpose: Detects lipids in tissue </a:t>
            </a:r>
            <a:r>
              <a:rPr lang="en-US" sz="3200" dirty="0" err="1">
                <a:solidFill>
                  <a:prstClr val="black"/>
                </a:solidFill>
                <a:latin typeface="Times New Roman" panose="02020603050405020304" pitchFamily="18" charset="0"/>
                <a:cs typeface="Times New Roman" panose="02020603050405020304" pitchFamily="18" charset="0"/>
              </a:rPr>
              <a:t>sections.Common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Uses:Identifying</a:t>
            </a:r>
            <a:r>
              <a:rPr lang="en-US" sz="3200" dirty="0">
                <a:solidFill>
                  <a:prstClr val="black"/>
                </a:solidFill>
                <a:latin typeface="Times New Roman" panose="02020603050405020304" pitchFamily="18" charset="0"/>
                <a:cs typeface="Times New Roman" panose="02020603050405020304" pitchFamily="18" charset="0"/>
              </a:rPr>
              <a:t> lipid-containing tumors like liposarcomas.</a:t>
            </a:r>
          </a:p>
        </p:txBody>
      </p:sp>
      <p:pic>
        <p:nvPicPr>
          <p:cNvPr id="2" name="Picture 1">
            <a:extLst>
              <a:ext uri="{FF2B5EF4-FFF2-40B4-BE49-F238E27FC236}">
                <a16:creationId xmlns="" xmlns:a16="http://schemas.microsoft.com/office/drawing/2014/main" id="{4A338093-DF24-9142-216C-C8A4B6299038}"/>
              </a:ext>
            </a:extLst>
          </p:cNvPr>
          <p:cNvPicPr>
            <a:picLocks noChangeAspect="1"/>
          </p:cNvPicPr>
          <p:nvPr/>
        </p:nvPicPr>
        <p:blipFill>
          <a:blip r:embed="rId2"/>
          <a:stretch>
            <a:fillRect/>
          </a:stretch>
        </p:blipFill>
        <p:spPr>
          <a:xfrm>
            <a:off x="2398338" y="2428901"/>
            <a:ext cx="7610475" cy="2619375"/>
          </a:xfrm>
          <a:prstGeom prst="rect">
            <a:avLst/>
          </a:prstGeom>
        </p:spPr>
      </p:pic>
      <p:sp>
        <p:nvSpPr>
          <p:cNvPr id="5" name="TextBox 4">
            <a:extLst>
              <a:ext uri="{FF2B5EF4-FFF2-40B4-BE49-F238E27FC236}">
                <a16:creationId xmlns="" xmlns:a16="http://schemas.microsoft.com/office/drawing/2014/main" id="{9B1D57C0-DCF3-4DF1-0713-74728072F6D6}"/>
              </a:ext>
            </a:extLst>
          </p:cNvPr>
          <p:cNvSpPr txBox="1"/>
          <p:nvPr/>
        </p:nvSpPr>
        <p:spPr>
          <a:xfrm>
            <a:off x="1156447" y="5152251"/>
            <a:ext cx="9923929" cy="923330"/>
          </a:xfrm>
          <a:prstGeom prst="rect">
            <a:avLst/>
          </a:prstGeom>
          <a:noFill/>
        </p:spPr>
        <p:txBody>
          <a:bodyPr wrap="square">
            <a:spAutoFit/>
          </a:bodyPr>
          <a:lstStyle/>
          <a:p>
            <a:r>
              <a:rPr lang="en-US" dirty="0">
                <a:solidFill>
                  <a:prstClr val="black"/>
                </a:solidFill>
              </a:rPr>
              <a:t> Bone marrow smears subject to cytochemical stains. (A) Sudan black B stain shows dense darkly stained cytoplasmic granules in myeloid cells. (B) Dysplastic erythroid precursors show coarse PAS-positive cytoplasmic granules.</a:t>
            </a:r>
          </a:p>
        </p:txBody>
      </p:sp>
    </p:spTree>
    <p:extLst>
      <p:ext uri="{BB962C8B-B14F-4D97-AF65-F5344CB8AC3E}">
        <p14:creationId xmlns:p14="http://schemas.microsoft.com/office/powerpoint/2010/main" val="355262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2"/>
            </p:custDataLst>
          </p:nvPr>
        </p:nvSpPr>
        <p:spPr>
          <a:xfrm>
            <a:off x="1001486" y="1103086"/>
            <a:ext cx="7489371" cy="2453412"/>
          </a:xfrm>
        </p:spPr>
        <p:txBody>
          <a:bodyPr/>
          <a:lstStyle/>
          <a:p>
            <a:r>
              <a:rPr lang="en-US"/>
              <a:t>THANK YOU</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Objective</a:t>
            </a:r>
            <a:endParaRPr lang="en-US" dirty="0">
              <a:solidFill>
                <a:schemeClr val="tx1"/>
              </a:solidFill>
            </a:endParaRPr>
          </a:p>
        </p:txBody>
      </p:sp>
      <p:sp>
        <p:nvSpPr>
          <p:cNvPr id="3" name="Content Placeholder 2"/>
          <p:cNvSpPr>
            <a:spLocks noGrp="1"/>
          </p:cNvSpPr>
          <p:nvPr>
            <p:ph idx="1"/>
          </p:nvPr>
        </p:nvSpPr>
        <p:spPr>
          <a:xfrm>
            <a:off x="591709" y="1517844"/>
            <a:ext cx="11120561" cy="4771390"/>
          </a:xfrm>
        </p:spPr>
        <p:txBody>
          <a:bodyPr>
            <a:normAutofit lnSpcReduction="10000"/>
          </a:bodyPr>
          <a:lstStyle/>
          <a:p>
            <a:pPr algn="just"/>
            <a:r>
              <a:rPr lang="en-US" sz="2400" b="1" dirty="0" smtClean="0">
                <a:latin typeface="Times New Roman" panose="02020603050405020304" pitchFamily="18" charset="0"/>
                <a:cs typeface="Times New Roman" panose="02020603050405020304" pitchFamily="18" charset="0"/>
              </a:rPr>
              <a:t>To </a:t>
            </a:r>
            <a:r>
              <a:rPr lang="en-US" sz="2400" b="1" dirty="0">
                <a:latin typeface="Times New Roman" panose="02020603050405020304" pitchFamily="18" charset="0"/>
                <a:cs typeface="Times New Roman" panose="02020603050405020304" pitchFamily="18" charset="0"/>
              </a:rPr>
              <a:t>provide a comparative overview of the special histochemical stains used in the diagnosis of epithelial and connective tissue tumors, emphasizing their principles of action and </a:t>
            </a:r>
            <a:r>
              <a:rPr lang="en-US" sz="2400" b="1" dirty="0" smtClean="0">
                <a:latin typeface="Times New Roman" panose="02020603050405020304" pitchFamily="18" charset="0"/>
                <a:cs typeface="Times New Roman" panose="02020603050405020304" pitchFamily="18" charset="0"/>
              </a:rPr>
              <a:t>clinical </a:t>
            </a:r>
            <a:r>
              <a:rPr lang="en-US" sz="2400" b="1" dirty="0">
                <a:latin typeface="Times New Roman" panose="02020603050405020304" pitchFamily="18" charset="0"/>
                <a:cs typeface="Times New Roman" panose="02020603050405020304" pitchFamily="18" charset="0"/>
              </a:rPr>
              <a:t>diagnostic utility</a:t>
            </a:r>
            <a:r>
              <a:rPr lang="en-US" sz="2400" b="1" dirty="0" smtClean="0">
                <a:latin typeface="Times New Roman" panose="02020603050405020304" pitchFamily="18" charset="0"/>
                <a:cs typeface="Times New Roman" panose="02020603050405020304" pitchFamily="18" charset="0"/>
              </a:rPr>
              <a:t>.</a:t>
            </a:r>
            <a:endParaRPr lang="ar-IQ" sz="2400" b="1"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And to </a:t>
            </a:r>
            <a:r>
              <a:rPr lang="en-US" sz="2400" b="1" dirty="0">
                <a:latin typeface="Times New Roman" panose="02020603050405020304" pitchFamily="18" charset="0"/>
                <a:cs typeface="Times New Roman" panose="02020603050405020304" pitchFamily="18" charset="0"/>
              </a:rPr>
              <a:t>provide pathologists, laboratory technologists, and students with hands-on knowledge about special stains used in cancer diagnosis. </a:t>
            </a:r>
            <a:r>
              <a:rPr lang="en-US" sz="2000" b="1" dirty="0" smtClean="0">
                <a:solidFill>
                  <a:srgbClr val="1A1A1A"/>
                </a:solidFill>
                <a:latin typeface="Times New Roman" panose="02020603050405020304" pitchFamily="18" charset="0"/>
                <a:cs typeface="Times New Roman" panose="02020603050405020304" pitchFamily="18" charset="0"/>
              </a:rPr>
              <a:t>When </a:t>
            </a:r>
            <a:r>
              <a:rPr lang="en-US" sz="2000" b="1" dirty="0">
                <a:solidFill>
                  <a:srgbClr val="1A1A1A"/>
                </a:solidFill>
                <a:latin typeface="Times New Roman" panose="02020603050405020304" pitchFamily="18" charset="0"/>
                <a:cs typeface="Times New Roman" panose="02020603050405020304" pitchFamily="18" charset="0"/>
              </a:rPr>
              <a:t>diagnosing cancer, the pathologist will look at the cells in the </a:t>
            </a:r>
            <a:r>
              <a:rPr lang="en-US" sz="2000" b="1" dirty="0">
                <a:solidFill>
                  <a:srgbClr val="00B050"/>
                </a:solidFill>
                <a:latin typeface="Times New Roman" panose="02020603050405020304" pitchFamily="18" charset="0"/>
                <a:cs typeface="Times New Roman" panose="02020603050405020304" pitchFamily="18" charset="0"/>
              </a:rPr>
              <a:t>biopsy</a:t>
            </a:r>
            <a:r>
              <a:rPr lang="en-US" sz="2000" b="1" dirty="0">
                <a:solidFill>
                  <a:srgbClr val="1A1A1A"/>
                </a:solidFill>
                <a:latin typeface="Times New Roman" panose="02020603050405020304" pitchFamily="18" charset="0"/>
                <a:cs typeface="Times New Roman" panose="02020603050405020304" pitchFamily="18" charset="0"/>
              </a:rPr>
              <a:t> or </a:t>
            </a:r>
            <a:r>
              <a:rPr lang="en-US" sz="2000" b="1" dirty="0">
                <a:solidFill>
                  <a:srgbClr val="00B050"/>
                </a:solidFill>
                <a:latin typeface="Times New Roman" panose="02020603050405020304" pitchFamily="18" charset="0"/>
                <a:cs typeface="Times New Roman" panose="02020603050405020304" pitchFamily="18" charset="0"/>
              </a:rPr>
              <a:t>cytology</a:t>
            </a:r>
            <a:r>
              <a:rPr lang="en-US" sz="2000" b="1" dirty="0">
                <a:solidFill>
                  <a:srgbClr val="1A1A1A"/>
                </a:solidFill>
                <a:latin typeface="Times New Roman" panose="02020603050405020304" pitchFamily="18" charset="0"/>
                <a:cs typeface="Times New Roman" panose="02020603050405020304" pitchFamily="18" charset="0"/>
              </a:rPr>
              <a:t> </a:t>
            </a:r>
            <a:r>
              <a:rPr lang="en-US" sz="2000" b="1" dirty="0" smtClean="0">
                <a:solidFill>
                  <a:srgbClr val="1A1A1A"/>
                </a:solidFill>
                <a:latin typeface="Times New Roman" panose="02020603050405020304" pitchFamily="18" charset="0"/>
                <a:cs typeface="Times New Roman" panose="02020603050405020304" pitchFamily="18" charset="0"/>
              </a:rPr>
              <a:t>and </a:t>
            </a:r>
            <a:r>
              <a:rPr lang="en-US" sz="2000" b="1" dirty="0" smtClean="0">
                <a:solidFill>
                  <a:srgbClr val="00B050"/>
                </a:solidFill>
                <a:latin typeface="Times New Roman" panose="02020603050405020304" pitchFamily="18" charset="0"/>
                <a:cs typeface="Times New Roman" panose="02020603050405020304" pitchFamily="18" charset="0"/>
              </a:rPr>
              <a:t>blood</a:t>
            </a:r>
            <a:r>
              <a:rPr lang="en-US" sz="2000" b="1" dirty="0" smtClean="0">
                <a:solidFill>
                  <a:srgbClr val="1A1A1A"/>
                </a:solidFill>
                <a:latin typeface="Times New Roman" panose="02020603050405020304" pitchFamily="18" charset="0"/>
                <a:cs typeface="Times New Roman" panose="02020603050405020304" pitchFamily="18" charset="0"/>
              </a:rPr>
              <a:t> samples </a:t>
            </a:r>
            <a:r>
              <a:rPr lang="en-US" sz="2000" b="1" dirty="0">
                <a:solidFill>
                  <a:srgbClr val="1A1A1A"/>
                </a:solidFill>
                <a:latin typeface="Times New Roman" panose="02020603050405020304" pitchFamily="18" charset="0"/>
                <a:cs typeface="Times New Roman" panose="02020603050405020304" pitchFamily="18" charset="0"/>
              </a:rPr>
              <a:t>under a microscope</a:t>
            </a:r>
            <a:r>
              <a:rPr lang="en-US" sz="2000" b="1" dirty="0" smtClean="0">
                <a:solidFill>
                  <a:srgbClr val="1A1A1A"/>
                </a:solidFill>
                <a:latin typeface="Times New Roman" panose="02020603050405020304" pitchFamily="18" charset="0"/>
                <a:cs typeface="Times New Roman" panose="02020603050405020304" pitchFamily="18" charset="0"/>
              </a:rPr>
              <a:t>.</a:t>
            </a:r>
          </a:p>
          <a:p>
            <a:pPr algn="just"/>
            <a:r>
              <a:rPr lang="en-US" sz="2400" b="1" dirty="0">
                <a:latin typeface="Times New Roman" panose="02020603050405020304" pitchFamily="18" charset="0"/>
                <a:cs typeface="Times New Roman" panose="02020603050405020304" pitchFamily="18" charset="0"/>
              </a:rPr>
              <a:t>Special stains play a critical role in the precise classification of epithelial tumors. They aid in identifying molecular markers, evaluating tumor behavior, and guiding therapeutic strategies. These stains are essential tools in modern histopathology, bridging the gap between morphology and molecular diagnostics</a:t>
            </a:r>
            <a:r>
              <a:rPr lang="en-US" sz="2400" dirty="0"/>
              <a:t>.</a:t>
            </a:r>
            <a:endParaRPr lang="en-US" sz="24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Box 2"/>
          <p:cNvSpPr txBox="1"/>
          <p:nvPr/>
        </p:nvSpPr>
        <p:spPr>
          <a:xfrm>
            <a:off x="244475" y="1185545"/>
            <a:ext cx="11947525" cy="5671820"/>
          </a:xfrm>
          <a:prstGeom prst="rect">
            <a:avLst/>
          </a:prstGeom>
        </p:spPr>
        <p:txBody>
          <a:bodyPr>
            <a:noAutofit/>
          </a:bodyPr>
          <a:lstStyle/>
          <a:p>
            <a:pPr algn="just"/>
            <a:endParaRPr sz="3600" dirty="0">
              <a:latin typeface="Andalus" panose="02020603050405020304" charset="0"/>
              <a:cs typeface="Andalus" panose="02020603050405020304" charset="0"/>
            </a:endParaRPr>
          </a:p>
        </p:txBody>
      </p:sp>
      <p:sp>
        <p:nvSpPr>
          <p:cNvPr id="4" name="Rectangle 3"/>
          <p:cNvSpPr/>
          <p:nvPr/>
        </p:nvSpPr>
        <p:spPr>
          <a:xfrm>
            <a:off x="244475" y="1694392"/>
            <a:ext cx="11433976" cy="3539430"/>
          </a:xfrm>
          <a:prstGeom prst="rect">
            <a:avLst/>
          </a:prstGeom>
        </p:spPr>
        <p:txBody>
          <a:bodyPr wrap="square">
            <a:spAutoFit/>
          </a:bodyPr>
          <a:lstStyle/>
          <a:p>
            <a:pPr marL="457200" indent="-457200" algn="jus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Special stains are essential tools in pathology for differentiating between epithelial and connective tissue tumors. Their diagnostic value lies in their ability to highlight specific cellular structures, guide tumor classification, and support treatment decisions. </a:t>
            </a:r>
            <a:endParaRPr lang="en-US" sz="2800" b="1" dirty="0" smtClean="0">
              <a:latin typeface="Times New Roman" panose="02020603050405020304" pitchFamily="18" charset="0"/>
              <a:cs typeface="Times New Roman" panose="02020603050405020304" pitchFamily="18" charset="0"/>
            </a:endParaRPr>
          </a:p>
          <a:p>
            <a:pPr algn="just"/>
            <a:endParaRPr lang="en-US" sz="2800" b="1"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When </a:t>
            </a:r>
            <a:r>
              <a:rPr lang="en-US" sz="2800" b="1" dirty="0">
                <a:latin typeface="Times New Roman" panose="02020603050405020304" pitchFamily="18" charset="0"/>
                <a:cs typeface="Times New Roman" panose="02020603050405020304" pitchFamily="18" charset="0"/>
              </a:rPr>
              <a:t>used in conjunction with routine H&amp;E staining and immunohistochemistry, these stains offer a comprehensive understanding of tumor pathology.</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Epithelial Tissues</a:t>
            </a:r>
            <a:r>
              <a:rPr lang="en-US" sz="4400" dirty="0"/>
              <a:t/>
            </a:r>
            <a:br>
              <a:rPr lang="en-US" sz="4400" dirty="0"/>
            </a:br>
            <a:endParaRPr lang="en-US" sz="4400" dirty="0">
              <a:solidFill>
                <a:schemeClr val="tx1"/>
              </a:solidFill>
            </a:endParaRPr>
          </a:p>
        </p:txBody>
      </p:sp>
      <p:sp>
        <p:nvSpPr>
          <p:cNvPr id="3" name="Text Box 2"/>
          <p:cNvSpPr txBox="1"/>
          <p:nvPr/>
        </p:nvSpPr>
        <p:spPr>
          <a:xfrm>
            <a:off x="292735" y="1339850"/>
            <a:ext cx="11648440" cy="5518785"/>
          </a:xfrm>
          <a:prstGeom prst="rect">
            <a:avLst/>
          </a:prstGeom>
        </p:spPr>
        <p:txBody>
          <a:bodyPr>
            <a:noAutofit/>
          </a:bodyPr>
          <a:lstStyle/>
          <a:p>
            <a:pPr algn="just"/>
            <a:endParaRPr sz="4000" dirty="0">
              <a:latin typeface="Andalus" panose="02020603050405020304" charset="0"/>
              <a:cs typeface="Andalus" panose="02020603050405020304" charset="0"/>
            </a:endParaRPr>
          </a:p>
        </p:txBody>
      </p:sp>
      <p:sp>
        <p:nvSpPr>
          <p:cNvPr id="4" name="Rectangle 3"/>
          <p:cNvSpPr/>
          <p:nvPr/>
        </p:nvSpPr>
        <p:spPr>
          <a:xfrm>
            <a:off x="5388114" y="3244334"/>
            <a:ext cx="184731" cy="369332"/>
          </a:xfrm>
          <a:prstGeom prst="rect">
            <a:avLst/>
          </a:prstGeom>
        </p:spPr>
        <p:txBody>
          <a:bodyPr wrap="none">
            <a:spAutoFit/>
          </a:bodyPr>
          <a:lstStyle/>
          <a:p>
            <a:endParaRPr lang="en-US" dirty="0"/>
          </a:p>
        </p:txBody>
      </p:sp>
      <p:sp>
        <p:nvSpPr>
          <p:cNvPr id="5" name="Rectangle 4"/>
          <p:cNvSpPr/>
          <p:nvPr/>
        </p:nvSpPr>
        <p:spPr>
          <a:xfrm>
            <a:off x="381663" y="1720840"/>
            <a:ext cx="11394219" cy="3785652"/>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Epithelial tissue is one of the four primary tissue types in the human body. It forms the lining of internal and external surfaces, including the skin, gastrointestinal tract, respiratory passages, and glands. Epithelial cells are characterized </a:t>
            </a:r>
            <a:r>
              <a:rPr lang="en-US" sz="2400" b="1" dirty="0" smtClean="0">
                <a:latin typeface="Times New Roman" panose="02020603050405020304" pitchFamily="18" charset="0"/>
                <a:cs typeface="Times New Roman" panose="02020603050405020304" pitchFamily="18" charset="0"/>
              </a:rPr>
              <a:t>by:-</a:t>
            </a:r>
          </a:p>
          <a:p>
            <a:pPr algn="just"/>
            <a:r>
              <a:rPr lang="en-US" sz="2400" b="1" dirty="0" smtClean="0">
                <a:latin typeface="Times New Roman" panose="02020603050405020304" pitchFamily="18" charset="0"/>
                <a:cs typeface="Times New Roman" panose="02020603050405020304" pitchFamily="18" charset="0"/>
              </a:rPr>
              <a:t>Cellularity</a:t>
            </a:r>
            <a:r>
              <a:rPr lang="en-US" sz="2400" b="1" dirty="0">
                <a:latin typeface="Times New Roman" panose="02020603050405020304" pitchFamily="18" charset="0"/>
                <a:cs typeface="Times New Roman" panose="02020603050405020304" pitchFamily="18" charset="0"/>
              </a:rPr>
              <a:t>: Densely packed cells with minimal extracellular </a:t>
            </a:r>
            <a:r>
              <a:rPr lang="en-US" sz="2400" b="1" dirty="0" smtClean="0">
                <a:latin typeface="Times New Roman" panose="02020603050405020304" pitchFamily="18" charset="0"/>
                <a:cs typeface="Times New Roman" panose="02020603050405020304" pitchFamily="18" charset="0"/>
              </a:rPr>
              <a:t>matrix</a:t>
            </a:r>
          </a:p>
          <a:p>
            <a:pPr algn="just"/>
            <a:r>
              <a:rPr lang="en-US" sz="2400" b="1" dirty="0" smtClean="0">
                <a:latin typeface="Times New Roman" panose="02020603050405020304" pitchFamily="18" charset="0"/>
                <a:cs typeface="Times New Roman" panose="02020603050405020304" pitchFamily="18" charset="0"/>
              </a:rPr>
              <a:t>Polarity</a:t>
            </a:r>
            <a:r>
              <a:rPr lang="en-US" sz="2400" b="1" dirty="0">
                <a:latin typeface="Times New Roman" panose="02020603050405020304" pitchFamily="18" charset="0"/>
                <a:cs typeface="Times New Roman" panose="02020603050405020304" pitchFamily="18" charset="0"/>
              </a:rPr>
              <a:t>: Distinct apical (top) and basal (bottom) </a:t>
            </a:r>
            <a:r>
              <a:rPr lang="en-US" sz="2400" b="1" dirty="0" smtClean="0">
                <a:latin typeface="Times New Roman" panose="02020603050405020304" pitchFamily="18" charset="0"/>
                <a:cs typeface="Times New Roman" panose="02020603050405020304" pitchFamily="18" charset="0"/>
              </a:rPr>
              <a:t>surfaces</a:t>
            </a:r>
          </a:p>
          <a:p>
            <a:pPr algn="just"/>
            <a:r>
              <a:rPr lang="en-US" sz="2400" b="1" dirty="0" err="1" smtClean="0">
                <a:latin typeface="Times New Roman" panose="02020603050405020304" pitchFamily="18" charset="0"/>
                <a:cs typeface="Times New Roman" panose="02020603050405020304" pitchFamily="18" charset="0"/>
              </a:rPr>
              <a:t>Avascularity</a:t>
            </a:r>
            <a:r>
              <a:rPr lang="en-US" sz="2400" b="1" dirty="0">
                <a:latin typeface="Times New Roman" panose="02020603050405020304" pitchFamily="18" charset="0"/>
                <a:cs typeface="Times New Roman" panose="02020603050405020304" pitchFamily="18" charset="0"/>
              </a:rPr>
              <a:t>: Lack of direct blood supply (nutrition via diffusion</a:t>
            </a:r>
            <a:r>
              <a:rPr lang="en-US" sz="2400" b="1" dirty="0" smtClean="0">
                <a:latin typeface="Times New Roman" panose="02020603050405020304" pitchFamily="18" charset="0"/>
                <a:cs typeface="Times New Roman" panose="02020603050405020304" pitchFamily="18" charset="0"/>
              </a:rPr>
              <a:t>)</a:t>
            </a:r>
          </a:p>
          <a:p>
            <a:pPr algn="just"/>
            <a:r>
              <a:rPr lang="en-US" sz="2400" b="1" dirty="0" smtClean="0">
                <a:latin typeface="Times New Roman" panose="02020603050405020304" pitchFamily="18" charset="0"/>
                <a:cs typeface="Times New Roman" panose="02020603050405020304" pitchFamily="18" charset="0"/>
              </a:rPr>
              <a:t>High </a:t>
            </a:r>
            <a:r>
              <a:rPr lang="en-US" sz="2400" b="1" dirty="0">
                <a:latin typeface="Times New Roman" panose="02020603050405020304" pitchFamily="18" charset="0"/>
                <a:cs typeface="Times New Roman" panose="02020603050405020304" pitchFamily="18" charset="0"/>
              </a:rPr>
              <a:t>regenerative </a:t>
            </a:r>
            <a:r>
              <a:rPr lang="en-US" sz="2400" b="1" dirty="0" smtClean="0">
                <a:latin typeface="Times New Roman" panose="02020603050405020304" pitchFamily="18" charset="0"/>
                <a:cs typeface="Times New Roman" panose="02020603050405020304" pitchFamily="18" charset="0"/>
              </a:rPr>
              <a:t>capacity</a:t>
            </a:r>
          </a:p>
          <a:p>
            <a:pPr algn="just"/>
            <a:r>
              <a:rPr lang="en-US" sz="2400" b="1" dirty="0" smtClean="0">
                <a:latin typeface="Times New Roman" panose="02020603050405020304" pitchFamily="18" charset="0"/>
                <a:cs typeface="Times New Roman" panose="02020603050405020304" pitchFamily="18" charset="0"/>
              </a:rPr>
              <a:t>Function</a:t>
            </a:r>
            <a:r>
              <a:rPr lang="en-US" sz="2400" b="1" dirty="0">
                <a:latin typeface="Times New Roman" panose="02020603050405020304" pitchFamily="18" charset="0"/>
                <a:cs typeface="Times New Roman" panose="02020603050405020304" pitchFamily="18" charset="0"/>
              </a:rPr>
              <a:t>: Protection, secretion, absorption, and selective </a:t>
            </a:r>
            <a:r>
              <a:rPr lang="en-US" sz="2400" b="1" dirty="0" smtClean="0">
                <a:latin typeface="Times New Roman" panose="02020603050405020304" pitchFamily="18" charset="0"/>
                <a:cs typeface="Times New Roman" panose="02020603050405020304" pitchFamily="18" charset="0"/>
              </a:rPr>
              <a:t>permeability</a:t>
            </a:r>
          </a:p>
          <a:p>
            <a:pPr algn="just"/>
            <a:r>
              <a:rPr lang="en-US" sz="2400" b="1" dirty="0" smtClean="0">
                <a:latin typeface="Times New Roman" panose="02020603050405020304" pitchFamily="18" charset="0"/>
                <a:cs typeface="Times New Roman" panose="02020603050405020304" pitchFamily="18" charset="0"/>
              </a:rPr>
              <a:t>In </a:t>
            </a:r>
            <a:r>
              <a:rPr lang="en-US" sz="2400" b="1" dirty="0">
                <a:latin typeface="Times New Roman" panose="02020603050405020304" pitchFamily="18" charset="0"/>
                <a:cs typeface="Times New Roman" panose="02020603050405020304" pitchFamily="18" charset="0"/>
              </a:rPr>
              <a:t>oncology, epithelial tissues are the origin of carcinomas, which are among the most common types of malignant tumors.</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Times New Roman" panose="02020603050405020304" pitchFamily="18" charset="0"/>
                <a:cs typeface="Times New Roman" panose="02020603050405020304" pitchFamily="18" charset="0"/>
              </a:rPr>
              <a:t>Importance of Special Stains in Epithelial Tumor Diagnosis</a:t>
            </a:r>
            <a:br>
              <a:rPr lang="en-US" dirty="0">
                <a:latin typeface="Times New Roman" panose="02020603050405020304" pitchFamily="18" charset="0"/>
                <a:cs typeface="Times New Roman" panose="02020603050405020304" pitchFamily="18" charset="0"/>
              </a:rPr>
            </a:br>
            <a:endParaRPr lang="en-US" dirty="0"/>
          </a:p>
        </p:txBody>
      </p:sp>
      <p:sp>
        <p:nvSpPr>
          <p:cNvPr id="3" name="Rectangle 2"/>
          <p:cNvSpPr/>
          <p:nvPr/>
        </p:nvSpPr>
        <p:spPr>
          <a:xfrm>
            <a:off x="580445" y="1582341"/>
            <a:ext cx="11092070" cy="3539430"/>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Standard </a:t>
            </a:r>
            <a:r>
              <a:rPr lang="en-US" sz="2800" dirty="0">
                <a:latin typeface="Times New Roman" panose="02020603050405020304" pitchFamily="18" charset="0"/>
                <a:cs typeface="Times New Roman" panose="02020603050405020304" pitchFamily="18" charset="0"/>
              </a:rPr>
              <a:t>hematoxylin and eosin (H&amp;E) staining provides general architectural and nuclear detail but may not be sufficient for:</a:t>
            </a:r>
          </a:p>
          <a:p>
            <a:pPr>
              <a:buFont typeface="Arial"/>
              <a:buChar char="•"/>
            </a:pPr>
            <a:r>
              <a:rPr lang="en-US" sz="2800" dirty="0">
                <a:latin typeface="Times New Roman" panose="02020603050405020304" pitchFamily="18" charset="0"/>
                <a:cs typeface="Times New Roman" panose="02020603050405020304" pitchFamily="18" charset="0"/>
              </a:rPr>
              <a:t>Differentiating </a:t>
            </a:r>
            <a:r>
              <a:rPr lang="en-US" sz="2800" b="1" dirty="0">
                <a:latin typeface="Times New Roman" panose="02020603050405020304" pitchFamily="18" charset="0"/>
                <a:cs typeface="Times New Roman" panose="02020603050405020304" pitchFamily="18" charset="0"/>
              </a:rPr>
              <a:t>subtypes of carcinomas</a:t>
            </a:r>
            <a:endParaRPr lang="en-US" sz="2800" dirty="0">
              <a:latin typeface="Times New Roman" panose="02020603050405020304" pitchFamily="18" charset="0"/>
              <a:cs typeface="Times New Roman" panose="02020603050405020304" pitchFamily="18" charset="0"/>
            </a:endParaRPr>
          </a:p>
          <a:p>
            <a:pPr>
              <a:buFont typeface="Arial"/>
              <a:buChar char="•"/>
            </a:pPr>
            <a:r>
              <a:rPr lang="en-US" sz="2800" dirty="0">
                <a:latin typeface="Times New Roman" panose="02020603050405020304" pitchFamily="18" charset="0"/>
                <a:cs typeface="Times New Roman" panose="02020603050405020304" pitchFamily="18" charset="0"/>
              </a:rPr>
              <a:t>Identifying </a:t>
            </a:r>
            <a:r>
              <a:rPr lang="en-US" sz="2800" b="1" dirty="0">
                <a:latin typeface="Times New Roman" panose="02020603050405020304" pitchFamily="18" charset="0"/>
                <a:cs typeface="Times New Roman" panose="02020603050405020304" pitchFamily="18" charset="0"/>
              </a:rPr>
              <a:t>mucin production</a:t>
            </a:r>
            <a:endParaRPr lang="en-US" sz="2800" dirty="0">
              <a:latin typeface="Times New Roman" panose="02020603050405020304" pitchFamily="18" charset="0"/>
              <a:cs typeface="Times New Roman" panose="02020603050405020304" pitchFamily="18" charset="0"/>
            </a:endParaRPr>
          </a:p>
          <a:p>
            <a:pPr>
              <a:buFont typeface="Arial"/>
              <a:buChar char="•"/>
            </a:pPr>
            <a:r>
              <a:rPr lang="en-US" sz="2800" dirty="0">
                <a:latin typeface="Times New Roman" panose="02020603050405020304" pitchFamily="18" charset="0"/>
                <a:cs typeface="Times New Roman" panose="02020603050405020304" pitchFamily="18" charset="0"/>
              </a:rPr>
              <a:t>Confirming </a:t>
            </a:r>
            <a:r>
              <a:rPr lang="en-US" sz="2800" b="1" dirty="0">
                <a:latin typeface="Times New Roman" panose="02020603050405020304" pitchFamily="18" charset="0"/>
                <a:cs typeface="Times New Roman" panose="02020603050405020304" pitchFamily="18" charset="0"/>
              </a:rPr>
              <a:t>epithelial origin</a:t>
            </a:r>
            <a:endParaRPr lang="en-US" sz="2800" dirty="0">
              <a:latin typeface="Times New Roman" panose="02020603050405020304" pitchFamily="18" charset="0"/>
              <a:cs typeface="Times New Roman" panose="02020603050405020304" pitchFamily="18" charset="0"/>
            </a:endParaRPr>
          </a:p>
          <a:p>
            <a:pPr>
              <a:buFont typeface="Arial"/>
              <a:buChar char="•"/>
            </a:pPr>
            <a:r>
              <a:rPr lang="en-US" sz="2800" dirty="0">
                <a:latin typeface="Times New Roman" panose="02020603050405020304" pitchFamily="18" charset="0"/>
                <a:cs typeface="Times New Roman" panose="02020603050405020304" pitchFamily="18" charset="0"/>
              </a:rPr>
              <a:t>Visualizing </a:t>
            </a:r>
            <a:r>
              <a:rPr lang="en-US" sz="2800" b="1" dirty="0">
                <a:latin typeface="Times New Roman" panose="02020603050405020304" pitchFamily="18" charset="0"/>
                <a:cs typeface="Times New Roman" panose="02020603050405020304" pitchFamily="18" charset="0"/>
              </a:rPr>
              <a:t>intracellular substances</a:t>
            </a:r>
            <a:r>
              <a:rPr lang="en-US" sz="2800" dirty="0">
                <a:latin typeface="Times New Roman" panose="02020603050405020304" pitchFamily="18" charset="0"/>
                <a:cs typeface="Times New Roman" panose="02020603050405020304" pitchFamily="18" charset="0"/>
              </a:rPr>
              <a:t> like glycogen or glycoproteins</a:t>
            </a:r>
          </a:p>
          <a:p>
            <a:r>
              <a:rPr lang="en-US" sz="2800" dirty="0">
                <a:latin typeface="Times New Roman" panose="02020603050405020304" pitchFamily="18" charset="0"/>
                <a:cs typeface="Times New Roman" panose="02020603050405020304" pitchFamily="18" charset="0"/>
              </a:rPr>
              <a:t>To address these limitations, </a:t>
            </a:r>
            <a:r>
              <a:rPr lang="en-US" sz="2800" b="1" dirty="0">
                <a:latin typeface="Times New Roman" panose="02020603050405020304" pitchFamily="18" charset="0"/>
                <a:cs typeface="Times New Roman" panose="02020603050405020304" pitchFamily="18" charset="0"/>
              </a:rPr>
              <a:t>special stains</a:t>
            </a:r>
            <a:r>
              <a:rPr lang="en-US" sz="2800" dirty="0">
                <a:latin typeface="Times New Roman" panose="02020603050405020304" pitchFamily="18" charset="0"/>
                <a:cs typeface="Times New Roman" panose="02020603050405020304" pitchFamily="18" charset="0"/>
              </a:rPr>
              <a:t> are employed to selectively highlight chemical components unique to epithelial cells or their secretions.</a:t>
            </a:r>
            <a:endParaRPr lang="en-US"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1305"/>
            <a:ext cx="3773805" cy="6296025"/>
          </a:xfrm>
        </p:spPr>
        <p:txBody>
          <a:bodyPr/>
          <a:lstStyle/>
          <a:p>
            <a:r>
              <a:rPr lang="en-US" sz="4000" dirty="0">
                <a:solidFill>
                  <a:schemeClr val="tx1"/>
                </a:solidFill>
                <a:sym typeface="+mn-ea"/>
              </a:rPr>
              <a:t>Hematoxylin &amp; Eosin (H&amp;E)</a:t>
            </a:r>
            <a:endParaRPr lang="en-US" sz="4000" dirty="0">
              <a:solidFill>
                <a:schemeClr val="tx1"/>
              </a:solidFill>
              <a:sym typeface="+mn-ea"/>
            </a:endParaRPr>
          </a:p>
        </p:txBody>
      </p:sp>
      <p:sp>
        <p:nvSpPr>
          <p:cNvPr id="5" name="Text Box 4"/>
          <p:cNvSpPr txBox="1"/>
          <p:nvPr/>
        </p:nvSpPr>
        <p:spPr>
          <a:xfrm>
            <a:off x="3773805" y="136525"/>
            <a:ext cx="8418195" cy="6615430"/>
          </a:xfrm>
          <a:prstGeom prst="rect">
            <a:avLst/>
          </a:prstGeom>
        </p:spPr>
        <p:txBody>
          <a:bodyPr>
            <a:noAutofit/>
          </a:bodyPr>
          <a:lstStyle/>
          <a:p>
            <a:endParaRPr sz="3600" dirty="0">
              <a:latin typeface="Andalus" panose="02020603050405020304" charset="0"/>
              <a:cs typeface="Andalus" panose="02020603050405020304" charset="0"/>
            </a:endParaRPr>
          </a:p>
        </p:txBody>
      </p:sp>
      <p:sp>
        <p:nvSpPr>
          <p:cNvPr id="3" name="Rectangle 2"/>
          <p:cNvSpPr/>
          <p:nvPr/>
        </p:nvSpPr>
        <p:spPr>
          <a:xfrm rot="10800000" flipV="1">
            <a:off x="4352813" y="622178"/>
            <a:ext cx="5196171" cy="2031325"/>
          </a:xfrm>
          <a:prstGeom prst="rect">
            <a:avLst/>
          </a:prstGeom>
        </p:spPr>
        <p:txBody>
          <a:bodyPr wrap="square">
            <a:spAutoFit/>
          </a:bodyPr>
          <a:lstStyle/>
          <a:p>
            <a:r>
              <a:rPr lang="en-US" dirty="0"/>
              <a:t>Principle of </a:t>
            </a:r>
            <a:r>
              <a:rPr lang="en-US" dirty="0" smtClean="0"/>
              <a:t>Action</a:t>
            </a:r>
            <a:r>
              <a:rPr lang="en-US" dirty="0"/>
              <a:t>:- Hematoxylin stains nuclei (blue); eosin stains cytoplasm and extracellular proteins (pink</a:t>
            </a:r>
            <a:r>
              <a:rPr lang="en-US" dirty="0" smtClean="0"/>
              <a:t>).</a:t>
            </a:r>
          </a:p>
          <a:p>
            <a:endParaRPr lang="en-US" dirty="0"/>
          </a:p>
          <a:p>
            <a:r>
              <a:rPr lang="en-US" dirty="0"/>
              <a:t>Diagnostic Use:-General morphology; foundational stain for all cancer diagnostics.</a:t>
            </a:r>
            <a:endParaRPr lang="en-US" dirty="0" smtClean="0"/>
          </a:p>
          <a:p>
            <a:endParaRPr 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455" y="2525146"/>
            <a:ext cx="4603087" cy="269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960883" y="5772849"/>
            <a:ext cx="1980029" cy="369332"/>
          </a:xfrm>
          <a:prstGeom prst="rect">
            <a:avLst/>
          </a:prstGeom>
        </p:spPr>
        <p:txBody>
          <a:bodyPr wrap="none">
            <a:spAutoFit/>
          </a:bodyPr>
          <a:lstStyle/>
          <a:p>
            <a:r>
              <a:rPr lang="en-US" dirty="0"/>
              <a:t>Adenocarcinoma </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 y="925830"/>
            <a:ext cx="3656965" cy="4772025"/>
          </a:xfrm>
        </p:spPr>
        <p:txBody>
          <a:bodyPr/>
          <a:lstStyle/>
          <a:p>
            <a:r>
              <a:rPr lang="en-US" sz="4000" dirty="0">
                <a:solidFill>
                  <a:schemeClr val="tx1"/>
                </a:solidFill>
                <a:sym typeface="+mn-ea"/>
              </a:rPr>
              <a:t>PAS (Periodic Acid-Schiff)</a:t>
            </a:r>
            <a:br>
              <a:rPr lang="en-US" sz="4000" dirty="0">
                <a:solidFill>
                  <a:schemeClr val="tx1"/>
                </a:solidFill>
                <a:sym typeface="+mn-ea"/>
              </a:rPr>
            </a:br>
            <a:endParaRPr lang="en-US" sz="4000" dirty="0">
              <a:solidFill>
                <a:schemeClr val="tx1"/>
              </a:solidFill>
              <a:sym typeface="+mn-ea"/>
            </a:endParaRPr>
          </a:p>
        </p:txBody>
      </p:sp>
      <p:sp>
        <p:nvSpPr>
          <p:cNvPr id="3" name="Text Box 2"/>
          <p:cNvSpPr txBox="1"/>
          <p:nvPr/>
        </p:nvSpPr>
        <p:spPr>
          <a:xfrm>
            <a:off x="3934460" y="249555"/>
            <a:ext cx="8110855" cy="6373495"/>
          </a:xfrm>
          <a:prstGeom prst="rect">
            <a:avLst/>
          </a:prstGeom>
        </p:spPr>
        <p:txBody>
          <a:bodyPr>
            <a:noAutofit/>
          </a:bodyPr>
          <a:lstStyle/>
          <a:p>
            <a:pPr algn="just"/>
            <a:endParaRPr sz="2800" dirty="0">
              <a:latin typeface="Andalus" panose="02020603050405020304" charset="0"/>
              <a:cs typeface="Andalus" panose="02020603050405020304" charset="0"/>
            </a:endParaRPr>
          </a:p>
        </p:txBody>
      </p:sp>
      <p:sp>
        <p:nvSpPr>
          <p:cNvPr id="5" name="Rectangle 4"/>
          <p:cNvSpPr/>
          <p:nvPr/>
        </p:nvSpPr>
        <p:spPr>
          <a:xfrm>
            <a:off x="4190337" y="516835"/>
            <a:ext cx="6504167" cy="2000548"/>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Principle of </a:t>
            </a:r>
            <a:r>
              <a:rPr lang="en-US" sz="2000" b="1" dirty="0" smtClean="0">
                <a:latin typeface="Times New Roman" panose="02020603050405020304" pitchFamily="18" charset="0"/>
                <a:cs typeface="Times New Roman" panose="02020603050405020304" pitchFamily="18" charset="0"/>
              </a:rPr>
              <a:t>Action </a:t>
            </a:r>
            <a:r>
              <a:rPr lang="en-US" sz="2000" dirty="0" smtClean="0">
                <a:latin typeface="Times New Roman" panose="02020603050405020304" pitchFamily="18" charset="0"/>
                <a:cs typeface="Times New Roman" panose="02020603050405020304" pitchFamily="18" charset="0"/>
              </a:rPr>
              <a:t>:- Oxidizes </a:t>
            </a:r>
            <a:r>
              <a:rPr lang="en-US" sz="2000" dirty="0">
                <a:latin typeface="Times New Roman" panose="02020603050405020304" pitchFamily="18" charset="0"/>
                <a:cs typeface="Times New Roman" panose="02020603050405020304" pitchFamily="18" charset="0"/>
              </a:rPr>
              <a:t>carbohydrates to aldehydes that react with Schiff reagent to produce a magenta </a:t>
            </a:r>
            <a:r>
              <a:rPr lang="en-US" sz="2000" dirty="0" smtClean="0">
                <a:latin typeface="Times New Roman" panose="02020603050405020304" pitchFamily="18" charset="0"/>
                <a:cs typeface="Times New Roman" panose="02020603050405020304" pitchFamily="18" charset="0"/>
              </a:rPr>
              <a:t>color</a:t>
            </a:r>
          </a:p>
          <a:p>
            <a:pPr algn="just"/>
            <a:r>
              <a:rPr lang="en-US" sz="2000" b="1" dirty="0">
                <a:latin typeface="Times New Roman" panose="02020603050405020304" pitchFamily="18" charset="0"/>
                <a:cs typeface="Times New Roman" panose="02020603050405020304" pitchFamily="18" charset="0"/>
              </a:rPr>
              <a:t>Diagnostic </a:t>
            </a:r>
            <a:r>
              <a:rPr lang="en-US" sz="2000" b="1" dirty="0" smtClean="0">
                <a:latin typeface="Times New Roman" panose="02020603050405020304" pitchFamily="18" charset="0"/>
                <a:cs typeface="Times New Roman" panose="02020603050405020304" pitchFamily="18" charset="0"/>
              </a:rPr>
              <a:t>Use </a:t>
            </a:r>
            <a:r>
              <a:rPr lang="en-US" sz="2000" dirty="0" smtClean="0">
                <a:latin typeface="Times New Roman" panose="02020603050405020304" pitchFamily="18" charset="0"/>
                <a:cs typeface="Times New Roman" panose="02020603050405020304" pitchFamily="18" charset="0"/>
              </a:rPr>
              <a:t>:- Identifies </a:t>
            </a:r>
            <a:r>
              <a:rPr lang="en-US" sz="2000" dirty="0">
                <a:latin typeface="Times New Roman" panose="02020603050405020304" pitchFamily="18" charset="0"/>
                <a:cs typeface="Times New Roman" panose="02020603050405020304" pitchFamily="18" charset="0"/>
              </a:rPr>
              <a:t>glycogen and </a:t>
            </a:r>
            <a:r>
              <a:rPr lang="en-US" sz="2000" dirty="0" err="1">
                <a:latin typeface="Times New Roman" panose="02020603050405020304" pitchFamily="18" charset="0"/>
                <a:cs typeface="Times New Roman" panose="02020603050405020304" pitchFamily="18" charset="0"/>
              </a:rPr>
              <a:t>mucopolysaccharides</a:t>
            </a:r>
            <a:r>
              <a:rPr lang="en-US" sz="2000" dirty="0">
                <a:latin typeface="Times New Roman" panose="02020603050405020304" pitchFamily="18" charset="0"/>
                <a:cs typeface="Times New Roman" panose="02020603050405020304" pitchFamily="18" charset="0"/>
              </a:rPr>
              <a:t> in mucin-producing tumors and fungal infections </a:t>
            </a:r>
            <a:r>
              <a:rPr lang="en-US" sz="20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573" y="2774288"/>
            <a:ext cx="236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119069" y="2047675"/>
            <a:ext cx="4020709" cy="1754326"/>
          </a:xfrm>
          <a:prstGeom prst="rect">
            <a:avLst/>
          </a:prstGeom>
        </p:spPr>
        <p:txBody>
          <a:bodyPr wrap="square">
            <a:spAutoFit/>
          </a:bodyPr>
          <a:lstStyle/>
          <a:p>
            <a:r>
              <a:rPr lang="en-US" dirty="0"/>
              <a:t>The PAS stain is designed to detect polysaccharides (e.g., glycogen), neutral mucins, glycoproteins, and basement membranes. In pathology, it is also used to highlight fungal organisms in tissue</a:t>
            </a:r>
          </a:p>
        </p:txBody>
      </p:sp>
      <p:sp>
        <p:nvSpPr>
          <p:cNvPr id="7" name="Rectangle 6"/>
          <p:cNvSpPr/>
          <p:nvPr/>
        </p:nvSpPr>
        <p:spPr>
          <a:xfrm>
            <a:off x="6758610" y="4025886"/>
            <a:ext cx="5009320" cy="2585323"/>
          </a:xfrm>
          <a:prstGeom prst="rect">
            <a:avLst/>
          </a:prstGeom>
        </p:spPr>
        <p:txBody>
          <a:bodyPr wrap="square">
            <a:spAutoFit/>
          </a:bodyPr>
          <a:lstStyle/>
          <a:p>
            <a:r>
              <a:rPr lang="en-US" dirty="0"/>
              <a:t>Principle of </a:t>
            </a:r>
            <a:r>
              <a:rPr lang="en-US" dirty="0" smtClean="0"/>
              <a:t>PAS</a:t>
            </a:r>
          </a:p>
          <a:p>
            <a:r>
              <a:rPr lang="en-US" dirty="0" smtClean="0"/>
              <a:t>Oxidation</a:t>
            </a:r>
            <a:r>
              <a:rPr lang="en-US" dirty="0"/>
              <a:t>: Periodic acid oxidizes adjacent hydroxyl groups on carbohydrates into aldehydes</a:t>
            </a:r>
            <a:r>
              <a:rPr lang="en-US" dirty="0" smtClean="0"/>
              <a:t>.</a:t>
            </a:r>
          </a:p>
          <a:p>
            <a:r>
              <a:rPr lang="en-US" dirty="0" smtClean="0"/>
              <a:t>Schiff </a:t>
            </a:r>
            <a:r>
              <a:rPr lang="en-US" dirty="0"/>
              <a:t>Reaction: These aldehydes react with Schiff reagent (containing basic </a:t>
            </a:r>
            <a:r>
              <a:rPr lang="en-US" dirty="0" err="1"/>
              <a:t>fuchsin</a:t>
            </a:r>
            <a:r>
              <a:rPr lang="en-US" dirty="0"/>
              <a:t>), producing a bright magenta color</a:t>
            </a:r>
            <a:r>
              <a:rPr lang="en-US" dirty="0" smtClean="0"/>
              <a:t>.</a:t>
            </a:r>
          </a:p>
          <a:p>
            <a:r>
              <a:rPr lang="en-US" dirty="0" smtClean="0"/>
              <a:t>Counterstaining</a:t>
            </a:r>
            <a:r>
              <a:rPr lang="en-US" dirty="0"/>
              <a:t>: Usually with hematoxylin, resulting in blue nuclei</a:t>
            </a:r>
          </a:p>
        </p:txBody>
      </p:sp>
      <p:sp>
        <p:nvSpPr>
          <p:cNvPr id="8" name="Rectangle 7"/>
          <p:cNvSpPr/>
          <p:nvPr/>
        </p:nvSpPr>
        <p:spPr>
          <a:xfrm>
            <a:off x="2244331" y="5399138"/>
            <a:ext cx="3775393" cy="369332"/>
          </a:xfrm>
          <a:prstGeom prst="rect">
            <a:avLst/>
          </a:prstGeom>
        </p:spPr>
        <p:txBody>
          <a:bodyPr wrap="none">
            <a:spAutoFit/>
          </a:bodyPr>
          <a:lstStyle/>
          <a:p>
            <a:r>
              <a:rPr lang="en-US" dirty="0"/>
              <a:t>Mucin-producing adenocarcinomas</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32740" y="1643380"/>
            <a:ext cx="11658600" cy="4656455"/>
          </a:xfrm>
          <a:prstGeom prst="rect">
            <a:avLst/>
          </a:prstGeom>
        </p:spPr>
        <p:txBody>
          <a:bodyPr wrap="square">
            <a:noAutofit/>
          </a:bodyPr>
          <a:lstStyle/>
          <a:p>
            <a:pPr algn="just"/>
            <a:endParaRPr sz="4000" dirty="0">
              <a:latin typeface="Andalus" panose="02020603050405020304" charset="0"/>
              <a:cs typeface="Andalus" panose="0202060305040502030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93722047"/>
              </p:ext>
            </p:extLst>
          </p:nvPr>
        </p:nvGraphicFramePr>
        <p:xfrm>
          <a:off x="332740" y="1344494"/>
          <a:ext cx="5549701" cy="5075427"/>
        </p:xfrm>
        <a:graphic>
          <a:graphicData uri="http://schemas.openxmlformats.org/drawingml/2006/table">
            <a:tbl>
              <a:tblPr firstRow="1" firstCol="1" bandRow="1">
                <a:tableStyleId>{69012ECD-51FC-41F1-AA8D-1B2483CD663E}</a:tableStyleId>
              </a:tblPr>
              <a:tblGrid>
                <a:gridCol w="1454769"/>
                <a:gridCol w="1970410"/>
                <a:gridCol w="2124522"/>
              </a:tblGrid>
              <a:tr h="547590">
                <a:tc>
                  <a:txBody>
                    <a:bodyPr/>
                    <a:lstStyle/>
                    <a:p>
                      <a:pPr marL="0" marR="0" algn="ctr">
                        <a:lnSpc>
                          <a:spcPct val="115000"/>
                        </a:lnSpc>
                        <a:spcBef>
                          <a:spcPts val="0"/>
                        </a:spcBef>
                        <a:spcAft>
                          <a:spcPts val="0"/>
                        </a:spcAft>
                      </a:pPr>
                      <a:r>
                        <a:rPr lang="en-US" sz="2400" dirty="0">
                          <a:effectLst/>
                        </a:rPr>
                        <a:t>Stain</a:t>
                      </a:r>
                      <a:endParaRPr lang="en-US" sz="2400" dirty="0">
                        <a:effectLst/>
                        <a:latin typeface="Calibri"/>
                        <a:ea typeface="Calibri"/>
                        <a:cs typeface="Arial"/>
                      </a:endParaRPr>
                    </a:p>
                  </a:txBody>
                  <a:tcPr marL="4872" marR="4872" marT="4872" marB="4872" anchor="ctr"/>
                </a:tc>
                <a:tc>
                  <a:txBody>
                    <a:bodyPr/>
                    <a:lstStyle/>
                    <a:p>
                      <a:pPr marL="0" marR="0" algn="ctr">
                        <a:lnSpc>
                          <a:spcPct val="115000"/>
                        </a:lnSpc>
                        <a:spcBef>
                          <a:spcPts val="0"/>
                        </a:spcBef>
                        <a:spcAft>
                          <a:spcPts val="0"/>
                        </a:spcAft>
                      </a:pPr>
                      <a:r>
                        <a:rPr lang="en-US" sz="2400" dirty="0">
                          <a:effectLst/>
                        </a:rPr>
                        <a:t>Principle of Action</a:t>
                      </a:r>
                      <a:endParaRPr lang="en-US" sz="2400" dirty="0">
                        <a:effectLst/>
                        <a:latin typeface="Calibri"/>
                        <a:ea typeface="Calibri"/>
                        <a:cs typeface="Arial"/>
                      </a:endParaRPr>
                    </a:p>
                  </a:txBody>
                  <a:tcPr marL="4872" marR="4872" marT="4872" marB="4872" anchor="ctr"/>
                </a:tc>
                <a:tc>
                  <a:txBody>
                    <a:bodyPr/>
                    <a:lstStyle/>
                    <a:p>
                      <a:pPr marL="0" marR="0" algn="ctr">
                        <a:lnSpc>
                          <a:spcPct val="115000"/>
                        </a:lnSpc>
                        <a:spcBef>
                          <a:spcPts val="0"/>
                        </a:spcBef>
                        <a:spcAft>
                          <a:spcPts val="0"/>
                        </a:spcAft>
                      </a:pPr>
                      <a:r>
                        <a:rPr lang="en-US" sz="2400" dirty="0">
                          <a:effectLst/>
                        </a:rPr>
                        <a:t>Diagnostic Use</a:t>
                      </a:r>
                      <a:endParaRPr lang="en-US" sz="2400" dirty="0">
                        <a:effectLst/>
                        <a:latin typeface="Calibri"/>
                        <a:ea typeface="Calibri"/>
                        <a:cs typeface="Arial"/>
                      </a:endParaRPr>
                    </a:p>
                  </a:txBody>
                  <a:tcPr marL="4872" marR="4872" marT="4872" marB="4872" anchor="ctr"/>
                </a:tc>
              </a:tr>
              <a:tr h="117313">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Arial"/>
                      </a:endParaRPr>
                    </a:p>
                  </a:txBody>
                  <a:tcPr marL="4872" marR="4872" marT="4872" marB="4872" anchor="ctr"/>
                </a:tc>
                <a:tc>
                  <a:txBody>
                    <a:bodyPr/>
                    <a:lstStyle/>
                    <a:p>
                      <a:pPr marL="0" marR="0">
                        <a:lnSpc>
                          <a:spcPct val="115000"/>
                        </a:lnSpc>
                        <a:spcBef>
                          <a:spcPts val="0"/>
                        </a:spcBef>
                        <a:spcAft>
                          <a:spcPts val="0"/>
                        </a:spcAft>
                      </a:pPr>
                      <a:r>
                        <a:rPr lang="en-US" sz="600" dirty="0">
                          <a:effectLst/>
                        </a:rPr>
                        <a:t> </a:t>
                      </a:r>
                      <a:endParaRPr lang="en-US" sz="600" dirty="0">
                        <a:effectLst/>
                        <a:latin typeface="Calibri"/>
                        <a:ea typeface="Calibri"/>
                        <a:cs typeface="Arial"/>
                      </a:endParaRPr>
                    </a:p>
                  </a:txBody>
                  <a:tcPr marL="4872" marR="4872" marT="4872" marB="4872" anchor="ctr"/>
                </a:tc>
                <a:tc>
                  <a:txBody>
                    <a:bodyPr/>
                    <a:lstStyle/>
                    <a:p>
                      <a:pPr marL="0" marR="0">
                        <a:lnSpc>
                          <a:spcPct val="115000"/>
                        </a:lnSpc>
                        <a:spcBef>
                          <a:spcPts val="0"/>
                        </a:spcBef>
                        <a:spcAft>
                          <a:spcPts val="0"/>
                        </a:spcAft>
                      </a:pPr>
                      <a:r>
                        <a:rPr lang="en-US" sz="600">
                          <a:effectLst/>
                        </a:rPr>
                        <a:t> </a:t>
                      </a:r>
                      <a:endParaRPr lang="en-US" sz="600">
                        <a:effectLst/>
                        <a:latin typeface="Calibri"/>
                        <a:ea typeface="Calibri"/>
                        <a:cs typeface="Arial"/>
                      </a:endParaRPr>
                    </a:p>
                  </a:txBody>
                  <a:tcPr marL="4872" marR="4872" marT="4872" marB="4872" anchor="ctr"/>
                </a:tc>
              </a:tr>
              <a:tr h="2161130">
                <a:tc>
                  <a:txBody>
                    <a:bodyPr/>
                    <a:lstStyle/>
                    <a:p>
                      <a:pPr marL="0" marR="0">
                        <a:lnSpc>
                          <a:spcPct val="115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Mucicarmine</a:t>
                      </a:r>
                      <a:endParaRPr lang="en-US" sz="1800" dirty="0">
                        <a:effectLst/>
                        <a:latin typeface="Times New Roman" panose="02020603050405020304" pitchFamily="18" charset="0"/>
                        <a:ea typeface="Calibri"/>
                        <a:cs typeface="Times New Roman" panose="02020603050405020304" pitchFamily="18" charset="0"/>
                      </a:endParaRPr>
                    </a:p>
                  </a:txBody>
                  <a:tcPr marL="4872" marR="4872" marT="4872" marB="4872" anchor="ctr"/>
                </a:tc>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Binds to acidic </a:t>
                      </a:r>
                      <a:r>
                        <a:rPr lang="en-US" sz="2000" dirty="0" err="1">
                          <a:effectLst/>
                          <a:latin typeface="Times New Roman" panose="02020603050405020304" pitchFamily="18" charset="0"/>
                          <a:cs typeface="Times New Roman" panose="02020603050405020304" pitchFamily="18" charset="0"/>
                        </a:rPr>
                        <a:t>mucopolysaccharides</a:t>
                      </a:r>
                      <a:r>
                        <a:rPr lang="en-US" sz="2000" dirty="0">
                          <a:effectLst/>
                          <a:latin typeface="Times New Roman" panose="02020603050405020304" pitchFamily="18" charset="0"/>
                          <a:cs typeface="Times New Roman" panose="02020603050405020304" pitchFamily="18" charset="0"/>
                        </a:rPr>
                        <a:t> in epithelial mucin, producing a rose-red color.</a:t>
                      </a:r>
                      <a:endParaRPr lang="en-US" sz="2000" dirty="0">
                        <a:effectLst/>
                        <a:latin typeface="Times New Roman" panose="02020603050405020304" pitchFamily="18" charset="0"/>
                        <a:ea typeface="Calibri"/>
                        <a:cs typeface="Times New Roman" panose="02020603050405020304" pitchFamily="18" charset="0"/>
                      </a:endParaRPr>
                    </a:p>
                  </a:txBody>
                  <a:tcPr marL="4872" marR="4872" marT="4872" marB="4872" anchor="ctr"/>
                </a:tc>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Detects epithelial mucin in adenocarcinomas of the lung, GI tract, and other mucinous tumors.</a:t>
                      </a:r>
                      <a:endParaRPr lang="en-US" sz="2000" dirty="0">
                        <a:effectLst/>
                        <a:latin typeface="Times New Roman" panose="02020603050405020304" pitchFamily="18" charset="0"/>
                        <a:ea typeface="Calibri"/>
                        <a:cs typeface="Times New Roman" panose="02020603050405020304" pitchFamily="18" charset="0"/>
                      </a:endParaRPr>
                    </a:p>
                  </a:txBody>
                  <a:tcPr marL="4872" marR="4872" marT="4872" marB="4872" anchor="ctr"/>
                </a:tc>
              </a:tr>
              <a:tr h="1945992">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Colloidal Iron</a:t>
                      </a:r>
                      <a:endParaRPr lang="en-US" sz="2000" dirty="0">
                        <a:effectLst/>
                        <a:latin typeface="Times New Roman" panose="02020603050405020304" pitchFamily="18" charset="0"/>
                        <a:ea typeface="Calibri"/>
                        <a:cs typeface="Times New Roman" panose="02020603050405020304" pitchFamily="18" charset="0"/>
                      </a:endParaRPr>
                    </a:p>
                  </a:txBody>
                  <a:tcPr marL="4872" marR="4872" marT="4872" marB="4872" anchor="ctr"/>
                </a:tc>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Colloidal ferric ions bind to acid mucins forming a blue complex under acidic </a:t>
                      </a:r>
                      <a:r>
                        <a:rPr lang="en-US" sz="2000" dirty="0" err="1">
                          <a:effectLst/>
                          <a:latin typeface="Times New Roman" panose="02020603050405020304" pitchFamily="18" charset="0"/>
                          <a:cs typeface="Times New Roman" panose="02020603050405020304" pitchFamily="18" charset="0"/>
                        </a:rPr>
                        <a:t>pH.</a:t>
                      </a:r>
                      <a:endParaRPr lang="en-US" sz="2000" dirty="0">
                        <a:effectLst/>
                        <a:latin typeface="Times New Roman" panose="02020603050405020304" pitchFamily="18" charset="0"/>
                        <a:ea typeface="Calibri"/>
                        <a:cs typeface="Times New Roman" panose="02020603050405020304" pitchFamily="18" charset="0"/>
                      </a:endParaRPr>
                    </a:p>
                  </a:txBody>
                  <a:tcPr marL="4872" marR="4872" marT="4872" marB="4872" anchor="ctr"/>
                </a:tc>
                <a:tc>
                  <a:txBody>
                    <a:bodyPr/>
                    <a:lstStyle/>
                    <a:p>
                      <a:pPr marL="0" marR="0">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Highlights acidic mucins in mucinous adenocarcinomas.</a:t>
                      </a:r>
                      <a:endParaRPr lang="en-US" sz="2000" dirty="0">
                        <a:effectLst/>
                        <a:latin typeface="Times New Roman" panose="02020603050405020304" pitchFamily="18" charset="0"/>
                        <a:ea typeface="Calibri"/>
                        <a:cs typeface="Times New Roman" panose="02020603050405020304" pitchFamily="18" charset="0"/>
                      </a:endParaRPr>
                    </a:p>
                  </a:txBody>
                  <a:tcPr marL="4872" marR="4872" marT="4872" marB="4872" anchor="ctr"/>
                </a:tc>
              </a:tr>
            </a:tbl>
          </a:graphicData>
        </a:graphic>
      </p:graphicFrame>
      <p:pic>
        <p:nvPicPr>
          <p:cNvPr id="30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6600" y="1344494"/>
            <a:ext cx="3086138" cy="202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56600" y="3530581"/>
            <a:ext cx="3634740" cy="646331"/>
          </a:xfrm>
          <a:prstGeom prst="rect">
            <a:avLst/>
          </a:prstGeom>
        </p:spPr>
        <p:txBody>
          <a:bodyPr wrap="square">
            <a:spAutoFit/>
          </a:bodyPr>
          <a:lstStyle/>
          <a:p>
            <a:r>
              <a:rPr lang="en-US" dirty="0"/>
              <a:t>Colonic adenocarcinoma stained with </a:t>
            </a:r>
            <a:r>
              <a:rPr lang="en-US" dirty="0" err="1"/>
              <a:t>mucicarmine</a:t>
            </a:r>
            <a:r>
              <a:rPr lang="en-US" dirty="0"/>
              <a:t>.</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764" y="4176912"/>
            <a:ext cx="25431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969071" y="5448499"/>
            <a:ext cx="3386804" cy="646331"/>
          </a:xfrm>
          <a:prstGeom prst="rect">
            <a:avLst/>
          </a:prstGeom>
        </p:spPr>
        <p:txBody>
          <a:bodyPr wrap="square">
            <a:spAutoFit/>
          </a:bodyPr>
          <a:lstStyle/>
          <a:p>
            <a:r>
              <a:rPr lang="en-US" dirty="0"/>
              <a:t>Mucinous Adenocarcinoma of the Colon or Stomach</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689DE0D-0A49-5C9F-3A69-2950CCF2E657}"/>
              </a:ext>
            </a:extLst>
          </p:cNvPr>
          <p:cNvSpPr txBox="1"/>
          <p:nvPr/>
        </p:nvSpPr>
        <p:spPr>
          <a:xfrm>
            <a:off x="579904" y="819621"/>
            <a:ext cx="11361084" cy="3539430"/>
          </a:xfrm>
          <a:prstGeom prst="rect">
            <a:avLst/>
          </a:prstGeom>
          <a:noFill/>
        </p:spPr>
        <p:txBody>
          <a:bodyPr wrap="square">
            <a:spAutoFit/>
          </a:bodyPr>
          <a:lstStyle/>
          <a:p>
            <a:pPr algn="just"/>
            <a:r>
              <a:rPr lang="en-US" sz="3200" dirty="0">
                <a:solidFill>
                  <a:prstClr val="black"/>
                </a:solidFill>
                <a:latin typeface="Times New Roman" panose="02020603050405020304" pitchFamily="18" charset="0"/>
                <a:cs typeface="Times New Roman" panose="02020603050405020304" pitchFamily="18" charset="0"/>
              </a:rPr>
              <a:t>Alcian Blue Stain Purpose: Detects acidic mucins and </a:t>
            </a:r>
            <a:r>
              <a:rPr lang="en-US" sz="3200" dirty="0" err="1">
                <a:solidFill>
                  <a:prstClr val="black"/>
                </a:solidFill>
                <a:latin typeface="Times New Roman" panose="02020603050405020304" pitchFamily="18" charset="0"/>
                <a:cs typeface="Times New Roman" panose="02020603050405020304" pitchFamily="18" charset="0"/>
              </a:rPr>
              <a:t>glycosaminoglycans.Common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Uses:Characterizing</a:t>
            </a:r>
            <a:r>
              <a:rPr lang="en-US" sz="3200" dirty="0">
                <a:solidFill>
                  <a:prstClr val="black"/>
                </a:solidFill>
                <a:latin typeface="Times New Roman" panose="02020603050405020304" pitchFamily="18" charset="0"/>
                <a:cs typeface="Times New Roman" panose="02020603050405020304" pitchFamily="18" charset="0"/>
              </a:rPr>
              <a:t> mucinous carcinomas or identifying specific tumor types with mucin production.</a:t>
            </a:r>
          </a:p>
          <a:p>
            <a:pPr algn="just"/>
            <a:endParaRPr lang="en-US" sz="3200" dirty="0">
              <a:solidFill>
                <a:prstClr val="black"/>
              </a:solidFill>
              <a:latin typeface="Times New Roman" panose="02020603050405020304" pitchFamily="18" charset="0"/>
              <a:cs typeface="Times New Roman" panose="02020603050405020304" pitchFamily="18" charset="0"/>
            </a:endParaRPr>
          </a:p>
          <a:p>
            <a:pPr algn="just"/>
            <a:endParaRPr lang="en-US" sz="3200" dirty="0">
              <a:solidFill>
                <a:prstClr val="black"/>
              </a:solidFill>
              <a:latin typeface="Times New Roman" panose="02020603050405020304" pitchFamily="18" charset="0"/>
              <a:cs typeface="Times New Roman" panose="02020603050405020304" pitchFamily="18" charset="0"/>
            </a:endParaRPr>
          </a:p>
          <a:p>
            <a:pPr algn="just"/>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77382A31-B9F3-7C93-AC39-4F66C8066794}"/>
              </a:ext>
            </a:extLst>
          </p:cNvPr>
          <p:cNvPicPr>
            <a:picLocks noChangeAspect="1"/>
          </p:cNvPicPr>
          <p:nvPr/>
        </p:nvPicPr>
        <p:blipFill>
          <a:blip r:embed="rId2"/>
          <a:stretch>
            <a:fillRect/>
          </a:stretch>
        </p:blipFill>
        <p:spPr>
          <a:xfrm>
            <a:off x="2205318" y="2496670"/>
            <a:ext cx="7600950" cy="2771775"/>
          </a:xfrm>
          <a:prstGeom prst="rect">
            <a:avLst/>
          </a:prstGeom>
        </p:spPr>
      </p:pic>
      <p:sp>
        <p:nvSpPr>
          <p:cNvPr id="6" name="TextBox 5">
            <a:extLst>
              <a:ext uri="{FF2B5EF4-FFF2-40B4-BE49-F238E27FC236}">
                <a16:creationId xmlns="" xmlns:a16="http://schemas.microsoft.com/office/drawing/2014/main" id="{BB8333FD-C260-44BF-20A9-DEECC81FDDB1}"/>
              </a:ext>
            </a:extLst>
          </p:cNvPr>
          <p:cNvSpPr txBox="1"/>
          <p:nvPr/>
        </p:nvSpPr>
        <p:spPr>
          <a:xfrm>
            <a:off x="1425389" y="5561441"/>
            <a:ext cx="8676714" cy="923330"/>
          </a:xfrm>
          <a:prstGeom prst="rect">
            <a:avLst/>
          </a:prstGeom>
          <a:noFill/>
        </p:spPr>
        <p:txBody>
          <a:bodyPr wrap="square">
            <a:spAutoFit/>
          </a:bodyPr>
          <a:lstStyle/>
          <a:p>
            <a:r>
              <a:rPr lang="en-US" dirty="0">
                <a:solidFill>
                  <a:srgbClr val="111111"/>
                </a:solidFill>
                <a:latin typeface="Roboto" panose="02000000000000000000" pitchFamily="2" charset="0"/>
              </a:rPr>
              <a:t>Alcian Blue staining of normal and neoplastic colon tissue in organ culture. Normal (a) and a sessile adenoma (b) continue to express mucin after 2 d in culture. Original magnification, ×300.  </a:t>
            </a:r>
          </a:p>
        </p:txBody>
      </p:sp>
    </p:spTree>
    <p:extLst>
      <p:ext uri="{BB962C8B-B14F-4D97-AF65-F5344CB8AC3E}">
        <p14:creationId xmlns:p14="http://schemas.microsoft.com/office/powerpoint/2010/main" val="28410052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10.xml><?xml version="1.0" encoding="utf-8"?>
<p:tagLst xmlns:a="http://schemas.openxmlformats.org/drawingml/2006/main" xmlns:r="http://schemas.openxmlformats.org/officeDocument/2006/relationships"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8021"/>
  <p:tag name="KSO_WM_TEMPLATE_THUMBS_INDEX" val="1、9"/>
  <p:tag name="KSO_WM_SPECIAL_SOURCE" val="bdnul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UNIT_TYPE" val="i"/>
  <p:tag name="KSO_WM_UNIT_INDEX" val="1"/>
</p:tagLst>
</file>

<file path=ppt/tags/tag110.xml><?xml version="1.0" encoding="utf-8"?>
<p:tagLst xmlns:a="http://schemas.openxmlformats.org/drawingml/2006/main" xmlns:r="http://schemas.openxmlformats.org/officeDocument/2006/relationships" xmlns:p="http://schemas.openxmlformats.org/presentationml/2006/main">
  <p:tag name="KSO_WM_SLIDE_ID" val="custom20238021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8021"/>
  <p:tag name="KSO_WM_SLIDE_TYPE" val="endPage"/>
  <p:tag name="KSO_WM_SLIDE_SUBTYPE" val="pureTxt"/>
  <p:tag name="KSO_WM_SLIDE_LAYOUT" val="a_f"/>
  <p:tag name="KSO_WM_SLIDE_LAYOUT_CNT" val="1_1"/>
  <p:tag name="KSO_WM_SPECIAL_SOURCE" val="bdnull"/>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8021_9*a*1"/>
  <p:tag name="KSO_WM_TEMPLATE_CATEGORY" val="custom"/>
  <p:tag name="KSO_WM_TEMPLATE_INDEX" val="20238021"/>
  <p:tag name="KSO_WM_UNIT_LAYERLEVEL" val="1"/>
  <p:tag name="KSO_WM_TAG_VERSION" val="3.0"/>
  <p:tag name="KSO_WM_BEAUTIFY_FLAG" val="#wm#"/>
  <p:tag name="KSO_WM_UNIT_ISCONTENTSTITLE" val="0"/>
  <p:tag name="KSO_WM_UNIT_ISNUMDGMTITLE" val="0"/>
  <p:tag name="KSO_WM_UNIT_NOCLEAR" val="1"/>
  <p:tag name="KSO_WM_UNIT_TYPE" val="a"/>
  <p:tag name="KSO_WM_UNIT_INDEX" val="1"/>
  <p:tag name="KSO_WM_UNIT_PRESET_TEXT" val="THANK YOU"/>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802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TYPE" val="i"/>
  <p:tag name="KSO_WM_UNIT_INDEX" val="4"/>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802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3.0"/>
  <p:tag name="KSO_WM_BEAUTIFY_FLAG" val="#wm#"/>
  <p:tag name="KSO_WM_UNIT_TYPE" val="i"/>
  <p:tag name="KSO_WM_UNIT_INDEX"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2"/>
  <p:tag name="KSO_WM_UNIT_LAYERLEVEL" val="1"/>
  <p:tag name="KSO_WM_TAG_VERSION" val="3.0"/>
  <p:tag name="KSO_WM_BEAUTIFY_FLAG" val="#wm#"/>
  <p:tag name="KSO_WM_UNIT_TYPE" val="i"/>
  <p:tag name="KSO_WM_UNIT_INDEX" val="2"/>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i*3"/>
  <p:tag name="KSO_WM_UNIT_LAYERLEVEL" val="1"/>
  <p:tag name="KSO_WM_TAG_VERSION" val="3.0"/>
  <p:tag name="KSO_WM_BEAUTIFY_FLAG" val="#wm#"/>
  <p:tag name="KSO_WM_UNIT_TYPE" val="i"/>
  <p:tag name="KSO_WM_UNIT_INDEX" val="3"/>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3.0"/>
  <p:tag name="KSO_WM_BEAUTIFY_FLAG" val="#wm#"/>
  <p:tag name="KSO_WM_UNIT_TYPE" val="i"/>
  <p:tag name="KSO_WM_UNIT_INDEX" val="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3.0"/>
  <p:tag name="KSO_WM_BEAUTIFY_FLAG" val="#wm#"/>
  <p:tag name="KSO_WM_UNIT_TYPE" val="i"/>
  <p:tag name="KSO_WM_UNIT_INDEX" val="3"/>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38021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8021"/>
  <p:tag name="KSO_WM_SLIDE_LAYOUT" val="a_b_f"/>
  <p:tag name="KSO_WM_SLIDE_LAYOUT_CNT" val="1_1_1"/>
  <p:tag name="KSO_WM_SLIDE_TYPE" val="title"/>
  <p:tag name="KSO_WM_SLIDE_SUBTYPE" val="pureTxt"/>
  <p:tag name="KSO_WM_TEMPLATE_THUMBS_INDEX" val="1、9"/>
  <p:tag name="KSO_WM_SPECIAL_SOURCE" val="bdnull"/>
</p:tagLst>
</file>

<file path=ppt/tags/tag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8021_1*a*1"/>
  <p:tag name="KSO_WM_TEMPLATE_CATEGORY" val="custom"/>
  <p:tag name="KSO_WM_TEMPLATE_INDEX" val="20238021"/>
  <p:tag name="KSO_WM_UNIT_LAYERLEVEL" val="1"/>
  <p:tag name="KSO_WM_TAG_VERSION" val="3.0"/>
  <p:tag name="KSO_WM_BEAUTIFY_FLAG" val="#wm#"/>
  <p:tag name="KSO_WM_UNIT_PRESET_TEXT" val="The title goes here"/>
</p:tagLst>
</file>

<file path=ppt/tags/tag95.xml><?xml version="1.0" encoding="utf-8"?>
<p:tagLst xmlns:a="http://schemas.openxmlformats.org/drawingml/2006/main" xmlns:r="http://schemas.openxmlformats.org/officeDocument/2006/relationships" xmlns:p="http://schemas.openxmlformats.org/presentationml/2006/main">
  <p:tag name="KSO_WM_UNIT_SUBTYPE" val="b"/>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custom20238021_1*f*4"/>
  <p:tag name="KSO_WM_TEMPLATE_CATEGORY" val="custom"/>
  <p:tag name="KSO_WM_TEMPLATE_INDEX" val="20238021"/>
  <p:tag name="KSO_WM_UNIT_LAYERLEVEL" val="1"/>
  <p:tag name="KSO_WM_TAG_VERSION" val="3.0"/>
  <p:tag name="KSO_WM_BEAUTIFY_FLAG" val="#wm#"/>
  <p:tag name="KSO_WM_UNIT_PRESET_TEXT" val="Name"/>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02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8275"/>
</p:tagLst>
</file>

<file path=ppt/theme/theme1.xml><?xml version="1.0" encoding="utf-8"?>
<a:theme xmlns:a="http://schemas.openxmlformats.org/drawingml/2006/main" name="1_Office Theme">
  <a:themeElements>
    <a:clrScheme name="自定义 164">
      <a:dk1>
        <a:srgbClr val="000000"/>
      </a:dk1>
      <a:lt1>
        <a:srgbClr val="FFFFFF"/>
      </a:lt1>
      <a:dk2>
        <a:srgbClr val="000F3A"/>
      </a:dk2>
      <a:lt2>
        <a:srgbClr val="FFFFFF"/>
      </a:lt2>
      <a:accent1>
        <a:srgbClr val="2457D5"/>
      </a:accent1>
      <a:accent2>
        <a:srgbClr val="00B97D"/>
      </a:accent2>
      <a:accent3>
        <a:srgbClr val="DDC64F"/>
      </a:accent3>
      <a:accent4>
        <a:srgbClr val="2FC0EE"/>
      </a:accent4>
      <a:accent5>
        <a:srgbClr val="602FEE"/>
      </a:accent5>
      <a:accent6>
        <a:srgbClr val="89B900"/>
      </a:accent6>
      <a:hlink>
        <a:srgbClr val="304FFE"/>
      </a:hlink>
      <a:folHlink>
        <a:srgbClr val="492067"/>
      </a:folHlink>
    </a:clrScheme>
    <a:fontScheme name="字体-商务">
      <a:majorFont>
        <a:latin typeface="Inter Bold"/>
        <a:ea typeface="Inter Bold"/>
        <a:cs typeface=""/>
      </a:majorFont>
      <a:minorFont>
        <a:latin typeface="Inter"/>
        <a:ea typeface="Inte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Theme1" id="{7F454D75-113D-4874-926A-E554CC730F08}" vid="{87008BEE-1716-4E5D-BA4B-C9949747E637}"/>
    </a:ext>
  </a:ext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Theme1" id="{7F454D75-113D-4874-926A-E554CC730F08}" vid="{87008BEE-1716-4E5D-BA4B-C9949747E637}"/>
    </a:ext>
  </a:extLst>
</a:theme>
</file>

<file path=ppt/theme/theme4.xml><?xml version="1.0" encoding="utf-8"?>
<a:theme xmlns:a="http://schemas.openxmlformats.org/drawingml/2006/main" name="2_Theme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Theme1" id="{7F454D75-113D-4874-926A-E554CC730F08}" vid="{87008BEE-1716-4E5D-BA4B-C9949747E63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1264</Words>
  <Application>Microsoft Office PowerPoint</Application>
  <PresentationFormat>Custom</PresentationFormat>
  <Paragraphs>111</Paragraphs>
  <Slides>19</Slides>
  <Notes>0</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1_Office Theme</vt:lpstr>
      <vt:lpstr>Theme1</vt:lpstr>
      <vt:lpstr>1_Theme1</vt:lpstr>
      <vt:lpstr>2_Theme1</vt:lpstr>
      <vt:lpstr>"Special Stains in Cancer Diagnosis: Focus on Epithelial and Connective Tissue Tumors"  </vt:lpstr>
      <vt:lpstr>Objective</vt:lpstr>
      <vt:lpstr> </vt:lpstr>
      <vt:lpstr>Epithelial Tissues </vt:lpstr>
      <vt:lpstr>Importance of Special Stains in Epithelial Tumor Diagnosis </vt:lpstr>
      <vt:lpstr>Hematoxylin &amp; Eosin (H&amp;E)</vt:lpstr>
      <vt:lpstr>PAS (Periodic Acid-Schiff) </vt:lpstr>
      <vt:lpstr>PowerPoint Presentation</vt:lpstr>
      <vt:lpstr>PowerPoint Presentation</vt:lpstr>
      <vt:lpstr>PowerPoint Presentation</vt:lpstr>
      <vt:lpstr>Connective Tissue </vt:lpstr>
      <vt:lpstr>PowerPoint Presentation</vt:lpstr>
      <vt:lpstr>PowerPoint Presentation</vt:lpstr>
      <vt:lpstr>PowerPoint Presentation</vt:lpstr>
      <vt:lpstr>Reticulin (Silver Stain) </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goes here</dc:title>
  <dc:creator>hp</dc:creator>
  <cp:lastModifiedBy>surface</cp:lastModifiedBy>
  <cp:revision>17</cp:revision>
  <dcterms:created xsi:type="dcterms:W3CDTF">2024-10-15T21:28:00Z</dcterms:created>
  <dcterms:modified xsi:type="dcterms:W3CDTF">2025-06-15T22:36:04Z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9ACFED94567A4930812BC6552EA9470D_12</vt:lpwstr>
  </property>
  <property fmtid="{D5CDD505-2E9C-101B-9397-08002B2CF9AE}" pid="3" name="KSOProductBuildVer">
    <vt:lpwstr>1033-12.2.0.18911</vt:lpwstr>
  </property>
</Properties>
</file>