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2.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7" r:id="rId2"/>
    <p:sldId id="290" r:id="rId3"/>
    <p:sldId id="260" r:id="rId4"/>
    <p:sldId id="295" r:id="rId5"/>
    <p:sldId id="262" r:id="rId6"/>
    <p:sldId id="298" r:id="rId7"/>
    <p:sldId id="292" r:id="rId8"/>
    <p:sldId id="293" r:id="rId9"/>
    <p:sldId id="294" r:id="rId10"/>
    <p:sldId id="263" r:id="rId11"/>
    <p:sldId id="297" r:id="rId12"/>
    <p:sldId id="267" r:id="rId13"/>
    <p:sldId id="265" r:id="rId14"/>
    <p:sldId id="279" r:id="rId15"/>
    <p:sldId id="266" r:id="rId16"/>
    <p:sldId id="278" r:id="rId17"/>
    <p:sldId id="269" r:id="rId18"/>
    <p:sldId id="268" r:id="rId19"/>
    <p:sldId id="274" r:id="rId20"/>
    <p:sldId id="270" r:id="rId21"/>
    <p:sldId id="271" r:id="rId22"/>
    <p:sldId id="296"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17550-C8E0-4C01-8902-5454C3AE6D03}" v="2" dt="2025-11-22T18:25:19.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67" d="100"/>
          <a:sy n="67" d="100"/>
        </p:scale>
        <p:origin x="66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th sami" userId="9a5a20eaf1ac7a89" providerId="LiveId" clId="{21FC5B64-75B9-4B7C-9E6B-C2F3FD6F9B6A}"/>
    <pc:docChg chg="custSel addSld delSld modSld">
      <pc:chgData name="harith sami" userId="9a5a20eaf1ac7a89" providerId="LiveId" clId="{21FC5B64-75B9-4B7C-9E6B-C2F3FD6F9B6A}" dt="2025-11-22T21:00:01.068" v="394" actId="14100"/>
      <pc:docMkLst>
        <pc:docMk/>
      </pc:docMkLst>
      <pc:sldChg chg="modSp mod">
        <pc:chgData name="harith sami" userId="9a5a20eaf1ac7a89" providerId="LiveId" clId="{21FC5B64-75B9-4B7C-9E6B-C2F3FD6F9B6A}" dt="2025-11-22T19:04:21.690" v="389" actId="20577"/>
        <pc:sldMkLst>
          <pc:docMk/>
          <pc:sldMk cId="0" sldId="257"/>
        </pc:sldMkLst>
        <pc:spChg chg="mod">
          <ac:chgData name="harith sami" userId="9a5a20eaf1ac7a89" providerId="LiveId" clId="{21FC5B64-75B9-4B7C-9E6B-C2F3FD6F9B6A}" dt="2025-11-22T19:04:21.690" v="389" actId="20577"/>
          <ac:spMkLst>
            <pc:docMk/>
            <pc:sldMk cId="0" sldId="257"/>
            <ac:spMk id="4" creationId="{00000000-0000-0000-0000-000000000000}"/>
          </ac:spMkLst>
        </pc:spChg>
      </pc:sldChg>
      <pc:sldChg chg="modSp mod">
        <pc:chgData name="harith sami" userId="9a5a20eaf1ac7a89" providerId="LiveId" clId="{21FC5B64-75B9-4B7C-9E6B-C2F3FD6F9B6A}" dt="2025-11-22T20:54:03.244" v="390" actId="20577"/>
        <pc:sldMkLst>
          <pc:docMk/>
          <pc:sldMk cId="0" sldId="260"/>
        </pc:sldMkLst>
        <pc:spChg chg="mod">
          <ac:chgData name="harith sami" userId="9a5a20eaf1ac7a89" providerId="LiveId" clId="{21FC5B64-75B9-4B7C-9E6B-C2F3FD6F9B6A}" dt="2025-11-22T20:54:03.244" v="390" actId="20577"/>
          <ac:spMkLst>
            <pc:docMk/>
            <pc:sldMk cId="0" sldId="260"/>
            <ac:spMk id="5" creationId="{069301B5-39BB-2BAC-F2F7-E770002C8722}"/>
          </ac:spMkLst>
        </pc:spChg>
      </pc:sldChg>
      <pc:sldChg chg="modSp mod">
        <pc:chgData name="harith sami" userId="9a5a20eaf1ac7a89" providerId="LiveId" clId="{21FC5B64-75B9-4B7C-9E6B-C2F3FD6F9B6A}" dt="2025-11-22T18:23:07.383" v="81" actId="13900"/>
        <pc:sldMkLst>
          <pc:docMk/>
          <pc:sldMk cId="0" sldId="290"/>
        </pc:sldMkLst>
        <pc:spChg chg="mod">
          <ac:chgData name="harith sami" userId="9a5a20eaf1ac7a89" providerId="LiveId" clId="{21FC5B64-75B9-4B7C-9E6B-C2F3FD6F9B6A}" dt="2025-11-22T18:23:07.383" v="81" actId="13900"/>
          <ac:spMkLst>
            <pc:docMk/>
            <pc:sldMk cId="0" sldId="290"/>
            <ac:spMk id="3" creationId="{00000000-0000-0000-0000-000000000000}"/>
          </ac:spMkLst>
        </pc:spChg>
      </pc:sldChg>
      <pc:sldChg chg="del">
        <pc:chgData name="harith sami" userId="9a5a20eaf1ac7a89" providerId="LiveId" clId="{21FC5B64-75B9-4B7C-9E6B-C2F3FD6F9B6A}" dt="2025-11-22T18:43:50.105" v="363" actId="47"/>
        <pc:sldMkLst>
          <pc:docMk/>
          <pc:sldMk cId="3606702525" sldId="291"/>
        </pc:sldMkLst>
      </pc:sldChg>
      <pc:sldChg chg="addSp modSp new mod">
        <pc:chgData name="harith sami" userId="9a5a20eaf1ac7a89" providerId="LiveId" clId="{21FC5B64-75B9-4B7C-9E6B-C2F3FD6F9B6A}" dt="2025-11-22T18:29:46.290" v="300" actId="20577"/>
        <pc:sldMkLst>
          <pc:docMk/>
          <pc:sldMk cId="119047448" sldId="295"/>
        </pc:sldMkLst>
        <pc:spChg chg="mod">
          <ac:chgData name="harith sami" userId="9a5a20eaf1ac7a89" providerId="LiveId" clId="{21FC5B64-75B9-4B7C-9E6B-C2F3FD6F9B6A}" dt="2025-11-22T18:25:13.040" v="106" actId="255"/>
          <ac:spMkLst>
            <pc:docMk/>
            <pc:sldMk cId="119047448" sldId="295"/>
            <ac:spMk id="2" creationId="{4336BEE5-E543-A42C-C5A7-7CF98068649E}"/>
          </ac:spMkLst>
        </pc:spChg>
        <pc:spChg chg="add mod">
          <ac:chgData name="harith sami" userId="9a5a20eaf1ac7a89" providerId="LiveId" clId="{21FC5B64-75B9-4B7C-9E6B-C2F3FD6F9B6A}" dt="2025-11-22T18:29:46.290" v="300" actId="20577"/>
          <ac:spMkLst>
            <pc:docMk/>
            <pc:sldMk cId="119047448" sldId="295"/>
            <ac:spMk id="3" creationId="{5C8B0AE5-2A63-D159-C3F8-A682414B194A}"/>
          </ac:spMkLst>
        </pc:spChg>
      </pc:sldChg>
      <pc:sldChg chg="addSp modSp new mod">
        <pc:chgData name="harith sami" userId="9a5a20eaf1ac7a89" providerId="LiveId" clId="{21FC5B64-75B9-4B7C-9E6B-C2F3FD6F9B6A}" dt="2025-11-22T18:39:49.398" v="355" actId="14100"/>
        <pc:sldMkLst>
          <pc:docMk/>
          <pc:sldMk cId="572251562" sldId="296"/>
        </pc:sldMkLst>
        <pc:picChg chg="add mod">
          <ac:chgData name="harith sami" userId="9a5a20eaf1ac7a89" providerId="LiveId" clId="{21FC5B64-75B9-4B7C-9E6B-C2F3FD6F9B6A}" dt="2025-11-22T18:39:49.398" v="355" actId="14100"/>
          <ac:picMkLst>
            <pc:docMk/>
            <pc:sldMk cId="572251562" sldId="296"/>
            <ac:picMk id="4" creationId="{862E3F0D-EA19-B5A1-B010-0729DB0CF007}"/>
          </ac:picMkLst>
        </pc:picChg>
      </pc:sldChg>
      <pc:sldChg chg="addSp modSp new mod">
        <pc:chgData name="harith sami" userId="9a5a20eaf1ac7a89" providerId="LiveId" clId="{21FC5B64-75B9-4B7C-9E6B-C2F3FD6F9B6A}" dt="2025-11-22T18:41:36.998" v="362" actId="14100"/>
        <pc:sldMkLst>
          <pc:docMk/>
          <pc:sldMk cId="1545331525" sldId="297"/>
        </pc:sldMkLst>
        <pc:picChg chg="add mod">
          <ac:chgData name="harith sami" userId="9a5a20eaf1ac7a89" providerId="LiveId" clId="{21FC5B64-75B9-4B7C-9E6B-C2F3FD6F9B6A}" dt="2025-11-22T18:41:36.998" v="362" actId="14100"/>
          <ac:picMkLst>
            <pc:docMk/>
            <pc:sldMk cId="1545331525" sldId="297"/>
            <ac:picMk id="4" creationId="{A3944C85-A71D-0837-C411-D6F0A5AAA317}"/>
          </ac:picMkLst>
        </pc:picChg>
      </pc:sldChg>
      <pc:sldChg chg="addSp modSp new mod">
        <pc:chgData name="harith sami" userId="9a5a20eaf1ac7a89" providerId="LiveId" clId="{21FC5B64-75B9-4B7C-9E6B-C2F3FD6F9B6A}" dt="2025-11-22T21:00:01.068" v="394" actId="14100"/>
        <pc:sldMkLst>
          <pc:docMk/>
          <pc:sldMk cId="2331064332" sldId="298"/>
        </pc:sldMkLst>
        <pc:picChg chg="add mod">
          <ac:chgData name="harith sami" userId="9a5a20eaf1ac7a89" providerId="LiveId" clId="{21FC5B64-75B9-4B7C-9E6B-C2F3FD6F9B6A}" dt="2025-11-22T21:00:01.068" v="394" actId="14100"/>
          <ac:picMkLst>
            <pc:docMk/>
            <pc:sldMk cId="2331064332" sldId="298"/>
            <ac:picMk id="4" creationId="{2D2E7412-F91E-81B9-6DC3-A87B9AF461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2025-11-22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3.png"/><Relationship Id="rId18" Type="http://schemas.openxmlformats.org/officeDocument/2006/relationships/image" Target="NULL" TargetMode="Externa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Master" Target="../slideMasters/slideMaster1.xml"/><Relationship Id="rId17" Type="http://schemas.openxmlformats.org/officeDocument/2006/relationships/image" Target="../media/image5.png"/><Relationship Id="rId2" Type="http://schemas.openxmlformats.org/officeDocument/2006/relationships/tags" Target="../tags/tag12.xml"/><Relationship Id="rId16" Type="http://schemas.microsoft.com/office/2007/relationships/hdphoto" Target="../media/hdphoto2.wdp"/><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4.png"/><Relationship Id="rId10" Type="http://schemas.openxmlformats.org/officeDocument/2006/relationships/tags" Target="../tags/tag20.xml"/><Relationship Id="rId19" Type="http://schemas.openxmlformats.org/officeDocument/2006/relationships/image" Target="../media/image6.png"/><Relationship Id="rId4" Type="http://schemas.openxmlformats.org/officeDocument/2006/relationships/tags" Target="../tags/tag14.xml"/><Relationship Id="rId9" Type="http://schemas.openxmlformats.org/officeDocument/2006/relationships/tags" Target="../tags/tag19.xml"/><Relationship Id="rId1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1.xml"/><Relationship Id="rId5" Type="http://schemas.openxmlformats.org/officeDocument/2006/relationships/tags" Target="../tags/tag78.xml"/><Relationship Id="rId4" Type="http://schemas.openxmlformats.org/officeDocument/2006/relationships/tags" Target="../tags/tag7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6.xml"/><Relationship Id="rId13" Type="http://schemas.microsoft.com/office/2007/relationships/hdphoto" Target="../media/hdphoto2.wdp"/><Relationship Id="rId18" Type="http://schemas.openxmlformats.org/officeDocument/2006/relationships/image" Target="../media/image6.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4.png"/><Relationship Id="rId17" Type="http://schemas.microsoft.com/office/2007/relationships/hdphoto" Target="../media/hdphoto1.wdp"/><Relationship Id="rId2" Type="http://schemas.openxmlformats.org/officeDocument/2006/relationships/tags" Target="../tags/tag80.xml"/><Relationship Id="rId16" Type="http://schemas.openxmlformats.org/officeDocument/2006/relationships/image" Target="../media/image3.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slideMaster" Target="../slideMasters/slideMaster1.xml"/><Relationship Id="rId5" Type="http://schemas.openxmlformats.org/officeDocument/2006/relationships/tags" Target="../tags/tag83.xml"/><Relationship Id="rId15" Type="http://schemas.openxmlformats.org/officeDocument/2006/relationships/image" Target="NULL" TargetMode="Externa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1.xml"/><Relationship Id="rId4" Type="http://schemas.openxmlformats.org/officeDocument/2006/relationships/tags" Target="../tags/tag9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12" Type="http://schemas.microsoft.com/office/2007/relationships/hdphoto" Target="../media/hdphoto3.wdp"/><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8.png"/><Relationship Id="rId5" Type="http://schemas.openxmlformats.org/officeDocument/2006/relationships/tags" Target="../tags/tag31.xml"/><Relationship Id="rId10" Type="http://schemas.openxmlformats.org/officeDocument/2006/relationships/image" Target="NULL" TargetMode="External"/><Relationship Id="rId4" Type="http://schemas.openxmlformats.org/officeDocument/2006/relationships/tags" Target="../tags/tag30.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0.png"/><Relationship Id="rId3" Type="http://schemas.openxmlformats.org/officeDocument/2006/relationships/tags" Target="../tags/tag36.xml"/><Relationship Id="rId7" Type="http://schemas.openxmlformats.org/officeDocument/2006/relationships/tags" Target="../tags/tag40.xml"/><Relationship Id="rId12" Type="http://schemas.microsoft.com/office/2007/relationships/hdphoto" Target="../media/hdphoto4.wdp"/><Relationship Id="rId2" Type="http://schemas.openxmlformats.org/officeDocument/2006/relationships/tags" Target="../tags/tag35.xml"/><Relationship Id="rId16" Type="http://schemas.microsoft.com/office/2007/relationships/hdphoto" Target="../media/hdphoto5.wdp"/><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9.png"/><Relationship Id="rId5" Type="http://schemas.openxmlformats.org/officeDocument/2006/relationships/tags" Target="../tags/tag38.xml"/><Relationship Id="rId15" Type="http://schemas.openxmlformats.org/officeDocument/2006/relationships/image" Target="../media/image11.png"/><Relationship Id="rId10" Type="http://schemas.openxmlformats.org/officeDocument/2006/relationships/slideMaster" Target="../slideMasters/slideMaster1.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NULL"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矩形 3"/>
          <p:cNvSpPr/>
          <p:nvPr userDrawn="1">
            <p:custDataLst>
              <p:tags r:id="rId1"/>
            </p:custDataLst>
          </p:nvPr>
        </p:nvSpPr>
        <p:spPr>
          <a:xfrm flipH="1" flipV="1">
            <a:off x="-1270" y="0"/>
            <a:ext cx="12191365" cy="6858000"/>
          </a:xfrm>
          <a:prstGeom prst="rect">
            <a:avLst/>
          </a:prstGeom>
          <a:gradFill>
            <a:gsLst>
              <a:gs pos="0">
                <a:schemeClr val="accent1"/>
              </a:gs>
              <a:gs pos="44000">
                <a:schemeClr val="accent2">
                  <a:lumMod val="60000"/>
                  <a:lumOff val="40000"/>
                </a:schemeClr>
              </a:gs>
              <a:gs pos="81000">
                <a:schemeClr val="bg1"/>
              </a:gs>
            </a:gsLst>
            <a:lin ang="1956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13" name="图片 12"/>
          <p:cNvPicPr>
            <a:picLocks noChangeAspect="1"/>
          </p:cNvPicPr>
          <p:nvPr userDrawn="1">
            <p:custDataLst>
              <p:tags r:id="rId2"/>
            </p:custDataLst>
          </p:nvPr>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brightnessContrast bright="-20000"/>
                    </a14:imgEffect>
                  </a14:imgLayer>
                </a14:imgProps>
              </a:ext>
            </a:extLst>
          </a:blip>
          <a:stretch>
            <a:fillRect/>
          </a:stretch>
        </p:blipFill>
        <p:spPr>
          <a:xfrm>
            <a:off x="9777775" y="5528120"/>
            <a:ext cx="2414225" cy="1347333"/>
          </a:xfrm>
          <a:prstGeom prst="rect">
            <a:avLst/>
          </a:prstGeom>
        </p:spPr>
      </p:pic>
      <p:pic>
        <p:nvPicPr>
          <p:cNvPr id="5" name="图片 4"/>
          <p:cNvPicPr>
            <a:picLocks noChangeAspect="1"/>
          </p:cNvPicPr>
          <p:nvPr userDrawn="1">
            <p:custDataLst>
              <p:tags r:id="rId3"/>
            </p:custDataLst>
          </p:nvPr>
        </p:nvPicPr>
        <p:blipFill>
          <a:blip r:embed="rId15">
            <a:duotone>
              <a:prstClr val="black"/>
              <a:schemeClr val="accent2">
                <a:tint val="45000"/>
                <a:satMod val="400000"/>
              </a:schemeClr>
            </a:duotone>
            <a:extLst>
              <a:ext uri="{BEBA8EAE-BF5A-486C-A8C5-ECC9F3942E4B}">
                <a14:imgProps xmlns:a14="http://schemas.microsoft.com/office/drawing/2010/main">
                  <a14:imgLayer r:embed="rId16">
                    <a14:imgEffect>
                      <a14:brightnessContrast bright="40000"/>
                    </a14:imgEffect>
                  </a14:imgLayer>
                </a14:imgProps>
              </a:ext>
            </a:extLst>
          </a:blip>
          <a:stretch>
            <a:fillRect/>
          </a:stretch>
        </p:blipFill>
        <p:spPr>
          <a:xfrm>
            <a:off x="6585267" y="0"/>
            <a:ext cx="4956478" cy="4895512"/>
          </a:xfrm>
          <a:prstGeom prst="rect">
            <a:avLst/>
          </a:prstGeom>
        </p:spPr>
      </p:pic>
      <p:pic>
        <p:nvPicPr>
          <p:cNvPr id="9" name="@png2x_01_封面"/>
          <p:cNvPicPr>
            <a:picLocks noChangeAspect="1"/>
          </p:cNvPicPr>
          <p:nvPr userDrawn="1">
            <p:custDataLst>
              <p:tags r:id="rId4"/>
            </p:custDataLst>
          </p:nvPr>
        </p:nvPicPr>
        <p:blipFill>
          <a:blip r:embed="rId17" r:link="rId18"/>
          <a:stretch>
            <a:fillRect/>
          </a:stretch>
        </p:blipFill>
        <p:spPr>
          <a:xfrm>
            <a:off x="0" y="18514"/>
            <a:ext cx="8978900" cy="6858000"/>
          </a:xfrm>
          <a:prstGeom prst="rect">
            <a:avLst/>
          </a:prstGeom>
        </p:spPr>
      </p:pic>
      <p:sp>
        <p:nvSpPr>
          <p:cNvPr id="2" name="标题 1"/>
          <p:cNvSpPr>
            <a:spLocks noGrp="1"/>
          </p:cNvSpPr>
          <p:nvPr>
            <p:ph type="ctrTitle" hasCustomPrompt="1"/>
            <p:custDataLst>
              <p:tags r:id="rId5"/>
            </p:custDataLst>
          </p:nvPr>
        </p:nvSpPr>
        <p:spPr>
          <a:xfrm>
            <a:off x="1013460" y="2205355"/>
            <a:ext cx="10515600" cy="2115185"/>
          </a:xfrm>
        </p:spPr>
        <p:txBody>
          <a:bodyPr anchor="t" anchorCtr="0">
            <a:normAutofit/>
          </a:bodyPr>
          <a:lstStyle>
            <a:lvl1pPr algn="l">
              <a:lnSpc>
                <a:spcPct val="100000"/>
              </a:lnSpc>
              <a:defRPr sz="5400">
                <a:solidFill>
                  <a:schemeClr val="tx1"/>
                </a:solidFill>
                <a:latin typeface="+mj-lt"/>
                <a:sym typeface="Arial" panose="020B0604020202020204" pitchFamily="34" charset="0"/>
              </a:defRPr>
            </a:lvl1pPr>
          </a:lstStyle>
          <a:p>
            <a:r>
              <a:rPr lang="en-US" dirty="0">
                <a:latin typeface="+mj-lt"/>
              </a:rPr>
              <a:t>Click to add title</a:t>
            </a:r>
          </a:p>
        </p:txBody>
      </p:sp>
      <p:pic>
        <p:nvPicPr>
          <p:cNvPr id="14" name="图片 13"/>
          <p:cNvPicPr>
            <a:picLocks noChangeAspect="1"/>
          </p:cNvPicPr>
          <p:nvPr userDrawn="1">
            <p:custDataLst>
              <p:tags r:id="rId6"/>
            </p:custDataLst>
          </p:nvPr>
        </p:nvPicPr>
        <p:blipFill>
          <a:blip r:embed="rId19">
            <a:duotone>
              <a:schemeClr val="accent1">
                <a:shade val="45000"/>
                <a:satMod val="135000"/>
              </a:schemeClr>
              <a:prstClr val="white"/>
            </a:duotone>
          </a:blip>
          <a:stretch>
            <a:fillRect/>
          </a:stretch>
        </p:blipFill>
        <p:spPr>
          <a:xfrm>
            <a:off x="220551" y="5785011"/>
            <a:ext cx="2560542" cy="1072989"/>
          </a:xfrm>
          <a:prstGeom prst="rect">
            <a:avLst/>
          </a:prstGeom>
        </p:spPr>
      </p:pic>
      <p:sp>
        <p:nvSpPr>
          <p:cNvPr id="3" name="副标题 2"/>
          <p:cNvSpPr>
            <a:spLocks noGrp="1"/>
          </p:cNvSpPr>
          <p:nvPr>
            <p:ph type="subTitle" idx="1" hasCustomPrompt="1"/>
            <p:custDataLst>
              <p:tags r:id="rId7"/>
            </p:custDataLst>
          </p:nvPr>
        </p:nvSpPr>
        <p:spPr>
          <a:xfrm>
            <a:off x="1019175" y="819150"/>
            <a:ext cx="10515600" cy="1371600"/>
          </a:xfrm>
        </p:spPr>
        <p:txBody>
          <a:bodyPr anchor="b">
            <a:normAutofit/>
          </a:bodyPr>
          <a:lstStyle>
            <a:lvl1pPr marL="0" indent="0" algn="just">
              <a:lnSpc>
                <a:spcPct val="100000"/>
              </a:lnSpc>
              <a:buNone/>
              <a:defRPr sz="2000">
                <a:latin typeface="+mj-lt"/>
                <a:sym typeface="Arial" panose="020B0604020202020204" pitchFamily="34" charset="0"/>
              </a:defRPr>
            </a:lvl1pPr>
            <a:lvl2pPr marL="457200" indent="0" algn="ctr">
              <a:buNone/>
              <a:defRPr sz="2000">
                <a:latin typeface="+mj-lt"/>
              </a:defRPr>
            </a:lvl2pPr>
            <a:lvl3pPr marL="914400" indent="0" algn="ctr">
              <a:buNone/>
              <a:defRPr sz="1800">
                <a:latin typeface="+mj-lt"/>
              </a:defRPr>
            </a:lvl3pPr>
            <a:lvl4pPr marL="1371600" indent="0" algn="ctr">
              <a:buNone/>
              <a:defRPr sz="1600">
                <a:latin typeface="+mj-lt"/>
              </a:defRPr>
            </a:lvl4pPr>
            <a:lvl5pPr marL="1828800" indent="0" algn="ctr">
              <a:buNone/>
              <a:defRPr sz="1600">
                <a:latin typeface="+mj-lt"/>
              </a:defRPr>
            </a:lvl5pPr>
            <a:lvl6pPr marL="2286000" indent="0" algn="ctr">
              <a:buNone/>
              <a:defRPr sz="1600">
                <a:latin typeface="+mj-lt"/>
              </a:defRPr>
            </a:lvl6pPr>
            <a:lvl7pPr marL="2743200" indent="0" algn="ctr">
              <a:buNone/>
              <a:defRPr sz="1600">
                <a:latin typeface="+mj-lt"/>
              </a:defRPr>
            </a:lvl7pPr>
            <a:lvl8pPr marL="3200400" indent="0" algn="ctr">
              <a:buNone/>
              <a:defRPr sz="1600">
                <a:latin typeface="+mj-lt"/>
              </a:defRPr>
            </a:lvl8pPr>
            <a:lvl9pPr marL="3657600" indent="0" algn="ctr">
              <a:buNone/>
              <a:defRPr sz="1600">
                <a:latin typeface="+mj-lt"/>
              </a:defRPr>
            </a:lvl9pPr>
          </a:lstStyle>
          <a:p>
            <a:r>
              <a:rPr lang="en-US" dirty="0">
                <a:latin typeface="+mj-lt"/>
              </a:rPr>
              <a:t>Click to add subtitle</a:t>
            </a:r>
            <a:endParaRPr lang="en-US" dirty="0"/>
          </a:p>
        </p:txBody>
      </p:sp>
      <p:sp>
        <p:nvSpPr>
          <p:cNvPr id="24" name="署名占位符 10"/>
          <p:cNvSpPr>
            <a:spLocks noGrp="1"/>
          </p:cNvSpPr>
          <p:nvPr>
            <p:ph type="body" sz="quarter" idx="17" hasCustomPrompt="1"/>
            <p:custDataLst>
              <p:tags r:id="rId8"/>
            </p:custDataLst>
          </p:nvPr>
        </p:nvSpPr>
        <p:spPr>
          <a:xfrm>
            <a:off x="1015681" y="4327980"/>
            <a:ext cx="10525125" cy="1745274"/>
          </a:xfrm>
        </p:spPr>
        <p:txBody>
          <a:bodyPr anchor="t">
            <a:normAutofit/>
          </a:bodyPr>
          <a:lstStyle>
            <a:lvl1pPr marL="0" indent="0" algn="just">
              <a:lnSpc>
                <a:spcPct val="100000"/>
              </a:lnSpc>
              <a:buNone/>
              <a:defRPr sz="2000">
                <a:latin typeface="+mn-lt"/>
                <a:sym typeface="Arial" panose="020B0604020202020204" pitchFamily="34" charset="0"/>
              </a:defRPr>
            </a:lvl1pPr>
          </a:lstStyle>
          <a:p>
            <a:pPr lvl="0"/>
            <a:r>
              <a:rPr lang="en-US" dirty="0">
                <a:latin typeface="+mn-lt"/>
              </a:rPr>
              <a:t>Click to add text</a:t>
            </a:r>
            <a:endParaRPr lang="en-US" dirty="0"/>
          </a:p>
        </p:txBody>
      </p:sp>
      <p:sp>
        <p:nvSpPr>
          <p:cNvPr id="22" name="日期占位符 21"/>
          <p:cNvSpPr>
            <a:spLocks noGrp="1"/>
          </p:cNvSpPr>
          <p:nvPr>
            <p:ph type="dt" sz="half" idx="18"/>
            <p:custDataLst>
              <p:tags r:id="rId9"/>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23" name="页脚占位符 22"/>
          <p:cNvSpPr>
            <a:spLocks noGrp="1"/>
          </p:cNvSpPr>
          <p:nvPr>
            <p:ph type="ftr" sz="quarter" idx="19"/>
            <p:custDataLst>
              <p:tags r:id="rId10"/>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25" name="灯片编号占位符 24"/>
          <p:cNvSpPr>
            <a:spLocks noGrp="1"/>
          </p:cNvSpPr>
          <p:nvPr>
            <p:ph type="sldNum" sz="quarter" idx="20"/>
            <p:custDataLst>
              <p:tags r:id="rId11"/>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840105" y="360045"/>
            <a:ext cx="10515600" cy="763270"/>
          </a:xfrm>
        </p:spPr>
        <p:txBody>
          <a:bodyPr anchor="t" anchorCtr="0"/>
          <a:lstStyle>
            <a:lvl1pPr algn="l">
              <a:defRPr>
                <a:latin typeface="+mj-lt"/>
                <a:sym typeface="Arial" panose="020B0604020202020204" pitchFamily="34" charset="0"/>
              </a:defRPr>
            </a:lvl1pPr>
          </a:lstStyle>
          <a:p>
            <a:r>
              <a:rPr lang="en-US" dirty="0">
                <a:latin typeface="+mj-lt"/>
              </a:rPr>
              <a:t>Click to add title</a:t>
            </a:r>
            <a:endParaRPr lang="en-US" dirty="0"/>
          </a:p>
        </p:txBody>
      </p:sp>
      <p:sp>
        <p:nvSpPr>
          <p:cNvPr id="3" name="文本占位符 2"/>
          <p:cNvSpPr>
            <a:spLocks noGrp="1"/>
          </p:cNvSpPr>
          <p:nvPr>
            <p:ph type="body" idx="1" hasCustomPrompt="1"/>
            <p:custDataLst>
              <p:tags r:id="rId2"/>
            </p:custDataLst>
          </p:nvPr>
        </p:nvSpPr>
        <p:spPr>
          <a:xfrm>
            <a:off x="838200" y="1296000"/>
            <a:ext cx="10514012" cy="576000"/>
          </a:xfrm>
        </p:spPr>
        <p:txBody>
          <a:bodyPr anchor="t"/>
          <a:lstStyle>
            <a:lvl1pPr marL="0" indent="0">
              <a:buNone/>
              <a:defRPr sz="2400" b="0">
                <a:latin typeface="+mj-lt"/>
                <a:sym typeface="Arial" panose="020B0604020202020204" pitchFamily="34" charset="0"/>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8" name="页脚占位符 4"/>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9" name="灯片编号占位符 5"/>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 name="矩形 7"/>
          <p:cNvSpPr/>
          <p:nvPr userDrawn="1">
            <p:custDataLst>
              <p:tags r:id="rId1"/>
            </p:custDataLst>
          </p:nvPr>
        </p:nvSpPr>
        <p:spPr>
          <a:xfrm flipH="1" flipV="1">
            <a:off x="-1270" y="0"/>
            <a:ext cx="12191365" cy="6858000"/>
          </a:xfrm>
          <a:prstGeom prst="rect">
            <a:avLst/>
          </a:prstGeom>
          <a:gradFill>
            <a:gsLst>
              <a:gs pos="0">
                <a:schemeClr val="accent1"/>
              </a:gs>
              <a:gs pos="44000">
                <a:schemeClr val="accent2">
                  <a:lumMod val="60000"/>
                  <a:lumOff val="40000"/>
                </a:schemeClr>
              </a:gs>
              <a:gs pos="81000">
                <a:schemeClr val="bg1"/>
              </a:gs>
            </a:gsLst>
            <a:lin ang="1956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3" name="图片 2"/>
          <p:cNvPicPr>
            <a:picLocks noChangeAspect="1"/>
          </p:cNvPicPr>
          <p:nvPr userDrawn="1">
            <p:custDataLst>
              <p:tags r:id="rId2"/>
            </p:custDataLst>
          </p:nvPr>
        </p:nvPicPr>
        <p:blipFill>
          <a:blip r:embed="rId12">
            <a:duotone>
              <a:prstClr val="black"/>
              <a:schemeClr val="accent2">
                <a:tint val="45000"/>
                <a:satMod val="400000"/>
              </a:schemeClr>
            </a:duotone>
            <a:extLst>
              <a:ext uri="{BEBA8EAE-BF5A-486C-A8C5-ECC9F3942E4B}">
                <a14:imgProps xmlns:a14="http://schemas.microsoft.com/office/drawing/2010/main">
                  <a14:imgLayer r:embed="rId13">
                    <a14:imgEffect>
                      <a14:brightnessContrast bright="40000"/>
                    </a14:imgEffect>
                  </a14:imgLayer>
                </a14:imgProps>
              </a:ext>
            </a:extLst>
          </a:blip>
          <a:stretch>
            <a:fillRect/>
          </a:stretch>
        </p:blipFill>
        <p:spPr>
          <a:xfrm>
            <a:off x="6585267" y="0"/>
            <a:ext cx="4956478" cy="4895512"/>
          </a:xfrm>
          <a:prstGeom prst="rect">
            <a:avLst/>
          </a:prstGeom>
        </p:spPr>
      </p:pic>
      <p:pic>
        <p:nvPicPr>
          <p:cNvPr id="9" name="@png2x_01_结束"/>
          <p:cNvPicPr>
            <a:picLocks noChangeAspect="1"/>
          </p:cNvPicPr>
          <p:nvPr userDrawn="1">
            <p:custDataLst>
              <p:tags r:id="rId3"/>
            </p:custDataLst>
          </p:nvPr>
        </p:nvPicPr>
        <p:blipFill>
          <a:blip r:embed="rId14" r:link="rId15"/>
          <a:stretch>
            <a:fillRect/>
          </a:stretch>
        </p:blipFill>
        <p:spPr>
          <a:xfrm>
            <a:off x="1587" y="0"/>
            <a:ext cx="8978900" cy="6858000"/>
          </a:xfrm>
          <a:prstGeom prst="rect">
            <a:avLst/>
          </a:prstGeom>
        </p:spPr>
      </p:pic>
      <p:sp>
        <p:nvSpPr>
          <p:cNvPr id="2" name="标题 1"/>
          <p:cNvSpPr>
            <a:spLocks noGrp="1"/>
          </p:cNvSpPr>
          <p:nvPr>
            <p:ph type="ctrTitle" hasCustomPrompt="1"/>
            <p:custDataLst>
              <p:tags r:id="rId4"/>
            </p:custDataLst>
          </p:nvPr>
        </p:nvSpPr>
        <p:spPr>
          <a:xfrm>
            <a:off x="1001486" y="1103086"/>
            <a:ext cx="7489371" cy="2453412"/>
          </a:xfrm>
        </p:spPr>
        <p:txBody>
          <a:bodyPr anchor="b"/>
          <a:lstStyle>
            <a:lvl1pPr algn="l">
              <a:lnSpc>
                <a:spcPct val="100000"/>
              </a:lnSpc>
              <a:defRPr sz="6000">
                <a:solidFill>
                  <a:schemeClr val="tx1"/>
                </a:solidFill>
                <a:latin typeface="+mj-lt"/>
                <a:sym typeface="Arial" panose="020B0604020202020204" pitchFamily="34" charset="0"/>
              </a:defRPr>
            </a:lvl1pPr>
          </a:lstStyle>
          <a:p>
            <a:r>
              <a:rPr lang="en-US" dirty="0">
                <a:latin typeface="+mj-lt"/>
              </a:rPr>
              <a:t>Click to add title</a:t>
            </a:r>
            <a:endParaRPr lang="en-US" dirty="0"/>
          </a:p>
        </p:txBody>
      </p:sp>
      <p:sp>
        <p:nvSpPr>
          <p:cNvPr id="4" name="日期占位符 3"/>
          <p:cNvSpPr>
            <a:spLocks noGrp="1"/>
          </p:cNvSpPr>
          <p:nvPr>
            <p:ph type="dt" sz="half" idx="10"/>
            <p:custDataLst>
              <p:tags r:id="rId5"/>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pic>
        <p:nvPicPr>
          <p:cNvPr id="10" name="图片 9"/>
          <p:cNvPicPr>
            <a:picLocks noChangeAspect="1"/>
          </p:cNvPicPr>
          <p:nvPr userDrawn="1">
            <p:custDataLst>
              <p:tags r:id="rId6"/>
            </p:custDataLst>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rightnessContrast bright="-20000"/>
                    </a14:imgEffect>
                  </a14:imgLayer>
                </a14:imgProps>
              </a:ext>
            </a:extLst>
          </a:blip>
          <a:stretch>
            <a:fillRect/>
          </a:stretch>
        </p:blipFill>
        <p:spPr>
          <a:xfrm>
            <a:off x="9777775" y="5555279"/>
            <a:ext cx="2414225" cy="1347333"/>
          </a:xfrm>
          <a:prstGeom prst="rect">
            <a:avLst/>
          </a:prstGeom>
        </p:spPr>
      </p:pic>
      <p:pic>
        <p:nvPicPr>
          <p:cNvPr id="13" name="图片 12"/>
          <p:cNvPicPr>
            <a:picLocks noChangeAspect="1"/>
          </p:cNvPicPr>
          <p:nvPr userDrawn="1">
            <p:custDataLst>
              <p:tags r:id="rId7"/>
            </p:custDataLst>
          </p:nvPr>
        </p:nvPicPr>
        <p:blipFill>
          <a:blip r:embed="rId18">
            <a:duotone>
              <a:schemeClr val="accent1">
                <a:shade val="45000"/>
                <a:satMod val="135000"/>
              </a:schemeClr>
              <a:prstClr val="white"/>
            </a:duotone>
          </a:blip>
          <a:stretch>
            <a:fillRect/>
          </a:stretch>
        </p:blipFill>
        <p:spPr>
          <a:xfrm>
            <a:off x="220551" y="5785011"/>
            <a:ext cx="2560542" cy="1072989"/>
          </a:xfrm>
          <a:prstGeom prst="rect">
            <a:avLst/>
          </a:prstGeom>
        </p:spPr>
      </p:pic>
      <p:sp>
        <p:nvSpPr>
          <p:cNvPr id="5" name="页脚占位符 4"/>
          <p:cNvSpPr>
            <a:spLocks noGrp="1"/>
          </p:cNvSpPr>
          <p:nvPr>
            <p:ph type="ftr" sz="quarter" idx="11"/>
            <p:custDataLst>
              <p:tags r:id="rId8"/>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
        <p:nvSpPr>
          <p:cNvPr id="24" name="署名占位符 10"/>
          <p:cNvSpPr>
            <a:spLocks noGrp="1"/>
          </p:cNvSpPr>
          <p:nvPr>
            <p:ph type="body" sz="quarter" idx="17" hasCustomPrompt="1"/>
            <p:custDataLst>
              <p:tags r:id="rId10"/>
            </p:custDataLst>
          </p:nvPr>
        </p:nvSpPr>
        <p:spPr>
          <a:xfrm>
            <a:off x="1001485" y="3898612"/>
            <a:ext cx="7489371" cy="2125541"/>
          </a:xfrm>
        </p:spPr>
        <p:txBody>
          <a:bodyPr anchor="t">
            <a:normAutofit/>
          </a:bodyPr>
          <a:lstStyle>
            <a:lvl1pPr marL="0" indent="0" algn="l">
              <a:lnSpc>
                <a:spcPct val="100000"/>
              </a:lnSpc>
              <a:buNone/>
              <a:defRPr sz="1800">
                <a:latin typeface="+mn-lt"/>
                <a:sym typeface="Arial" panose="020B0604020202020204" pitchFamily="34" charset="0"/>
              </a:defRPr>
            </a:lvl1pPr>
          </a:lstStyle>
          <a:p>
            <a:pPr lvl="0"/>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4405"/>
            <a:ext cx="10800000" cy="792000"/>
          </a:xfr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p>
        </p:txBody>
      </p:sp>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 Area</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26B5-172A-4DC2-B0B7-181CFC56B8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nchor="t" anchorCtr="0"/>
          <a:lstStyle>
            <a:lvl1pPr algn="l">
              <a:defRPr>
                <a:latin typeface="+mj-lt"/>
                <a:sym typeface="Arial" panose="020B0604020202020204" pitchFamily="34" charset="0"/>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2"/>
            </p:custDataLst>
          </p:nvPr>
        </p:nvSpPr>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4" name="日期占位符 3"/>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5" name="页脚占位符 4"/>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6" name="灯片编号占位符 5"/>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270" y="0"/>
            <a:ext cx="3658870" cy="6858000"/>
          </a:xfrm>
          <a:prstGeom prst="rect">
            <a:avLst/>
          </a:prstGeom>
          <a:gradFill>
            <a:gsLst>
              <a:gs pos="38000">
                <a:schemeClr val="accent4">
                  <a:alpha val="100000"/>
                </a:schemeClr>
              </a:gs>
              <a:gs pos="0">
                <a:schemeClr val="accent2"/>
              </a:gs>
              <a:gs pos="84000">
                <a:schemeClr val="accent1">
                  <a:alpha val="100000"/>
                </a:schemeClr>
              </a:gs>
            </a:gsLst>
            <a:lin ang="189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6" name="@png2x_01_目录"/>
          <p:cNvPicPr>
            <a:picLocks noChangeAspect="1"/>
          </p:cNvPicPr>
          <p:nvPr userDrawn="1">
            <p:custDataLst>
              <p:tags r:id="rId2"/>
            </p:custDataLst>
          </p:nvPr>
        </p:nvPicPr>
        <p:blipFill>
          <a:blip r:embed="rId9" r:link="rId10"/>
          <a:stretch>
            <a:fillRect/>
          </a:stretch>
        </p:blipFill>
        <p:spPr>
          <a:xfrm>
            <a:off x="2540" y="0"/>
            <a:ext cx="3657600" cy="6858000"/>
          </a:xfrm>
          <a:prstGeom prst="rect">
            <a:avLst/>
          </a:prstGeom>
        </p:spPr>
      </p:pic>
      <p:pic>
        <p:nvPicPr>
          <p:cNvPr id="3" name="图片 2"/>
          <p:cNvPicPr>
            <a:picLocks noChangeAspect="1"/>
          </p:cNvPicPr>
          <p:nvPr userDrawn="1">
            <p:custDataLst>
              <p:tags r:id="rId3"/>
            </p:custDataLst>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rightnessContrast bright="-20000" contrast="-20000"/>
                    </a14:imgEffect>
                    <a14:imgEffect>
                      <a14:saturation sat="0"/>
                    </a14:imgEffect>
                  </a14:imgLayer>
                </a14:imgProps>
              </a:ext>
            </a:extLst>
          </a:blip>
          <a:stretch>
            <a:fillRect/>
          </a:stretch>
        </p:blipFill>
        <p:spPr>
          <a:xfrm>
            <a:off x="1270" y="5784850"/>
            <a:ext cx="1292225" cy="1073150"/>
          </a:xfrm>
          <a:prstGeom prst="rect">
            <a:avLst/>
          </a:prstGeom>
        </p:spPr>
      </p:pic>
      <p:sp>
        <p:nvSpPr>
          <p:cNvPr id="2" name="标题 1"/>
          <p:cNvSpPr>
            <a:spLocks noGrp="1"/>
          </p:cNvSpPr>
          <p:nvPr>
            <p:ph type="title" hasCustomPrompt="1"/>
            <p:custDataLst>
              <p:tags r:id="rId4"/>
            </p:custDataLst>
          </p:nvPr>
        </p:nvSpPr>
        <p:spPr>
          <a:xfrm>
            <a:off x="209550" y="1160145"/>
            <a:ext cx="3242310" cy="4537710"/>
          </a:xfrm>
        </p:spPr>
        <p:txBody>
          <a:bodyPr anchor="ctr">
            <a:normAutofit/>
          </a:bodyPr>
          <a:lstStyle>
            <a:lvl1pPr algn="ctr">
              <a:defRPr sz="4400">
                <a:latin typeface="+mj-lt"/>
                <a:sym typeface="Arial" panose="020B0604020202020204" pitchFamily="34" charset="0"/>
              </a:defRPr>
            </a:lvl1pPr>
          </a:lstStyle>
          <a:p>
            <a:r>
              <a:rPr lang="en-US" dirty="0">
                <a:latin typeface="+mj-lt"/>
              </a:rPr>
              <a:t>Click to add title</a:t>
            </a:r>
            <a:endParaRPr lang="en-US" dirty="0"/>
          </a:p>
        </p:txBody>
      </p:sp>
      <p:sp>
        <p:nvSpPr>
          <p:cNvPr id="7" name="日期占位符 3"/>
          <p:cNvSpPr>
            <a:spLocks noGrp="1"/>
          </p:cNvSpPr>
          <p:nvPr>
            <p:ph type="dt" sz="half" idx="10"/>
            <p:custDataLst>
              <p:tags r:id="rId5"/>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8" name="页脚占位符 4"/>
          <p:cNvSpPr>
            <a:spLocks noGrp="1"/>
          </p:cNvSpPr>
          <p:nvPr>
            <p:ph type="ftr" sz="quarter" idx="11"/>
            <p:custDataLst>
              <p:tags r:id="rId6"/>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9" name="灯片编号占位符 5"/>
          <p:cNvSpPr>
            <a:spLocks noGrp="1"/>
          </p:cNvSpPr>
          <p:nvPr>
            <p:ph type="sldNum" sz="quarter" idx="12"/>
            <p:custDataLst>
              <p:tags r:id="rId7"/>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1270" y="0"/>
            <a:ext cx="12191365" cy="6858000"/>
          </a:xfrm>
          <a:prstGeom prst="rect">
            <a:avLst/>
          </a:prstGeom>
          <a:gradFill>
            <a:gsLst>
              <a:gs pos="0">
                <a:schemeClr val="accent1"/>
              </a:gs>
              <a:gs pos="44000">
                <a:schemeClr val="accent2">
                  <a:lumMod val="60000"/>
                  <a:lumOff val="40000"/>
                </a:schemeClr>
              </a:gs>
              <a:gs pos="81000">
                <a:schemeClr val="bg1"/>
              </a:gs>
            </a:gsLst>
            <a:lin ang="1956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3" name="图片 2"/>
          <p:cNvPicPr>
            <a:picLocks noChangeAspect="1"/>
          </p:cNvPicPr>
          <p:nvPr userDrawn="1">
            <p:custDataLst>
              <p:tags r:id="rId2"/>
            </p:custDataLst>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brightnessContrast bright="-20000" contrast="40000"/>
                    </a14:imgEffect>
                    <a14:imgEffect>
                      <a14:saturation sat="33000"/>
                    </a14:imgEffect>
                  </a14:imgLayer>
                </a14:imgProps>
              </a:ext>
            </a:extLst>
          </a:blip>
          <a:stretch>
            <a:fillRect/>
          </a:stretch>
        </p:blipFill>
        <p:spPr>
          <a:xfrm>
            <a:off x="393231" y="0"/>
            <a:ext cx="4956478" cy="4895512"/>
          </a:xfrm>
          <a:prstGeom prst="rect">
            <a:avLst/>
          </a:prstGeom>
        </p:spPr>
      </p:pic>
      <p:pic>
        <p:nvPicPr>
          <p:cNvPr id="10" name="@png2x_01_章节"/>
          <p:cNvPicPr>
            <a:picLocks noChangeAspect="1"/>
          </p:cNvPicPr>
          <p:nvPr userDrawn="1">
            <p:custDataLst>
              <p:tags r:id="rId3"/>
            </p:custDataLst>
          </p:nvPr>
        </p:nvPicPr>
        <p:blipFill>
          <a:blip r:embed="rId13" r:link="rId14"/>
          <a:stretch>
            <a:fillRect/>
          </a:stretch>
        </p:blipFill>
        <p:spPr>
          <a:xfrm>
            <a:off x="3027997" y="0"/>
            <a:ext cx="9161780" cy="6858000"/>
          </a:xfrm>
          <a:prstGeom prst="rect">
            <a:avLst/>
          </a:prstGeom>
        </p:spPr>
      </p:pic>
      <p:sp>
        <p:nvSpPr>
          <p:cNvPr id="2" name="标题 1"/>
          <p:cNvSpPr>
            <a:spLocks noGrp="1"/>
          </p:cNvSpPr>
          <p:nvPr>
            <p:ph type="title" hasCustomPrompt="1"/>
            <p:custDataLst>
              <p:tags r:id="rId4"/>
            </p:custDataLst>
          </p:nvPr>
        </p:nvSpPr>
        <p:spPr>
          <a:xfrm>
            <a:off x="5377180" y="3471545"/>
            <a:ext cx="6288405" cy="2688590"/>
          </a:xfrm>
        </p:spPr>
        <p:txBody>
          <a:bodyPr anchor="t">
            <a:normAutofit/>
          </a:bodyPr>
          <a:lstStyle>
            <a:lvl1pPr algn="just">
              <a:defRPr sz="4400">
                <a:solidFill>
                  <a:schemeClr val="tx1"/>
                </a:solidFill>
                <a:latin typeface="+mj-lt"/>
                <a:sym typeface="Arial" panose="020B0604020202020204" pitchFamily="34" charset="0"/>
              </a:defRPr>
            </a:lvl1pPr>
          </a:lstStyle>
          <a:p>
            <a:r>
              <a:rPr lang="en-US" dirty="0">
                <a:latin typeface="+mj-lt"/>
              </a:rPr>
              <a:t>Click to add title</a:t>
            </a:r>
            <a:endParaRPr lang="en-US" dirty="0"/>
          </a:p>
        </p:txBody>
      </p:sp>
      <p:pic>
        <p:nvPicPr>
          <p:cNvPr id="12" name="图片 11"/>
          <p:cNvPicPr>
            <a:picLocks noChangeAspect="1"/>
          </p:cNvPicPr>
          <p:nvPr userDrawn="1">
            <p:custDataLst>
              <p:tags r:id="rId5"/>
            </p:custDataLst>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rightnessContrast bright="-20000"/>
                    </a14:imgEffect>
                    <a14:imgEffect>
                      <a14:colorTemperature colorTemp="4700"/>
                    </a14:imgEffect>
                    <a14:imgEffect>
                      <a14:saturation sat="200000"/>
                    </a14:imgEffect>
                  </a14:imgLayer>
                </a14:imgProps>
              </a:ext>
            </a:extLst>
          </a:blip>
          <a:stretch>
            <a:fillRect/>
          </a:stretch>
        </p:blipFill>
        <p:spPr>
          <a:xfrm>
            <a:off x="0" y="5510667"/>
            <a:ext cx="2231329" cy="1347333"/>
          </a:xfrm>
          <a:prstGeom prst="rect">
            <a:avLst/>
          </a:prstGeom>
        </p:spPr>
      </p:pic>
      <p:sp>
        <p:nvSpPr>
          <p:cNvPr id="8" name="节编号 3"/>
          <p:cNvSpPr>
            <a:spLocks noGrp="1"/>
          </p:cNvSpPr>
          <p:nvPr>
            <p:ph type="body" sz="quarter" idx="13" hasCustomPrompt="1"/>
            <p:custDataLst>
              <p:tags r:id="rId6"/>
            </p:custDataLst>
          </p:nvPr>
        </p:nvSpPr>
        <p:spPr>
          <a:xfrm>
            <a:off x="5365432" y="464457"/>
            <a:ext cx="4817288" cy="2908699"/>
          </a:xfrm>
        </p:spPr>
        <p:txBody>
          <a:bodyPr wrap="none" anchor="b">
            <a:normAutofit/>
          </a:bodyPr>
          <a:lstStyle>
            <a:lvl1pPr marL="0" indent="0" algn="just">
              <a:buNone/>
              <a:defRPr sz="3600" b="1">
                <a:solidFill>
                  <a:schemeClr val="accent2"/>
                </a:solidFill>
                <a:latin typeface="+mn-lt"/>
                <a:sym typeface="Arial" panose="020B0604020202020204" pitchFamily="34" charset="0"/>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7"/>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5" name="页脚占位符 5"/>
          <p:cNvSpPr>
            <a:spLocks noGrp="1"/>
          </p:cNvSpPr>
          <p:nvPr>
            <p:ph type="ftr" sz="quarter" idx="11"/>
            <p:custDataLst>
              <p:tags r:id="rId8"/>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6" name="灯片编号占位符 6"/>
          <p:cNvSpPr>
            <a:spLocks noGrp="1"/>
          </p:cNvSpPr>
          <p:nvPr>
            <p:ph type="sldNum" sz="quarter" idx="12"/>
            <p:custDataLst>
              <p:tags r:id="rId9"/>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vert="horz" lIns="0" tIns="0" rIns="0" bIns="0" rtlCol="0" anchor="t" anchorCtr="0">
            <a:normAutofit/>
          </a:bodyPr>
          <a:lstStyle>
            <a:lvl1pPr algn="l">
              <a:defRPr lang="en-US" dirty="0">
                <a:latin typeface="+mj-lt"/>
                <a:sym typeface="Arial" panose="020B0604020202020204" pitchFamily="34" charset="0"/>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2"/>
            </p:custDataLst>
          </p:nvPr>
        </p:nvSpPr>
        <p:spPr>
          <a:xfrm>
            <a:off x="838200" y="1364400"/>
            <a:ext cx="5181600" cy="4813200"/>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3"/>
            </p:custDataLst>
          </p:nvPr>
        </p:nvSpPr>
        <p:spPr>
          <a:xfrm>
            <a:off x="6172200" y="1364400"/>
            <a:ext cx="5181600" cy="4813200"/>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5" name="日期占位符 4"/>
          <p:cNvSpPr>
            <a:spLocks noGrp="1"/>
          </p:cNvSpPr>
          <p:nvPr>
            <p:ph type="dt" sz="half" idx="10"/>
            <p:custDataLst>
              <p:tags r:id="rId4"/>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6" name="页脚占位符 5"/>
          <p:cNvSpPr>
            <a:spLocks noGrp="1"/>
          </p:cNvSpPr>
          <p:nvPr>
            <p:ph type="ftr" sz="quarter" idx="11"/>
            <p:custDataLst>
              <p:tags r:id="rId5"/>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7" name="灯片编号占位符 6"/>
          <p:cNvSpPr>
            <a:spLocks noGrp="1"/>
          </p:cNvSpPr>
          <p:nvPr>
            <p:ph type="sldNum" sz="quarter" idx="12"/>
            <p:custDataLst>
              <p:tags r:id="rId6"/>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839788" y="360000"/>
            <a:ext cx="10515600" cy="864000"/>
          </a:xfrm>
        </p:spPr>
        <p:txBody>
          <a:bodyPr vert="horz" lIns="0" tIns="0" rIns="0" bIns="0" rtlCol="0" anchor="t" anchorCtr="0">
            <a:normAutofit/>
          </a:bodyPr>
          <a:lstStyle>
            <a:lvl1pPr algn="l">
              <a:defRPr lang="en-US" dirty="0">
                <a:latin typeface="+mj-lt"/>
                <a:sym typeface="Arial" panose="020B0604020202020204" pitchFamily="34" charset="0"/>
              </a:defRPr>
            </a:lvl1pPr>
          </a:lstStyle>
          <a:p>
            <a:pPr lvl="0"/>
            <a:r>
              <a:rPr lang="en-US" dirty="0">
                <a:latin typeface="+mj-lt"/>
              </a:rPr>
              <a:t>Click to add title</a:t>
            </a:r>
            <a:endParaRPr lang="en-US" dirty="0"/>
          </a:p>
        </p:txBody>
      </p:sp>
      <p:sp>
        <p:nvSpPr>
          <p:cNvPr id="3" name="文本占位符 2"/>
          <p:cNvSpPr>
            <a:spLocks noGrp="1"/>
          </p:cNvSpPr>
          <p:nvPr>
            <p:ph type="body" idx="1" hasCustomPrompt="1"/>
            <p:custDataLst>
              <p:tags r:id="rId2"/>
            </p:custDataLst>
          </p:nvPr>
        </p:nvSpPr>
        <p:spPr>
          <a:xfrm>
            <a:off x="839788" y="1364400"/>
            <a:ext cx="5157787" cy="540000"/>
          </a:xfrm>
        </p:spPr>
        <p:txBody>
          <a:bodyPr anchor="b"/>
          <a:lstStyle>
            <a:lvl1pPr marL="0" indent="0">
              <a:buNone/>
              <a:defRPr sz="2400" b="1">
                <a:latin typeface="+mj-lt"/>
                <a:sym typeface="Arial" panose="020B0604020202020204" pitchFamily="34" charset="0"/>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3"/>
            </p:custDataLst>
          </p:nvPr>
        </p:nvSpPr>
        <p:spPr>
          <a:xfrm>
            <a:off x="839788" y="2061275"/>
            <a:ext cx="5157787" cy="4128388"/>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4"/>
            </p:custDataLst>
          </p:nvPr>
        </p:nvSpPr>
        <p:spPr>
          <a:xfrm>
            <a:off x="6172200" y="1364400"/>
            <a:ext cx="5183188" cy="540000"/>
          </a:xfrm>
        </p:spPr>
        <p:txBody>
          <a:bodyPr anchor="b"/>
          <a:lstStyle>
            <a:lvl1pPr marL="0" indent="0">
              <a:buNone/>
              <a:defRPr sz="2400" b="1">
                <a:latin typeface="+mj-lt"/>
                <a:sym typeface="Arial" panose="020B0604020202020204" pitchFamily="34" charset="0"/>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5"/>
            </p:custDataLst>
          </p:nvPr>
        </p:nvSpPr>
        <p:spPr>
          <a:xfrm>
            <a:off x="6172200" y="2061275"/>
            <a:ext cx="5183188" cy="4128388"/>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6"/>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8" name="页脚占位符 7"/>
          <p:cNvSpPr>
            <a:spLocks noGrp="1"/>
          </p:cNvSpPr>
          <p:nvPr>
            <p:ph type="ftr" sz="quarter" idx="11"/>
            <p:custDataLst>
              <p:tags r:id="rId7"/>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9" name="灯片编号占位符 8"/>
          <p:cNvSpPr>
            <a:spLocks noGrp="1"/>
          </p:cNvSpPr>
          <p:nvPr>
            <p:ph type="sldNum" sz="quarter" idx="12"/>
            <p:custDataLst>
              <p:tags r:id="rId8"/>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nchor="t" anchorCtr="0"/>
          <a:lstStyle>
            <a:lvl1pPr algn="l">
              <a:defRPr>
                <a:latin typeface="+mj-lt"/>
                <a:sym typeface="Arial" panose="020B0604020202020204" pitchFamily="34" charset="0"/>
              </a:defRPr>
            </a:lvl1pPr>
          </a:lstStyle>
          <a:p>
            <a:r>
              <a:rPr lang="en-US" dirty="0">
                <a:latin typeface="+mj-lt"/>
              </a:rPr>
              <a:t>Click to add title</a:t>
            </a:r>
            <a:endParaRPr lang="en-US" dirty="0"/>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635"/>
            <a:ext cx="12190730" cy="3536950"/>
          </a:xfrm>
          <a:prstGeom prst="rect">
            <a:avLst/>
          </a:prstGeom>
          <a:gradFill>
            <a:gsLst>
              <a:gs pos="0">
                <a:schemeClr val="accent1"/>
              </a:gs>
              <a:gs pos="49000">
                <a:schemeClr val="accent4">
                  <a:lumMod val="67000"/>
                  <a:lumOff val="33000"/>
                </a:schemeClr>
              </a:gs>
              <a:gs pos="100000">
                <a:schemeClr val="accent2">
                  <a:lumMod val="60000"/>
                  <a:lumOff val="4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6" name="图片 5"/>
          <p:cNvPicPr>
            <a:picLocks noChangeAspect="1"/>
          </p:cNvPicPr>
          <p:nvPr userDrawn="1">
            <p:custDataLst>
              <p:tags r:id="rId2"/>
            </p:custDataLst>
          </p:nvPr>
        </p:nvPicPr>
        <p:blipFill>
          <a:blip r:embed="rId8">
            <a:duotone>
              <a:schemeClr val="accent2">
                <a:shade val="45000"/>
                <a:satMod val="135000"/>
              </a:schemeClr>
              <a:prstClr val="white"/>
            </a:duotone>
          </a:blip>
          <a:stretch>
            <a:fillRect/>
          </a:stretch>
        </p:blipFill>
        <p:spPr>
          <a:xfrm>
            <a:off x="9640847" y="-727"/>
            <a:ext cx="2121592" cy="1883827"/>
          </a:xfrm>
          <a:prstGeom prst="rect">
            <a:avLst/>
          </a:prstGeom>
        </p:spPr>
      </p:pic>
      <p:sp>
        <p:nvSpPr>
          <p:cNvPr id="7" name="任意多边形 9"/>
          <p:cNvSpPr/>
          <p:nvPr userDrawn="1">
            <p:custDataLst>
              <p:tags r:id="rId3"/>
            </p:custDataLst>
          </p:nvPr>
        </p:nvSpPr>
        <p:spPr>
          <a:xfrm>
            <a:off x="1270" y="371476"/>
            <a:ext cx="12190730" cy="6487160"/>
          </a:xfrm>
          <a:custGeom>
            <a:avLst/>
            <a:gdLst>
              <a:gd name="adj" fmla="val 8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9198" h="8977">
                <a:moveTo>
                  <a:pt x="861" y="0"/>
                </a:moveTo>
                <a:lnTo>
                  <a:pt x="18337" y="0"/>
                </a:lnTo>
                <a:cubicBezTo>
                  <a:pt x="18813" y="0"/>
                  <a:pt x="19198" y="385"/>
                  <a:pt x="19198" y="861"/>
                </a:cubicBezTo>
                <a:lnTo>
                  <a:pt x="19198" y="8977"/>
                </a:lnTo>
                <a:lnTo>
                  <a:pt x="0" y="8977"/>
                </a:lnTo>
                <a:lnTo>
                  <a:pt x="0" y="861"/>
                </a:lnTo>
                <a:cubicBezTo>
                  <a:pt x="0" y="385"/>
                  <a:pt x="385" y="0"/>
                  <a:pt x="861" y="0"/>
                </a:cubicBezTo>
                <a:close/>
              </a:path>
            </a:pathLst>
          </a:cu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atin typeface="Arial" panose="020B0604020202020204" pitchFamily="34" charset="0"/>
              <a:sym typeface="Arial" panose="020B0604020202020204" pitchFamily="34" charset="0"/>
            </a:endParaRPr>
          </a:p>
        </p:txBody>
      </p:sp>
      <p:sp>
        <p:nvSpPr>
          <p:cNvPr id="2" name="日期占位符 1"/>
          <p:cNvSpPr>
            <a:spLocks noGrp="1"/>
          </p:cNvSpPr>
          <p:nvPr>
            <p:ph type="dt" sz="half" idx="10"/>
            <p:custDataLst>
              <p:tags r:id="rId4"/>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3" name="页脚占位符 2"/>
          <p:cNvSpPr>
            <a:spLocks noGrp="1"/>
          </p:cNvSpPr>
          <p:nvPr>
            <p:ph type="ftr" sz="quarter" idx="11"/>
            <p:custDataLst>
              <p:tags r:id="rId5"/>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4" name="灯片编号占位符 3"/>
          <p:cNvSpPr>
            <a:spLocks noGrp="1"/>
          </p:cNvSpPr>
          <p:nvPr>
            <p:ph type="sldNum" sz="quarter" idx="12"/>
            <p:custDataLst>
              <p:tags r:id="rId6"/>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Only">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635" y="-635"/>
            <a:ext cx="12190730" cy="3536950"/>
          </a:xfrm>
          <a:prstGeom prst="rect">
            <a:avLst/>
          </a:prstGeom>
          <a:gradFill>
            <a:gsLst>
              <a:gs pos="0">
                <a:schemeClr val="accent1"/>
              </a:gs>
              <a:gs pos="49000">
                <a:schemeClr val="accent4">
                  <a:lumMod val="67000"/>
                  <a:lumOff val="33000"/>
                </a:schemeClr>
              </a:gs>
              <a:gs pos="100000">
                <a:schemeClr val="accent2">
                  <a:lumMod val="60000"/>
                  <a:lumOff val="4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7" name="图片 6"/>
          <p:cNvPicPr>
            <a:picLocks noChangeAspect="1"/>
          </p:cNvPicPr>
          <p:nvPr userDrawn="1">
            <p:custDataLst>
              <p:tags r:id="rId2"/>
            </p:custDataLst>
          </p:nvPr>
        </p:nvPicPr>
        <p:blipFill>
          <a:blip r:embed="rId9">
            <a:duotone>
              <a:schemeClr val="accent2">
                <a:shade val="45000"/>
                <a:satMod val="135000"/>
              </a:schemeClr>
              <a:prstClr val="white"/>
            </a:duotone>
          </a:blip>
          <a:stretch>
            <a:fillRect/>
          </a:stretch>
        </p:blipFill>
        <p:spPr>
          <a:xfrm>
            <a:off x="9640847" y="-727"/>
            <a:ext cx="2121592" cy="1883827"/>
          </a:xfrm>
          <a:prstGeom prst="rect">
            <a:avLst/>
          </a:prstGeom>
        </p:spPr>
      </p:pic>
      <p:sp>
        <p:nvSpPr>
          <p:cNvPr id="8" name="任意多边形 9"/>
          <p:cNvSpPr/>
          <p:nvPr userDrawn="1">
            <p:custDataLst>
              <p:tags r:id="rId3"/>
            </p:custDataLst>
          </p:nvPr>
        </p:nvSpPr>
        <p:spPr>
          <a:xfrm>
            <a:off x="1270" y="371476"/>
            <a:ext cx="12190730" cy="6487160"/>
          </a:xfrm>
          <a:custGeom>
            <a:avLst/>
            <a:gdLst>
              <a:gd name="adj" fmla="val 8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9198" h="8977">
                <a:moveTo>
                  <a:pt x="861" y="0"/>
                </a:moveTo>
                <a:lnTo>
                  <a:pt x="18337" y="0"/>
                </a:lnTo>
                <a:cubicBezTo>
                  <a:pt x="18813" y="0"/>
                  <a:pt x="19198" y="385"/>
                  <a:pt x="19198" y="861"/>
                </a:cubicBezTo>
                <a:lnTo>
                  <a:pt x="19198" y="8977"/>
                </a:lnTo>
                <a:lnTo>
                  <a:pt x="0" y="8977"/>
                </a:lnTo>
                <a:lnTo>
                  <a:pt x="0" y="861"/>
                </a:lnTo>
                <a:cubicBezTo>
                  <a:pt x="0" y="385"/>
                  <a:pt x="385" y="0"/>
                  <a:pt x="861" y="0"/>
                </a:cubicBezTo>
                <a:close/>
              </a:path>
            </a:pathLst>
          </a:cu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atin typeface="Arial" panose="020B0604020202020204" pitchFamily="34" charset="0"/>
              <a:sym typeface="Arial" panose="020B0604020202020204" pitchFamily="34" charset="0"/>
            </a:endParaRPr>
          </a:p>
        </p:txBody>
      </p:sp>
      <p:sp>
        <p:nvSpPr>
          <p:cNvPr id="3" name="内容占位符 1"/>
          <p:cNvSpPr>
            <a:spLocks noGrp="1"/>
          </p:cNvSpPr>
          <p:nvPr>
            <p:ph idx="1" hasCustomPrompt="1"/>
            <p:custDataLst>
              <p:tags r:id="rId4"/>
            </p:custDataLst>
          </p:nvPr>
        </p:nvSpPr>
        <p:spPr>
          <a:xfrm>
            <a:off x="838200" y="870857"/>
            <a:ext cx="10515600" cy="5307058"/>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4" name="日期占位符 2"/>
          <p:cNvSpPr>
            <a:spLocks noGrp="1"/>
          </p:cNvSpPr>
          <p:nvPr>
            <p:ph type="dt" sz="half" idx="10"/>
            <p:custDataLst>
              <p:tags r:id="rId5"/>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5" name="页脚占位符 3"/>
          <p:cNvSpPr>
            <a:spLocks noGrp="1"/>
          </p:cNvSpPr>
          <p:nvPr>
            <p:ph type="ftr" sz="quarter" idx="11"/>
            <p:custDataLst>
              <p:tags r:id="rId6"/>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6" name="灯片编号占位符 4"/>
          <p:cNvSpPr>
            <a:spLocks noGrp="1"/>
          </p:cNvSpPr>
          <p:nvPr>
            <p:ph type="sldNum" sz="quarter" idx="12"/>
            <p:custDataLst>
              <p:tags r:id="rId7"/>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image" Target="NULL" TargetMode="External"/><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tags" Target="../tags/tag1.xml"/><Relationship Id="rId23"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tags" Target="../tags/tag8.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ng2x_01_正文"/>
          <p:cNvPicPr>
            <a:picLocks noChangeAspect="1"/>
          </p:cNvPicPr>
          <p:nvPr userDrawn="1">
            <p:custDataLst>
              <p:tags r:id="rId15"/>
            </p:custDataLst>
          </p:nvPr>
        </p:nvPicPr>
        <p:blipFill>
          <a:blip r:embed="rId25" r:link="rId26"/>
          <a:stretch>
            <a:fillRect/>
          </a:stretch>
        </p:blipFill>
        <p:spPr>
          <a:xfrm>
            <a:off x="5140007" y="317"/>
            <a:ext cx="4434840" cy="4425315"/>
          </a:xfrm>
          <a:prstGeom prst="rect">
            <a:avLst/>
          </a:prstGeom>
        </p:spPr>
      </p:pic>
      <p:sp>
        <p:nvSpPr>
          <p:cNvPr id="8" name="矩形 7"/>
          <p:cNvSpPr/>
          <p:nvPr userDrawn="1">
            <p:custDataLst>
              <p:tags r:id="rId16"/>
            </p:custDataLst>
          </p:nvPr>
        </p:nvSpPr>
        <p:spPr>
          <a:xfrm>
            <a:off x="-635" y="-635"/>
            <a:ext cx="12190730" cy="3536950"/>
          </a:xfrm>
          <a:prstGeom prst="rect">
            <a:avLst/>
          </a:prstGeom>
          <a:gradFill>
            <a:gsLst>
              <a:gs pos="0">
                <a:schemeClr val="accent1"/>
              </a:gs>
              <a:gs pos="49000">
                <a:schemeClr val="accent4">
                  <a:lumMod val="67000"/>
                  <a:lumOff val="33000"/>
                </a:schemeClr>
              </a:gs>
              <a:gs pos="100000">
                <a:schemeClr val="accent2">
                  <a:lumMod val="60000"/>
                  <a:lumOff val="4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9" name="图片 8"/>
          <p:cNvPicPr>
            <a:picLocks noChangeAspect="1"/>
          </p:cNvPicPr>
          <p:nvPr userDrawn="1">
            <p:custDataLst>
              <p:tags r:id="rId17"/>
            </p:custDataLst>
          </p:nvPr>
        </p:nvPicPr>
        <p:blipFill>
          <a:blip r:embed="rId27">
            <a:duotone>
              <a:schemeClr val="accent2">
                <a:shade val="45000"/>
                <a:satMod val="135000"/>
              </a:schemeClr>
              <a:prstClr val="white"/>
            </a:duotone>
          </a:blip>
          <a:stretch>
            <a:fillRect/>
          </a:stretch>
        </p:blipFill>
        <p:spPr>
          <a:xfrm>
            <a:off x="9640847" y="-727"/>
            <a:ext cx="2121592" cy="1883827"/>
          </a:xfrm>
          <a:prstGeom prst="rect">
            <a:avLst/>
          </a:prstGeom>
        </p:spPr>
      </p:pic>
      <p:sp>
        <p:nvSpPr>
          <p:cNvPr id="2" name="标题占位符 1"/>
          <p:cNvSpPr>
            <a:spLocks noGrp="1"/>
          </p:cNvSpPr>
          <p:nvPr>
            <p:ph type="title"/>
            <p:custDataLst>
              <p:tags r:id="rId18"/>
            </p:custDataLst>
          </p:nvPr>
        </p:nvSpPr>
        <p:spPr>
          <a:xfrm>
            <a:off x="857250" y="509270"/>
            <a:ext cx="10515600" cy="614045"/>
          </a:xfrm>
          <a:prstGeom prst="rect">
            <a:avLst/>
          </a:prstGeom>
        </p:spPr>
        <p:txBody>
          <a:bodyPr vert="horz" lIns="0" tIns="0" rIns="0" bIns="0" rtlCol="0" anchor="t">
            <a:normAutofit/>
          </a:bodyPr>
          <a:lstStyle/>
          <a:p>
            <a:r>
              <a:rPr lang="en-US" dirty="0"/>
              <a:t>Click to add title</a:t>
            </a:r>
          </a:p>
        </p:txBody>
      </p:sp>
      <p:sp>
        <p:nvSpPr>
          <p:cNvPr id="10" name="任意多边形 9"/>
          <p:cNvSpPr/>
          <p:nvPr userDrawn="1">
            <p:custDataLst>
              <p:tags r:id="rId19"/>
            </p:custDataLst>
          </p:nvPr>
        </p:nvSpPr>
        <p:spPr>
          <a:xfrm>
            <a:off x="1270" y="1122680"/>
            <a:ext cx="12190730" cy="5735955"/>
          </a:xfrm>
          <a:custGeom>
            <a:avLst/>
            <a:gdLst>
              <a:gd name="adj" fmla="val 8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9198" h="8977">
                <a:moveTo>
                  <a:pt x="861" y="0"/>
                </a:moveTo>
                <a:lnTo>
                  <a:pt x="18337" y="0"/>
                </a:lnTo>
                <a:cubicBezTo>
                  <a:pt x="18813" y="0"/>
                  <a:pt x="19198" y="385"/>
                  <a:pt x="19198" y="861"/>
                </a:cubicBezTo>
                <a:lnTo>
                  <a:pt x="19198" y="8977"/>
                </a:lnTo>
                <a:lnTo>
                  <a:pt x="0" y="8977"/>
                </a:lnTo>
                <a:lnTo>
                  <a:pt x="0" y="861"/>
                </a:lnTo>
                <a:cubicBezTo>
                  <a:pt x="0" y="385"/>
                  <a:pt x="385" y="0"/>
                  <a:pt x="861" y="0"/>
                </a:cubicBezTo>
                <a:close/>
              </a:path>
            </a:pathLst>
          </a:cu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atin typeface="Arial" panose="020B0604020202020204" pitchFamily="34" charset="0"/>
              <a:sym typeface="Arial" panose="020B0604020202020204" pitchFamily="34" charset="0"/>
            </a:endParaRPr>
          </a:p>
        </p:txBody>
      </p:sp>
      <p:sp>
        <p:nvSpPr>
          <p:cNvPr id="3" name="文本占位符 2"/>
          <p:cNvSpPr>
            <a:spLocks noGrp="1"/>
          </p:cNvSpPr>
          <p:nvPr>
            <p:ph type="body" idx="1"/>
            <p:custDataLst>
              <p:tags r:id="rId20"/>
            </p:custDataLst>
          </p:nvPr>
        </p:nvSpPr>
        <p:spPr>
          <a:xfrm>
            <a:off x="838200" y="1406525"/>
            <a:ext cx="10515600" cy="4771390"/>
          </a:xfrm>
          <a:prstGeom prst="rect">
            <a:avLst/>
          </a:prstGeom>
        </p:spPr>
        <p:txBody>
          <a:bodyPr vert="horz" lIns="0" tIns="0" rIns="0" bIns="0" rtlCol="0">
            <a:normAutofit/>
          </a:bodyPr>
          <a:lstStyle/>
          <a:p>
            <a:pPr lvl="0"/>
            <a:r>
              <a:rPr lang="en-US" dirty="0"/>
              <a:t>Click to add text</a:t>
            </a:r>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sym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sym typeface="Arial" panose="020B0604020202020204" pitchFamily="34" charset="0"/>
              </a:defRPr>
            </a:lvl1pPr>
          </a:lstStyle>
          <a:p>
            <a:endParaRPr 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
        <p:nvSpPr>
          <p:cNvPr id="11"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100000"/>
        </a:lnSpc>
        <a:spcBef>
          <a:spcPct val="0"/>
        </a:spcBef>
        <a:buNone/>
        <a:defRPr sz="2400" b="1" kern="1200">
          <a:solidFill>
            <a:schemeClr val="bg1"/>
          </a:solidFill>
          <a:latin typeface="Arial" panose="020B0604020202020204" pitchFamily="34" charset="0"/>
          <a:sym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800" kern="1200">
          <a:solidFill>
            <a:schemeClr val="tx1"/>
          </a:solidFill>
          <a:latin typeface="Arial" panose="020B0604020202020204" pitchFamily="34" charset="0"/>
          <a:sym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1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0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0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0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10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10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1.xml"/><Relationship Id="rId1" Type="http://schemas.openxmlformats.org/officeDocument/2006/relationships/tags" Target="../tags/tag1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2"/>
            </p:custDataLst>
          </p:nvPr>
        </p:nvSpPr>
        <p:spPr>
          <a:xfrm>
            <a:off x="537882" y="1176835"/>
            <a:ext cx="10993399" cy="2115185"/>
          </a:xfrm>
        </p:spPr>
        <p:txBody>
          <a:bodyPr anchor="ctr" anchorCtr="0"/>
          <a:lstStyle/>
          <a:p>
            <a:pPr algn="ctr"/>
            <a:r>
              <a:rPr lang="en-US" dirty="0">
                <a:latin typeface="Andalus" panose="02020603050405020304" charset="0"/>
                <a:cs typeface="Andalus" panose="02020603050405020304" charset="0"/>
                <a:sym typeface="+mn-ea"/>
              </a:rPr>
              <a:t>Technical Applications and Troubleshooting strategies in IHC</a:t>
            </a:r>
          </a:p>
        </p:txBody>
      </p:sp>
      <p:sp>
        <p:nvSpPr>
          <p:cNvPr id="10" name="署名"/>
          <p:cNvSpPr>
            <a:spLocks noGrp="1"/>
          </p:cNvSpPr>
          <p:nvPr>
            <p:ph type="body" sz="quarter" idx="17"/>
            <p:custDataLst>
              <p:tags r:id="rId3"/>
            </p:custDataLst>
          </p:nvPr>
        </p:nvSpPr>
        <p:spPr>
          <a:xfrm>
            <a:off x="1006156" y="3565980"/>
            <a:ext cx="10525125" cy="174527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w Cen MT" panose="020B0602020104020603"/>
                <a:ea typeface="+mn-ea"/>
                <a:cs typeface="+mn-cs"/>
              </a:rPr>
              <a:t>Dr . Alaa Saadi </a:t>
            </a:r>
            <a:r>
              <a:rPr kumimoji="0" lang="en-US" sz="3200" b="1" i="0" u="none" strike="noStrike" kern="1200" cap="none" spc="0" normalizeH="0" baseline="0" noProof="0" dirty="0" err="1">
                <a:ln>
                  <a:noFill/>
                </a:ln>
                <a:solidFill>
                  <a:prstClr val="black"/>
                </a:solidFill>
                <a:effectLst/>
                <a:uLnTx/>
                <a:uFillTx/>
                <a:latin typeface="Tw Cen MT" panose="020B0602020104020603"/>
                <a:ea typeface="+mn-ea"/>
                <a:cs typeface="+mn-cs"/>
              </a:rPr>
              <a:t>Abbood</a:t>
            </a:r>
            <a:r>
              <a:rPr kumimoji="0" lang="en-US" sz="3200" b="1"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w Cen MT" panose="020B0602020104020603"/>
                <a:ea typeface="+mn-ea"/>
                <a:cs typeface="+mn-cs"/>
              </a:rPr>
              <a:t>Iraqi Center For Cancer and Medical Genetics  Research Cancer Research  Department</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000" b="1" i="0" u="none" strike="noStrike" kern="1200" cap="none" spc="0" normalizeH="0" baseline="0" noProof="0" dirty="0">
                <a:ln>
                  <a:noFill/>
                </a:ln>
                <a:solidFill>
                  <a:srgbClr val="000000">
                    <a:lumMod val="85000"/>
                    <a:lumOff val="15000"/>
                  </a:srgbClr>
                </a:solidFill>
                <a:effectLst/>
                <a:uLnTx/>
                <a:uFillTx/>
                <a:latin typeface="Andalus" panose="02020603050405020304" pitchFamily="18" charset="-78"/>
                <a:cs typeface="Andalus" panose="02020603050405020304" pitchFamily="18" charset="-78"/>
                <a:sym typeface="Arial" panose="020B0604020202020204" pitchFamily="34" charset="0"/>
              </a:rPr>
              <a:t>Troubleshooting IHC</a:t>
            </a:r>
            <a:endParaRPr lang="en-US" sz="4000" dirty="0"/>
          </a:p>
        </p:txBody>
      </p:sp>
      <p:sp>
        <p:nvSpPr>
          <p:cNvPr id="4" name="Text Box 3"/>
          <p:cNvSpPr txBox="1"/>
          <p:nvPr/>
        </p:nvSpPr>
        <p:spPr>
          <a:xfrm>
            <a:off x="332740" y="1643380"/>
            <a:ext cx="11658600" cy="4656455"/>
          </a:xfrm>
          <a:prstGeom prst="rect">
            <a:avLst/>
          </a:prstGeom>
        </p:spPr>
        <p:txBody>
          <a:bodyPr wrap="square">
            <a:noAutofit/>
          </a:bodyPr>
          <a:lstStyle/>
          <a:p>
            <a:pPr algn="just"/>
            <a:endParaRPr sz="4000" dirty="0">
              <a:latin typeface="Andalus" panose="02020603050405020304" charset="0"/>
              <a:cs typeface="Andalus" panose="02020603050405020304" charset="0"/>
            </a:endParaRPr>
          </a:p>
        </p:txBody>
      </p:sp>
      <p:sp>
        <p:nvSpPr>
          <p:cNvPr id="5" name="TextBox 4">
            <a:extLst>
              <a:ext uri="{FF2B5EF4-FFF2-40B4-BE49-F238E27FC236}">
                <a16:creationId xmlns:a16="http://schemas.microsoft.com/office/drawing/2014/main" id="{80F54BF9-40AA-5F05-4C6A-55E2E89F252C}"/>
              </a:ext>
            </a:extLst>
          </p:cNvPr>
          <p:cNvSpPr txBox="1"/>
          <p:nvPr/>
        </p:nvSpPr>
        <p:spPr>
          <a:xfrm>
            <a:off x="332741" y="1260919"/>
            <a:ext cx="11163260" cy="4924425"/>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ndalus" panose="02020603050405020304" pitchFamily="18" charset="-78"/>
                <a:cs typeface="Andalus" panose="02020603050405020304" pitchFamily="18" charset="-78"/>
              </a:rPr>
              <a:t>Uneven Staining</a:t>
            </a:r>
          </a:p>
          <a:p>
            <a:r>
              <a:rPr lang="en-US" sz="2400" dirty="0">
                <a:latin typeface="Andalus" panose="02020603050405020304" pitchFamily="18" charset="-78"/>
                <a:cs typeface="Andalus" panose="02020603050405020304" pitchFamily="18" charset="-78"/>
              </a:rPr>
              <a:t>Problem: Inconsistent staining across tissue sections.</a:t>
            </a:r>
          </a:p>
          <a:p>
            <a:r>
              <a:rPr lang="en-US" sz="2400" dirty="0">
                <a:latin typeface="Andalus" panose="02020603050405020304" pitchFamily="18" charset="-78"/>
                <a:cs typeface="Andalus" panose="02020603050405020304" pitchFamily="18" charset="-78"/>
              </a:rPr>
              <a:t>Solutions:</a:t>
            </a:r>
          </a:p>
          <a:p>
            <a:r>
              <a:rPr lang="en-US" sz="2400" dirty="0">
                <a:latin typeface="Andalus" panose="02020603050405020304" pitchFamily="18" charset="-78"/>
                <a:cs typeface="Andalus" panose="02020603050405020304" pitchFamily="18" charset="-78"/>
              </a:rPr>
              <a:t>Ensure even application of reagents.</a:t>
            </a:r>
          </a:p>
          <a:p>
            <a:r>
              <a:rPr lang="en-US" sz="2400" dirty="0">
                <a:latin typeface="Andalus" panose="02020603050405020304" pitchFamily="18" charset="-78"/>
                <a:cs typeface="Andalus" panose="02020603050405020304" pitchFamily="18" charset="-78"/>
              </a:rPr>
              <a:t>Check that tissue sections are well-adhered to the slides.</a:t>
            </a:r>
          </a:p>
          <a:p>
            <a:r>
              <a:rPr lang="en-US" sz="2400" dirty="0">
                <a:latin typeface="Andalus" panose="02020603050405020304" pitchFamily="18" charset="-78"/>
                <a:cs typeface="Andalus" panose="02020603050405020304" pitchFamily="18" charset="-78"/>
              </a:rPr>
              <a:t>Use fresh reagents and ensure proper washing between steps.</a:t>
            </a:r>
          </a:p>
          <a:p>
            <a:endParaRPr lang="en-US" sz="2400" dirty="0">
              <a:latin typeface="Andalus" panose="02020603050405020304" pitchFamily="18" charset="-78"/>
              <a:cs typeface="Andalus" panose="02020603050405020304" pitchFamily="18" charset="-78"/>
            </a:endParaRPr>
          </a:p>
          <a:p>
            <a:pPr marL="457200" indent="-457200">
              <a:buFont typeface="Arial" panose="020B0604020202020204" pitchFamily="34" charset="0"/>
              <a:buChar char="•"/>
            </a:pPr>
            <a:r>
              <a:rPr lang="en-US" sz="2800" b="1" dirty="0">
                <a:latin typeface="Andalus" panose="02020603050405020304" pitchFamily="18" charset="-78"/>
                <a:cs typeface="Andalus" panose="02020603050405020304" pitchFamily="18" charset="-78"/>
              </a:rPr>
              <a:t>Overstaining</a:t>
            </a:r>
          </a:p>
          <a:p>
            <a:r>
              <a:rPr lang="en-US" sz="2400" dirty="0">
                <a:latin typeface="Andalus" panose="02020603050405020304" pitchFamily="18" charset="-78"/>
                <a:cs typeface="Andalus" panose="02020603050405020304" pitchFamily="18" charset="-78"/>
              </a:rPr>
              <a:t>Problem: Signal is too intense, masking details.</a:t>
            </a:r>
          </a:p>
          <a:p>
            <a:r>
              <a:rPr lang="en-US" sz="2400" dirty="0">
                <a:latin typeface="Andalus" panose="02020603050405020304" pitchFamily="18" charset="-78"/>
                <a:cs typeface="Andalus" panose="02020603050405020304" pitchFamily="18" charset="-78"/>
              </a:rPr>
              <a:t>Solutions:</a:t>
            </a:r>
          </a:p>
          <a:p>
            <a:r>
              <a:rPr lang="en-US" sz="2400" dirty="0">
                <a:latin typeface="Andalus" panose="02020603050405020304" pitchFamily="18" charset="-78"/>
                <a:cs typeface="Andalus" panose="02020603050405020304" pitchFamily="18" charset="-78"/>
              </a:rPr>
              <a:t>Reduce primary antibody concentration or incubation time.</a:t>
            </a:r>
          </a:p>
          <a:p>
            <a:r>
              <a:rPr lang="en-US" sz="2400" dirty="0">
                <a:latin typeface="Andalus" panose="02020603050405020304" pitchFamily="18" charset="-78"/>
                <a:cs typeface="Andalus" panose="02020603050405020304" pitchFamily="18" charset="-78"/>
              </a:rPr>
              <a:t>Shorten the chromogen development time.</a:t>
            </a:r>
          </a:p>
          <a:p>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A058-E75B-E2EE-311D-B48164A0101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3944C85-A71D-0837-C411-D6F0A5AAA317}"/>
              </a:ext>
            </a:extLst>
          </p:cNvPr>
          <p:cNvPicPr>
            <a:picLocks noChangeAspect="1"/>
          </p:cNvPicPr>
          <p:nvPr/>
        </p:nvPicPr>
        <p:blipFill>
          <a:blip r:embed="rId2"/>
          <a:stretch>
            <a:fillRect/>
          </a:stretch>
        </p:blipFill>
        <p:spPr>
          <a:xfrm>
            <a:off x="95693" y="127591"/>
            <a:ext cx="11972260" cy="6943060"/>
          </a:xfrm>
          <a:prstGeom prst="rect">
            <a:avLst/>
          </a:prstGeom>
        </p:spPr>
      </p:pic>
    </p:spTree>
    <p:extLst>
      <p:ext uri="{BB962C8B-B14F-4D97-AF65-F5344CB8AC3E}">
        <p14:creationId xmlns:p14="http://schemas.microsoft.com/office/powerpoint/2010/main" val="154533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en-US" sz="4000" b="1" i="0" u="none" strike="noStrike" kern="1200" cap="none" spc="0" normalizeH="0" baseline="0" noProof="0" dirty="0">
                <a:ln>
                  <a:noFill/>
                </a:ln>
                <a:solidFill>
                  <a:srgbClr val="000000">
                    <a:lumMod val="85000"/>
                    <a:lumOff val="15000"/>
                  </a:srgbClr>
                </a:solidFill>
                <a:effectLst/>
                <a:uLnTx/>
                <a:uFillTx/>
                <a:latin typeface="Andalus" panose="02020603050405020304" pitchFamily="18" charset="-78"/>
                <a:cs typeface="Andalus" panose="02020603050405020304" pitchFamily="18" charset="-78"/>
                <a:sym typeface="Arial" panose="020B0604020202020204" pitchFamily="34" charset="0"/>
              </a:rPr>
              <a:t>Troubleshooting IHC</a:t>
            </a:r>
            <a:endParaRPr lang="en-US" dirty="0"/>
          </a:p>
        </p:txBody>
      </p:sp>
      <p:sp>
        <p:nvSpPr>
          <p:cNvPr id="3" name="Text Box 2"/>
          <p:cNvSpPr txBox="1"/>
          <p:nvPr/>
        </p:nvSpPr>
        <p:spPr>
          <a:xfrm>
            <a:off x="118109" y="1339215"/>
            <a:ext cx="11955781" cy="5671185"/>
          </a:xfrm>
          <a:prstGeom prst="rect">
            <a:avLst/>
          </a:prstGeom>
          <a:noFill/>
        </p:spPr>
        <p:txBody>
          <a:bodyPr wrap="square" rtlCol="0" anchor="t">
            <a:noAutofit/>
          </a:bodyPr>
          <a:lstStyle/>
          <a:p>
            <a:r>
              <a:rPr lang="en-US" sz="2800" b="1" dirty="0">
                <a:latin typeface="Andalus" panose="02020603050405020304" charset="0"/>
                <a:cs typeface="Andalus" panose="02020603050405020304" charset="0"/>
                <a:sym typeface="+mn-ea"/>
              </a:rPr>
              <a:t>2- Tissue Damage or Loss</a:t>
            </a:r>
          </a:p>
          <a:p>
            <a:r>
              <a:rPr lang="en-US" sz="2400" dirty="0">
                <a:latin typeface="Andalus" panose="02020603050405020304" charset="0"/>
                <a:cs typeface="Andalus" panose="02020603050405020304" charset="0"/>
                <a:sym typeface="+mn-ea"/>
              </a:rPr>
              <a:t>Problem: Tissue falls off or is damaged during the process.</a:t>
            </a:r>
          </a:p>
          <a:p>
            <a:r>
              <a:rPr lang="en-US" sz="2400" dirty="0">
                <a:latin typeface="Andalus" panose="02020603050405020304" charset="0"/>
                <a:cs typeface="Andalus" panose="02020603050405020304" charset="0"/>
                <a:sym typeface="+mn-ea"/>
              </a:rPr>
              <a:t>Solutions:</a:t>
            </a:r>
          </a:p>
          <a:p>
            <a:r>
              <a:rPr lang="en-US" sz="2400" dirty="0">
                <a:latin typeface="Andalus" panose="02020603050405020304" charset="0"/>
                <a:cs typeface="Andalus" panose="02020603050405020304" charset="0"/>
                <a:sym typeface="+mn-ea"/>
              </a:rPr>
              <a:t>Use charged slides or tissue adhesives.</a:t>
            </a:r>
          </a:p>
          <a:p>
            <a:r>
              <a:rPr lang="en-US" sz="2400" dirty="0">
                <a:latin typeface="Andalus" panose="02020603050405020304" charset="0"/>
                <a:cs typeface="Andalus" panose="02020603050405020304" charset="0"/>
                <a:sym typeface="+mn-ea"/>
              </a:rPr>
              <a:t>Avoid over-drying tissue sections before staining</a:t>
            </a:r>
            <a:r>
              <a:rPr lang="en-US" sz="2400" b="1" dirty="0">
                <a:solidFill>
                  <a:srgbClr val="FF0000"/>
                </a:solidFill>
                <a:latin typeface="Andalus" panose="02020603050405020304" charset="0"/>
                <a:cs typeface="Andalus" panose="02020603050405020304" charset="0"/>
                <a:sym typeface="+mn-ea"/>
              </a:rPr>
              <a:t>. also  fixation process </a:t>
            </a:r>
            <a:r>
              <a:rPr lang="en-US" sz="2400" dirty="0">
                <a:latin typeface="Andalus" panose="02020603050405020304" charset="0"/>
                <a:cs typeface="Andalus" panose="02020603050405020304" charset="0"/>
                <a:sym typeface="+mn-ea"/>
              </a:rPr>
              <a:t>. </a:t>
            </a:r>
          </a:p>
          <a:p>
            <a:pPr algn="l">
              <a:spcBef>
                <a:spcPts val="1500"/>
              </a:spcBef>
              <a:spcAft>
                <a:spcPts val="750"/>
              </a:spcAft>
            </a:pPr>
            <a:r>
              <a:rPr lang="en-US" sz="2400" b="1" i="0" dirty="0">
                <a:effectLst/>
                <a:latin typeface="Noto-Sans"/>
              </a:rPr>
              <a:t>3- Sample Storage or Dry Tissue Sections</a:t>
            </a:r>
          </a:p>
          <a:p>
            <a:pPr algn="l">
              <a:spcAft>
                <a:spcPts val="750"/>
              </a:spcAft>
            </a:pPr>
            <a:r>
              <a:rPr lang="en-US" sz="2400" b="0" i="0" dirty="0">
                <a:solidFill>
                  <a:srgbClr val="000000"/>
                </a:solidFill>
                <a:effectLst/>
                <a:latin typeface="Noto-Sans"/>
              </a:rPr>
              <a:t>Slides for IHC may lose signal over time in storage. The storage process can be variable and depends on the protein target. The effect of slide storage on staining has not been established for every protein; therefore, </a:t>
            </a:r>
            <a:r>
              <a:rPr lang="en-US" sz="2400" b="1" i="0" dirty="0">
                <a:solidFill>
                  <a:srgbClr val="FF0000"/>
                </a:solidFill>
                <a:effectLst/>
                <a:latin typeface="Noto-Sans"/>
              </a:rPr>
              <a:t>it is best practice that slides are freshly cut before use</a:t>
            </a:r>
            <a:r>
              <a:rPr lang="en-US" sz="2400" b="0" i="0" dirty="0">
                <a:solidFill>
                  <a:srgbClr val="000000"/>
                </a:solidFill>
                <a:effectLst/>
                <a:latin typeface="Noto-Sans"/>
              </a:rPr>
              <a:t>. If slides must be stored, </a:t>
            </a:r>
            <a:r>
              <a:rPr lang="en-US" sz="2400" b="1" i="0" dirty="0">
                <a:solidFill>
                  <a:srgbClr val="FF0000"/>
                </a:solidFill>
                <a:effectLst/>
                <a:latin typeface="Noto-Sans"/>
              </a:rPr>
              <a:t>do so at 4°C</a:t>
            </a:r>
            <a:r>
              <a:rPr lang="en-US" sz="2400" b="0" i="0" dirty="0">
                <a:solidFill>
                  <a:srgbClr val="000000"/>
                </a:solidFill>
                <a:effectLst/>
                <a:latin typeface="Noto-Sans"/>
              </a:rPr>
              <a:t>; </a:t>
            </a:r>
            <a:r>
              <a:rPr lang="en-US" sz="2400" b="1" i="0" dirty="0">
                <a:solidFill>
                  <a:srgbClr val="FF0000"/>
                </a:solidFill>
                <a:effectLst/>
                <a:latin typeface="Noto-Sans"/>
              </a:rPr>
              <a:t>we do not recommend baking slides before storage</a:t>
            </a:r>
            <a:r>
              <a:rPr lang="en-US" sz="2400" b="0" i="0" dirty="0">
                <a:solidFill>
                  <a:srgbClr val="000000"/>
                </a:solidFill>
                <a:effectLst/>
                <a:latin typeface="Noto-Sans"/>
              </a:rPr>
              <a:t>. It is vital that the tissue sections remain covered in liquid throughout the staining procedure.</a:t>
            </a:r>
          </a:p>
          <a:p>
            <a:endParaRPr lang="en-US" sz="2400" dirty="0">
              <a:latin typeface="Andalus" panose="02020603050405020304" charset="0"/>
              <a:cs typeface="Andalus" panose="02020603050405020304" charset="0"/>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BE0680-8273-47E5-D26D-E6998F1693FC}"/>
              </a:ext>
            </a:extLst>
          </p:cNvPr>
          <p:cNvPicPr>
            <a:picLocks noChangeAspect="1"/>
          </p:cNvPicPr>
          <p:nvPr/>
        </p:nvPicPr>
        <p:blipFill>
          <a:blip r:embed="rId3"/>
          <a:stretch>
            <a:fillRect/>
          </a:stretch>
        </p:blipFill>
        <p:spPr>
          <a:xfrm>
            <a:off x="-1498600" y="0"/>
            <a:ext cx="6858000" cy="6858000"/>
          </a:xfrm>
          <a:prstGeom prst="rect">
            <a:avLst/>
          </a:prstGeom>
        </p:spPr>
      </p:pic>
      <p:sp>
        <p:nvSpPr>
          <p:cNvPr id="2" name="Title 1"/>
          <p:cNvSpPr>
            <a:spLocks noGrp="1"/>
          </p:cNvSpPr>
          <p:nvPr>
            <p:ph type="title"/>
          </p:nvPr>
        </p:nvSpPr>
        <p:spPr>
          <a:xfrm>
            <a:off x="-635" y="925830"/>
            <a:ext cx="3656965" cy="4772025"/>
          </a:xfrm>
        </p:spPr>
        <p:txBody>
          <a:bodyPr>
            <a:noAutofit/>
          </a:bodyPr>
          <a:lstStyle/>
          <a:p>
            <a:endParaRPr lang="en-US" sz="2400" dirty="0">
              <a:solidFill>
                <a:schemeClr val="tx1"/>
              </a:solidFill>
              <a:sym typeface="+mn-ea"/>
            </a:endParaRPr>
          </a:p>
        </p:txBody>
      </p:sp>
      <p:sp>
        <p:nvSpPr>
          <p:cNvPr id="3" name="Text Box 2"/>
          <p:cNvSpPr txBox="1"/>
          <p:nvPr/>
        </p:nvSpPr>
        <p:spPr>
          <a:xfrm>
            <a:off x="3934460" y="249555"/>
            <a:ext cx="8110855" cy="6373495"/>
          </a:xfrm>
          <a:prstGeom prst="rect">
            <a:avLst/>
          </a:prstGeom>
        </p:spPr>
        <p:txBody>
          <a:bodyPr>
            <a:noAutofit/>
          </a:bodyPr>
          <a:lstStyle/>
          <a:p>
            <a:pPr algn="just"/>
            <a:endParaRPr sz="2800" dirty="0">
              <a:latin typeface="Andalus" panose="02020603050405020304" charset="0"/>
              <a:cs typeface="Andalus" panose="02020603050405020304" charset="0"/>
            </a:endParaRPr>
          </a:p>
        </p:txBody>
      </p:sp>
      <p:sp>
        <p:nvSpPr>
          <p:cNvPr id="7" name="TextBox 6">
            <a:extLst>
              <a:ext uri="{FF2B5EF4-FFF2-40B4-BE49-F238E27FC236}">
                <a16:creationId xmlns:a16="http://schemas.microsoft.com/office/drawing/2014/main" id="{A8719A7F-3622-1093-1C21-CE50DCC7B4C9}"/>
              </a:ext>
            </a:extLst>
          </p:cNvPr>
          <p:cNvSpPr txBox="1"/>
          <p:nvPr/>
        </p:nvSpPr>
        <p:spPr>
          <a:xfrm>
            <a:off x="3934459" y="583630"/>
            <a:ext cx="7631007" cy="2862322"/>
          </a:xfrm>
          <a:prstGeom prst="rect">
            <a:avLst/>
          </a:prstGeom>
          <a:noFill/>
        </p:spPr>
        <p:txBody>
          <a:bodyPr wrap="square">
            <a:spAutoFit/>
          </a:bodyPr>
          <a:lstStyle/>
          <a:p>
            <a:r>
              <a:rPr lang="en-US" sz="3600" b="1" dirty="0">
                <a:latin typeface="Andalus" panose="02020603050405020304" pitchFamily="18" charset="-78"/>
                <a:cs typeface="Andalus" panose="02020603050405020304" pitchFamily="18" charset="-78"/>
              </a:rPr>
              <a:t>4-Slide Preparation</a:t>
            </a:r>
          </a:p>
          <a:p>
            <a:pPr algn="just"/>
            <a:r>
              <a:rPr lang="en-US" sz="2400" dirty="0">
                <a:latin typeface="Andalus" panose="02020603050405020304" pitchFamily="18" charset="-78"/>
                <a:cs typeface="Andalus" panose="02020603050405020304" pitchFamily="18" charset="-78"/>
              </a:rPr>
              <a:t>Inadequate deparaffinization may cause spotty, uneven background staining in your IHC experiment. If this is the case, we recommend repeating the experiment with new tissue sections using fresh xylene. </a:t>
            </a:r>
            <a:r>
              <a:rPr lang="en-US" sz="2400" b="1" dirty="0">
                <a:solidFill>
                  <a:srgbClr val="FF0000"/>
                </a:solidFill>
                <a:latin typeface="Andalus" panose="02020603050405020304" pitchFamily="18" charset="-78"/>
                <a:cs typeface="Andalus" panose="02020603050405020304" pitchFamily="18" charset="-78"/>
              </a:rPr>
              <a:t>section are too thick or thin can lead to misleading signals . And insufficient deparaffinization .</a:t>
            </a:r>
          </a:p>
        </p:txBody>
      </p:sp>
      <p:pic>
        <p:nvPicPr>
          <p:cNvPr id="5" name="Picture 4">
            <a:extLst>
              <a:ext uri="{FF2B5EF4-FFF2-40B4-BE49-F238E27FC236}">
                <a16:creationId xmlns:a16="http://schemas.microsoft.com/office/drawing/2014/main" id="{46139A1C-40BE-C359-534D-A5FB78F3B14D}"/>
              </a:ext>
            </a:extLst>
          </p:cNvPr>
          <p:cNvPicPr>
            <a:picLocks noChangeAspect="1"/>
          </p:cNvPicPr>
          <p:nvPr/>
        </p:nvPicPr>
        <p:blipFill>
          <a:blip r:embed="rId4"/>
          <a:stretch>
            <a:fillRect/>
          </a:stretch>
        </p:blipFill>
        <p:spPr>
          <a:xfrm>
            <a:off x="3934459" y="3662700"/>
            <a:ext cx="6857999" cy="2922078"/>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B2F2D6-20E1-CC98-3E5A-2E2832E0815E}"/>
              </a:ext>
            </a:extLst>
          </p:cNvPr>
          <p:cNvSpPr txBox="1"/>
          <p:nvPr/>
        </p:nvSpPr>
        <p:spPr>
          <a:xfrm>
            <a:off x="3460377" y="2806877"/>
            <a:ext cx="6096000" cy="369332"/>
          </a:xfrm>
          <a:prstGeom prst="rect">
            <a:avLst/>
          </a:prstGeom>
          <a:noFill/>
        </p:spPr>
        <p:txBody>
          <a:bodyPr wrap="square">
            <a:spAutoFit/>
          </a:bodyPr>
          <a:lstStyle/>
          <a:p>
            <a:r>
              <a:rPr lang="en-US" dirty="0"/>
              <a:t>. </a:t>
            </a:r>
          </a:p>
        </p:txBody>
      </p:sp>
      <p:sp>
        <p:nvSpPr>
          <p:cNvPr id="5" name="TextBox 4">
            <a:extLst>
              <a:ext uri="{FF2B5EF4-FFF2-40B4-BE49-F238E27FC236}">
                <a16:creationId xmlns:a16="http://schemas.microsoft.com/office/drawing/2014/main" id="{AC2C78CD-1CB6-A32D-817F-8D0734E25646}"/>
              </a:ext>
            </a:extLst>
          </p:cNvPr>
          <p:cNvSpPr txBox="1"/>
          <p:nvPr/>
        </p:nvSpPr>
        <p:spPr>
          <a:xfrm>
            <a:off x="360082" y="1206746"/>
            <a:ext cx="11349318" cy="3847207"/>
          </a:xfrm>
          <a:prstGeom prst="rect">
            <a:avLst/>
          </a:prstGeom>
          <a:noFill/>
        </p:spPr>
        <p:txBody>
          <a:bodyPr wrap="square">
            <a:spAutoFit/>
          </a:bodyPr>
          <a:lstStyle/>
          <a:p>
            <a:r>
              <a:rPr lang="en-US" sz="2800" b="1" dirty="0">
                <a:latin typeface="Andalus" panose="02020603050405020304" pitchFamily="18" charset="-78"/>
                <a:cs typeface="Andalus" panose="02020603050405020304" pitchFamily="18" charset="-78"/>
              </a:rPr>
              <a:t>5-Antigen Unmasking/Retrieval Buffer</a:t>
            </a:r>
          </a:p>
          <a:p>
            <a:pPr algn="just"/>
            <a:r>
              <a:rPr lang="en-US" sz="2400" dirty="0">
                <a:latin typeface="Andalus" panose="02020603050405020304" pitchFamily="18" charset="-78"/>
                <a:cs typeface="Andalus" panose="02020603050405020304" pitchFamily="18" charset="-78"/>
              </a:rPr>
              <a:t>Fixed tissue sections used for IHC have chemical crosslinks between proteins that, depending on the tissue and antigen target, may prevent antibody access or mask antigen targets. Antigen unmasking protocols may utilize a hot water bath, microwave, or pressure cooker. </a:t>
            </a:r>
            <a:r>
              <a:rPr lang="en-US" sz="2400" b="1" dirty="0">
                <a:solidFill>
                  <a:srgbClr val="FF0000"/>
                </a:solidFill>
                <a:latin typeface="Andalus" panose="02020603050405020304" pitchFamily="18" charset="-78"/>
                <a:cs typeface="Andalus" panose="02020603050405020304" pitchFamily="18" charset="-78"/>
              </a:rPr>
              <a:t>Antigen unmasking protocols utilizing a water bath are not recommended. Antigen unmasking performed with a microwave is preferred, </a:t>
            </a:r>
            <a:r>
              <a:rPr lang="en-US" sz="2400" dirty="0">
                <a:latin typeface="Andalus" panose="02020603050405020304" pitchFamily="18" charset="-78"/>
                <a:cs typeface="Andalus" panose="02020603050405020304" pitchFamily="18" charset="-78"/>
              </a:rPr>
              <a:t>though staining of particular tissues or antigen targets may require the use of a pressure cooker.</a:t>
            </a:r>
          </a:p>
          <a:p>
            <a:pPr algn="just"/>
            <a:endParaRPr lang="en-US" sz="2400" dirty="0">
              <a:latin typeface="Andalus" panose="02020603050405020304" pitchFamily="18" charset="-78"/>
              <a:cs typeface="Andalus" panose="02020603050405020304" pitchFamily="18" charset="-78"/>
            </a:endParaRPr>
          </a:p>
          <a:p>
            <a:r>
              <a:rPr lang="en-US" sz="2400" b="1" dirty="0">
                <a:solidFill>
                  <a:srgbClr val="FF0000"/>
                </a:solidFill>
                <a:latin typeface="Andalus" panose="02020603050405020304" pitchFamily="18" charset="-78"/>
                <a:cs typeface="Andalus" panose="02020603050405020304" pitchFamily="18" charset="-78"/>
              </a:rPr>
              <a:t>Reduce the length of fixation step , use different antigen retrieval  ..</a:t>
            </a:r>
          </a:p>
          <a:p>
            <a:pPr algn="just"/>
            <a:r>
              <a:rPr lang="en-US" sz="2400" b="1" dirty="0">
                <a:solidFill>
                  <a:srgbClr val="FF0000"/>
                </a:solidFill>
                <a:latin typeface="Andalus" panose="02020603050405020304" pitchFamily="18" charset="-78"/>
                <a:cs typeface="Andalus" panose="02020603050405020304" pitchFamily="18" charset="-78"/>
              </a:rPr>
              <a:t>The protein is not present in the tissue or not sufficiently expressed .</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en-US" sz="4000" b="1" i="0" u="none" strike="noStrike" kern="1200" cap="none" spc="0" normalizeH="0" baseline="0" noProof="0" dirty="0">
                <a:ln>
                  <a:noFill/>
                </a:ln>
                <a:solidFill>
                  <a:srgbClr val="000000">
                    <a:lumMod val="85000"/>
                    <a:lumOff val="15000"/>
                  </a:srgbClr>
                </a:solidFill>
                <a:effectLst/>
                <a:uLnTx/>
                <a:uFillTx/>
                <a:latin typeface="Andalus" panose="02020603050405020304" pitchFamily="18" charset="-78"/>
                <a:cs typeface="Andalus" panose="02020603050405020304" pitchFamily="18" charset="-78"/>
                <a:sym typeface="Arial" panose="020B0604020202020204" pitchFamily="34" charset="0"/>
              </a:rPr>
              <a:t>Troubleshooting IHC</a:t>
            </a:r>
            <a:endParaRPr lang="en-US" dirty="0"/>
          </a:p>
        </p:txBody>
      </p:sp>
      <p:sp>
        <p:nvSpPr>
          <p:cNvPr id="4" name="Text Box 3"/>
          <p:cNvSpPr txBox="1"/>
          <p:nvPr/>
        </p:nvSpPr>
        <p:spPr>
          <a:xfrm>
            <a:off x="695325" y="1329690"/>
            <a:ext cx="10800715" cy="5356225"/>
          </a:xfrm>
          <a:prstGeom prst="rect">
            <a:avLst/>
          </a:prstGeom>
        </p:spPr>
        <p:txBody>
          <a:bodyPr>
            <a:noAutofit/>
          </a:bodyPr>
          <a:lstStyle/>
          <a:p>
            <a:pPr>
              <a:spcAft>
                <a:spcPct val="60000"/>
              </a:spcAft>
            </a:pPr>
            <a:endParaRPr lang="en-US" sz="2400" dirty="0">
              <a:latin typeface="Andalus" panose="02020603050405020304" charset="0"/>
              <a:cs typeface="Andalus" panose="02020603050405020304" charset="0"/>
            </a:endParaRPr>
          </a:p>
        </p:txBody>
      </p:sp>
      <p:sp>
        <p:nvSpPr>
          <p:cNvPr id="7" name="TextBox 6">
            <a:extLst>
              <a:ext uri="{FF2B5EF4-FFF2-40B4-BE49-F238E27FC236}">
                <a16:creationId xmlns:a16="http://schemas.microsoft.com/office/drawing/2014/main" id="{86D2BCD9-ABBD-F9DE-EFC8-46D0BFCEA492}"/>
              </a:ext>
            </a:extLst>
          </p:cNvPr>
          <p:cNvSpPr txBox="1"/>
          <p:nvPr/>
        </p:nvSpPr>
        <p:spPr>
          <a:xfrm>
            <a:off x="2876550" y="1643281"/>
            <a:ext cx="8901953" cy="3046988"/>
          </a:xfrm>
          <a:prstGeom prst="rect">
            <a:avLst/>
          </a:prstGeom>
          <a:noFill/>
        </p:spPr>
        <p:txBody>
          <a:bodyPr wrap="square">
            <a:spAutoFit/>
          </a:bodyPr>
          <a:lstStyle/>
          <a:p>
            <a:pPr algn="just"/>
            <a:r>
              <a:rPr lang="en-US" sz="2400" dirty="0">
                <a:latin typeface="Andalus" panose="02020603050405020304" pitchFamily="18" charset="-78"/>
                <a:cs typeface="Andalus" panose="02020603050405020304" pitchFamily="18" charset="-78"/>
              </a:rPr>
              <a:t>A microwave oven is recommended for antigen retrieval. IHC analysis of paraffin-embedded human lung carcinoma using Phospho-Stat3 (Tyr705) (D3A7) XP® Rabbit </a:t>
            </a:r>
            <a:r>
              <a:rPr lang="en-US" sz="2400" dirty="0" err="1">
                <a:latin typeface="Andalus" panose="02020603050405020304" pitchFamily="18" charset="-78"/>
                <a:cs typeface="Andalus" panose="02020603050405020304" pitchFamily="18" charset="-78"/>
              </a:rPr>
              <a:t>mAb</a:t>
            </a:r>
            <a:r>
              <a:rPr lang="en-US" sz="2400" dirty="0">
                <a:latin typeface="Andalus" panose="02020603050405020304" pitchFamily="18" charset="-78"/>
                <a:cs typeface="Andalus" panose="02020603050405020304" pitchFamily="18" charset="-78"/>
              </a:rPr>
              <a:t> #9145 after antigen retrieval using a water bath (top), microwave oven (middle), or pressure cooker (bottom). A clear difference in performance is seen when using a microwave as compared with a water bath. For some antibodies, using a pressure cooker may enhance signals beyond those obtained with a microwave.</a:t>
            </a:r>
          </a:p>
        </p:txBody>
      </p:sp>
      <p:pic>
        <p:nvPicPr>
          <p:cNvPr id="8" name="Picture 7">
            <a:extLst>
              <a:ext uri="{FF2B5EF4-FFF2-40B4-BE49-F238E27FC236}">
                <a16:creationId xmlns:a16="http://schemas.microsoft.com/office/drawing/2014/main" id="{1BF8ECEF-EF63-9286-1A18-54CEDF89E4C2}"/>
              </a:ext>
            </a:extLst>
          </p:cNvPr>
          <p:cNvPicPr>
            <a:picLocks noChangeAspect="1"/>
          </p:cNvPicPr>
          <p:nvPr/>
        </p:nvPicPr>
        <p:blipFill>
          <a:blip r:embed="rId3"/>
          <a:stretch>
            <a:fillRect/>
          </a:stretch>
        </p:blipFill>
        <p:spPr>
          <a:xfrm>
            <a:off x="531999" y="262778"/>
            <a:ext cx="2181225" cy="6762750"/>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193323-CB36-C188-07AB-1B4C827BDEFD}"/>
              </a:ext>
            </a:extLst>
          </p:cNvPr>
          <p:cNvSpPr txBox="1"/>
          <p:nvPr/>
        </p:nvSpPr>
        <p:spPr>
          <a:xfrm>
            <a:off x="673349" y="912211"/>
            <a:ext cx="11196917" cy="2677656"/>
          </a:xfrm>
          <a:prstGeom prst="rect">
            <a:avLst/>
          </a:prstGeom>
          <a:noFill/>
        </p:spPr>
        <p:txBody>
          <a:bodyPr wrap="square">
            <a:spAutoFit/>
          </a:bodyPr>
          <a:lstStyle/>
          <a:p>
            <a:r>
              <a:rPr lang="en-US" sz="2400" b="1" dirty="0"/>
              <a:t>6-Antibody concentration </a:t>
            </a:r>
          </a:p>
          <a:p>
            <a:r>
              <a:rPr lang="en-US" sz="2400" dirty="0"/>
              <a:t>Antibody Concentration is too high:</a:t>
            </a:r>
          </a:p>
          <a:p>
            <a:r>
              <a:rPr lang="en-US" sz="2400" dirty="0"/>
              <a:t>Dilute the primary and/or secondary antibody further .</a:t>
            </a:r>
          </a:p>
          <a:p>
            <a:endParaRPr lang="en-US" sz="2400" dirty="0"/>
          </a:p>
          <a:p>
            <a:r>
              <a:rPr lang="en-US" sz="2400" dirty="0"/>
              <a:t>number of factors, including the use of inappropriately high antibody concentration, and "</a:t>
            </a:r>
            <a:r>
              <a:rPr lang="en-US" sz="2400" dirty="0" err="1"/>
              <a:t>pseudospecific</a:t>
            </a:r>
            <a:r>
              <a:rPr lang="en-US" sz="2400" dirty="0"/>
              <a:t>" signal that is in the wrong compartment of the cell. False-negative signal can result from factors such as use of a nonoptimized epitope retrieval method</a:t>
            </a:r>
          </a:p>
        </p:txBody>
      </p:sp>
      <p:pic>
        <p:nvPicPr>
          <p:cNvPr id="4" name="Picture 3">
            <a:extLst>
              <a:ext uri="{FF2B5EF4-FFF2-40B4-BE49-F238E27FC236}">
                <a16:creationId xmlns:a16="http://schemas.microsoft.com/office/drawing/2014/main" id="{1FBA4DEA-8E83-5C04-4634-CB016506138D}"/>
              </a:ext>
            </a:extLst>
          </p:cNvPr>
          <p:cNvPicPr>
            <a:picLocks noChangeAspect="1"/>
          </p:cNvPicPr>
          <p:nvPr/>
        </p:nvPicPr>
        <p:blipFill>
          <a:blip r:embed="rId3"/>
          <a:stretch>
            <a:fillRect/>
          </a:stretch>
        </p:blipFill>
        <p:spPr>
          <a:xfrm>
            <a:off x="2439397" y="3805767"/>
            <a:ext cx="6950136" cy="3052233"/>
          </a:xfrm>
          <a:prstGeom prst="rect">
            <a:avLst/>
          </a:prstGeom>
          <a:ln>
            <a:noFill/>
          </a:ln>
          <a:effectLst>
            <a:softEdge rad="112500"/>
          </a:effec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solidFill>
                <a:schemeClr val="tx1"/>
              </a:solidFill>
              <a:sym typeface="+mn-ea"/>
            </a:endParaRPr>
          </a:p>
        </p:txBody>
      </p:sp>
      <p:sp>
        <p:nvSpPr>
          <p:cNvPr id="5" name="Text Box 4"/>
          <p:cNvSpPr txBox="1"/>
          <p:nvPr/>
        </p:nvSpPr>
        <p:spPr>
          <a:xfrm>
            <a:off x="3912422" y="977451"/>
            <a:ext cx="6812280" cy="3521075"/>
          </a:xfrm>
          <a:prstGeom prst="rect">
            <a:avLst/>
          </a:prstGeom>
        </p:spPr>
        <p:txBody>
          <a:bodyPr wrap="square">
            <a:noAutofit/>
          </a:bodyPr>
          <a:lstStyle/>
          <a:p>
            <a:pPr marL="285750" indent="-285750">
              <a:spcAft>
                <a:spcPct val="60000"/>
              </a:spcAft>
              <a:buFont typeface="Wingdings" panose="05000000000000000000" charset="0"/>
              <a:buChar char="Ø"/>
            </a:pPr>
            <a:endParaRPr sz="4000" b="1" dirty="0"/>
          </a:p>
        </p:txBody>
      </p:sp>
      <p:sp>
        <p:nvSpPr>
          <p:cNvPr id="3" name="TextBox 2">
            <a:extLst>
              <a:ext uri="{FF2B5EF4-FFF2-40B4-BE49-F238E27FC236}">
                <a16:creationId xmlns:a16="http://schemas.microsoft.com/office/drawing/2014/main" id="{456AE4A7-361B-10F9-92FB-A446B1C30682}"/>
              </a:ext>
            </a:extLst>
          </p:cNvPr>
          <p:cNvSpPr txBox="1"/>
          <p:nvPr/>
        </p:nvSpPr>
        <p:spPr>
          <a:xfrm>
            <a:off x="3801931" y="807748"/>
            <a:ext cx="7746601" cy="1815882"/>
          </a:xfrm>
          <a:prstGeom prst="rect">
            <a:avLst/>
          </a:prstGeom>
          <a:noFill/>
        </p:spPr>
        <p:txBody>
          <a:bodyPr wrap="square">
            <a:spAutoFit/>
          </a:bodyPr>
          <a:lstStyle/>
          <a:p>
            <a:r>
              <a:rPr lang="en-US" sz="2800" b="1" dirty="0"/>
              <a:t>8- Incubation Time</a:t>
            </a:r>
          </a:p>
          <a:p>
            <a:r>
              <a:rPr lang="en-US" sz="2800" b="1" dirty="0"/>
              <a:t>incubation time is too short:</a:t>
            </a:r>
          </a:p>
          <a:p>
            <a:r>
              <a:rPr lang="en-US" sz="2800" b="1" dirty="0"/>
              <a:t>Increase the duration of incubation of the primary antibody with the sample</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en-US" sz="4000" b="1" i="0" u="none" strike="noStrike" kern="1200" cap="none" spc="0" normalizeH="0" baseline="0" noProof="0" dirty="0">
                <a:ln>
                  <a:noFill/>
                </a:ln>
                <a:solidFill>
                  <a:srgbClr val="000000">
                    <a:lumMod val="85000"/>
                    <a:lumOff val="15000"/>
                  </a:srgbClr>
                </a:solidFill>
                <a:effectLst/>
                <a:uLnTx/>
                <a:uFillTx/>
                <a:latin typeface="Andalus" panose="02020603050405020304" pitchFamily="18" charset="-78"/>
                <a:cs typeface="Andalus" panose="02020603050405020304" pitchFamily="18" charset="-78"/>
                <a:sym typeface="Arial" panose="020B0604020202020204" pitchFamily="34" charset="0"/>
              </a:rPr>
              <a:t>Troubleshooting IHC</a:t>
            </a:r>
            <a:endParaRPr lang="en-US" sz="4400" dirty="0">
              <a:sym typeface="+mn-ea"/>
            </a:endParaRPr>
          </a:p>
        </p:txBody>
      </p:sp>
      <p:sp>
        <p:nvSpPr>
          <p:cNvPr id="4" name="Text Box 3"/>
          <p:cNvSpPr txBox="1"/>
          <p:nvPr/>
        </p:nvSpPr>
        <p:spPr>
          <a:xfrm>
            <a:off x="429895" y="1186180"/>
            <a:ext cx="11066780" cy="5671820"/>
          </a:xfrm>
          <a:prstGeom prst="rect">
            <a:avLst/>
          </a:prstGeom>
        </p:spPr>
        <p:txBody>
          <a:bodyPr wrap="square">
            <a:noAutofit/>
          </a:bodyPr>
          <a:lstStyle/>
          <a:p>
            <a:pPr algn="just"/>
            <a:endParaRPr sz="2800" dirty="0">
              <a:latin typeface="Andalus" panose="02020603050405020304" charset="0"/>
              <a:cs typeface="Andalus" panose="02020603050405020304" charset="0"/>
            </a:endParaRPr>
          </a:p>
        </p:txBody>
      </p:sp>
      <p:pic>
        <p:nvPicPr>
          <p:cNvPr id="3" name="Picture 2">
            <a:extLst>
              <a:ext uri="{FF2B5EF4-FFF2-40B4-BE49-F238E27FC236}">
                <a16:creationId xmlns:a16="http://schemas.microsoft.com/office/drawing/2014/main" id="{DCE25692-3508-E52D-E310-F0A2D8BC0D21}"/>
              </a:ext>
            </a:extLst>
          </p:cNvPr>
          <p:cNvPicPr>
            <a:picLocks noChangeAspect="1"/>
          </p:cNvPicPr>
          <p:nvPr/>
        </p:nvPicPr>
        <p:blipFill>
          <a:blip r:embed="rId3"/>
          <a:stretch>
            <a:fillRect/>
          </a:stretch>
        </p:blipFill>
        <p:spPr>
          <a:xfrm>
            <a:off x="429895" y="1978180"/>
            <a:ext cx="4191000" cy="4072995"/>
          </a:xfrm>
          <a:prstGeom prst="rect">
            <a:avLst/>
          </a:prstGeom>
        </p:spPr>
      </p:pic>
      <p:sp>
        <p:nvSpPr>
          <p:cNvPr id="6" name="TextBox 5">
            <a:extLst>
              <a:ext uri="{FF2B5EF4-FFF2-40B4-BE49-F238E27FC236}">
                <a16:creationId xmlns:a16="http://schemas.microsoft.com/office/drawing/2014/main" id="{2313CCCD-2126-1CE4-C7FC-3D3651C21645}"/>
              </a:ext>
            </a:extLst>
          </p:cNvPr>
          <p:cNvSpPr txBox="1"/>
          <p:nvPr/>
        </p:nvSpPr>
        <p:spPr>
          <a:xfrm>
            <a:off x="4951505" y="2669973"/>
            <a:ext cx="6936105" cy="2954655"/>
          </a:xfrm>
          <a:prstGeom prst="rect">
            <a:avLst/>
          </a:prstGeom>
          <a:noFill/>
        </p:spPr>
        <p:txBody>
          <a:bodyPr wrap="square">
            <a:spAutoFit/>
          </a:bodyPr>
          <a:lstStyle/>
          <a:p>
            <a:r>
              <a:rPr lang="en-US" sz="2400" b="1" dirty="0"/>
              <a:t>Detection System</a:t>
            </a:r>
          </a:p>
          <a:p>
            <a:pPr algn="just"/>
            <a:r>
              <a:rPr lang="en-US" dirty="0"/>
              <a:t>Polymer-based detection reagents, such as Signal Stain® Boost IHC Detection Reagents ,in conjunction with Signal Stain® DAB Substrate Kit (#8059), are more sensitive than avidin/biotin-based detection systems. </a:t>
            </a:r>
            <a:r>
              <a:rPr lang="en-US" b="1" dirty="0">
                <a:solidFill>
                  <a:srgbClr val="FF0000"/>
                </a:solidFill>
              </a:rPr>
              <a:t>Standard secondary antibodies directly conjugated with HRP may not provide sufficient signal amplification. In addition, always verify the expiration date of the detection reagent prior to use.</a:t>
            </a:r>
          </a:p>
          <a:p>
            <a:pPr algn="just"/>
            <a:r>
              <a:rPr lang="en-US" b="1" dirty="0">
                <a:solidFill>
                  <a:srgbClr val="FF0000"/>
                </a:solidFill>
              </a:rPr>
              <a:t>As shown, polymer-based detection offers enhanced sensitivity and results in more robust staining.</a:t>
            </a:r>
          </a:p>
          <a:p>
            <a:endParaRPr 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E04037-7C11-C48D-6868-92A385A5B2E9}"/>
              </a:ext>
            </a:extLst>
          </p:cNvPr>
          <p:cNvSpPr txBox="1"/>
          <p:nvPr/>
        </p:nvSpPr>
        <p:spPr>
          <a:xfrm>
            <a:off x="550334" y="1213978"/>
            <a:ext cx="10100733" cy="3847207"/>
          </a:xfrm>
          <a:prstGeom prst="rect">
            <a:avLst/>
          </a:prstGeom>
          <a:noFill/>
        </p:spPr>
        <p:txBody>
          <a:bodyPr wrap="square">
            <a:spAutoFit/>
          </a:bodyPr>
          <a:lstStyle/>
          <a:p>
            <a:r>
              <a:rPr lang="en-US" sz="2400" b="1" dirty="0"/>
              <a:t>10- Blocking</a:t>
            </a:r>
            <a:r>
              <a:rPr lang="en-US" dirty="0"/>
              <a:t> </a:t>
            </a:r>
          </a:p>
          <a:p>
            <a:pPr algn="just"/>
            <a:r>
              <a:rPr lang="en-US" sz="2000" b="1" dirty="0"/>
              <a:t>Biotin Block</a:t>
            </a:r>
          </a:p>
          <a:p>
            <a:pPr algn="just"/>
            <a:r>
              <a:rPr lang="en-US" sz="2000" dirty="0"/>
              <a:t>Using biotin-based detection systems with samples that have high levels of endogenous biotin, such as kidney and liver tissues, can be problematic. In this case, use a polymer-based detection system such as </a:t>
            </a:r>
            <a:r>
              <a:rPr lang="en-US" sz="2000" dirty="0" err="1"/>
              <a:t>SignalStain</a:t>
            </a:r>
            <a:r>
              <a:rPr lang="en-US" sz="2000" dirty="0"/>
              <a:t>® Boost IHC Detection Reagents (#8114 and #8125). A biotin block may also be performed after the normal blocking procedure prior to incubation in primary antibody.</a:t>
            </a:r>
          </a:p>
          <a:p>
            <a:pPr algn="just"/>
            <a:endParaRPr lang="en-US" sz="2000" dirty="0"/>
          </a:p>
          <a:p>
            <a:pPr algn="just"/>
            <a:r>
              <a:rPr lang="en-US" sz="2000" b="1" dirty="0"/>
              <a:t>Antibody Dilution/Diluent</a:t>
            </a:r>
          </a:p>
          <a:p>
            <a:pPr algn="just"/>
            <a:r>
              <a:rPr lang="en-US" sz="2000" dirty="0"/>
              <a:t>Product-specific recommendations for dilution and diluent are available on the data sheet and product page of all IHC-validated antibodies. Keep in mind that titration of the antibody may be required if a reagent other than the one recommended is used.</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09" y="222399"/>
            <a:ext cx="11032191" cy="614045"/>
          </a:xfrm>
        </p:spPr>
        <p:txBody>
          <a:bodyPr>
            <a:normAutofit/>
          </a:bodyPr>
          <a:lstStyle/>
          <a:p>
            <a:pPr algn="ctr"/>
            <a:r>
              <a:rPr lang="en-US" sz="4000" dirty="0">
                <a:solidFill>
                  <a:schemeClr val="tx1"/>
                </a:solidFill>
                <a:latin typeface="Andalus" panose="02020603050405020304" pitchFamily="18" charset="-78"/>
                <a:cs typeface="Andalus" panose="02020603050405020304" pitchFamily="18" charset="-78"/>
              </a:rPr>
              <a:t>Applications of IHC</a:t>
            </a:r>
          </a:p>
        </p:txBody>
      </p:sp>
      <p:sp>
        <p:nvSpPr>
          <p:cNvPr id="3" name="Content Placeholder 2"/>
          <p:cNvSpPr>
            <a:spLocks noGrp="1"/>
          </p:cNvSpPr>
          <p:nvPr>
            <p:ph idx="1"/>
          </p:nvPr>
        </p:nvSpPr>
        <p:spPr>
          <a:xfrm>
            <a:off x="242047" y="1406525"/>
            <a:ext cx="11672047" cy="4771390"/>
          </a:xfrm>
        </p:spPr>
        <p:txBody>
          <a:bodyPr>
            <a:normAutofit/>
          </a:bodyPr>
          <a:lstStyle/>
          <a:p>
            <a:pPr>
              <a:buFont typeface="Wingdings" panose="05000000000000000000" pitchFamily="2" charset="2"/>
              <a:buChar char="v"/>
            </a:pPr>
            <a:r>
              <a:rPr lang="en-US" sz="2400" dirty="0">
                <a:latin typeface="Amasis MT Pro Black" panose="020F0502020204030204" pitchFamily="18" charset="0"/>
              </a:rPr>
              <a:t>Pathology and Diagnostics:</a:t>
            </a:r>
          </a:p>
          <a:p>
            <a:pPr algn="just"/>
            <a:r>
              <a:rPr lang="en-US" sz="2400" dirty="0">
                <a:latin typeface="Amasis MT Pro Black" panose="020F0502020204030204" pitchFamily="18" charset="0"/>
              </a:rPr>
              <a:t>Cancer Diagnosis: IHC is commonly used to identify tumor markers and determine cancer types , subtypes and origins (e.g., HER2 in breast cancer, PSA in prostate cancer</a:t>
            </a:r>
            <a:r>
              <a:rPr lang="ar-IQ" sz="2400" dirty="0">
                <a:latin typeface="Amasis MT Pro Black" panose="020F0502020204030204" pitchFamily="18" charset="0"/>
              </a:rPr>
              <a:t> </a:t>
            </a:r>
            <a:r>
              <a:rPr lang="en-US" sz="2400" dirty="0">
                <a:latin typeface="Amasis MT Pro Black" panose="020F0502020204030204" pitchFamily="18" charset="0"/>
              </a:rPr>
              <a:t>also CD3 , CD20 IN Lymphoma and p40 in lung cancer ).</a:t>
            </a:r>
          </a:p>
        </p:txBody>
      </p:sp>
      <p:pic>
        <p:nvPicPr>
          <p:cNvPr id="4" name="Picture 3">
            <a:extLst>
              <a:ext uri="{FF2B5EF4-FFF2-40B4-BE49-F238E27FC236}">
                <a16:creationId xmlns:a16="http://schemas.microsoft.com/office/drawing/2014/main" id="{27FC22B8-23C0-2090-FF45-C52A04AEE84E}"/>
              </a:ext>
            </a:extLst>
          </p:cNvPr>
          <p:cNvPicPr>
            <a:picLocks noChangeAspect="1"/>
          </p:cNvPicPr>
          <p:nvPr/>
        </p:nvPicPr>
        <p:blipFill>
          <a:blip r:embed="rId3"/>
          <a:stretch>
            <a:fillRect/>
          </a:stretch>
        </p:blipFill>
        <p:spPr>
          <a:xfrm>
            <a:off x="3352799" y="3617258"/>
            <a:ext cx="7315199" cy="27773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Troubleshooting IHC</a:t>
            </a:r>
          </a:p>
        </p:txBody>
      </p:sp>
      <p:sp>
        <p:nvSpPr>
          <p:cNvPr id="3" name="Text Box 2"/>
          <p:cNvSpPr txBox="1"/>
          <p:nvPr/>
        </p:nvSpPr>
        <p:spPr>
          <a:xfrm>
            <a:off x="695960" y="1529715"/>
            <a:ext cx="10937875" cy="4751705"/>
          </a:xfrm>
          <a:prstGeom prst="rect">
            <a:avLst/>
          </a:prstGeom>
        </p:spPr>
        <p:txBody>
          <a:bodyPr>
            <a:noAutofit/>
          </a:bodyPr>
          <a:lstStyle/>
          <a:p>
            <a:endParaRPr sz="4000" dirty="0">
              <a:latin typeface="Andalus" panose="02020603050405020304" charset="0"/>
              <a:cs typeface="Andalus" panose="02020603050405020304" charset="0"/>
            </a:endParaRPr>
          </a:p>
        </p:txBody>
      </p:sp>
      <p:sp>
        <p:nvSpPr>
          <p:cNvPr id="5" name="TextBox 4">
            <a:extLst>
              <a:ext uri="{FF2B5EF4-FFF2-40B4-BE49-F238E27FC236}">
                <a16:creationId xmlns:a16="http://schemas.microsoft.com/office/drawing/2014/main" id="{E8806AC3-75EB-A235-4845-234263BDCF4F}"/>
              </a:ext>
            </a:extLst>
          </p:cNvPr>
          <p:cNvSpPr txBox="1"/>
          <p:nvPr/>
        </p:nvSpPr>
        <p:spPr>
          <a:xfrm>
            <a:off x="397933" y="1708259"/>
            <a:ext cx="11345333" cy="1631216"/>
          </a:xfrm>
          <a:prstGeom prst="rect">
            <a:avLst/>
          </a:prstGeom>
          <a:noFill/>
        </p:spPr>
        <p:txBody>
          <a:bodyPr wrap="square">
            <a:spAutoFit/>
          </a:bodyPr>
          <a:lstStyle/>
          <a:p>
            <a:r>
              <a:rPr lang="en-US" sz="2800" b="1" dirty="0"/>
              <a:t>11- Secondary Cross-Reactivity</a:t>
            </a:r>
          </a:p>
          <a:p>
            <a:r>
              <a:rPr lang="en-US" sz="2400" dirty="0"/>
              <a:t>A secondary antibody may bind endogenous IgG, causing high background, in some samples where the secondary antibody is raised in the same species as the sample being tested (for example, in mouse-on-mouse staining). </a:t>
            </a:r>
          </a:p>
        </p:txBody>
      </p:sp>
      <p:pic>
        <p:nvPicPr>
          <p:cNvPr id="6" name="Picture 5">
            <a:extLst>
              <a:ext uri="{FF2B5EF4-FFF2-40B4-BE49-F238E27FC236}">
                <a16:creationId xmlns:a16="http://schemas.microsoft.com/office/drawing/2014/main" id="{49A78F1D-E7EB-5C23-FE9A-F9F6A972D9A6}"/>
              </a:ext>
            </a:extLst>
          </p:cNvPr>
          <p:cNvPicPr>
            <a:picLocks noChangeAspect="1"/>
          </p:cNvPicPr>
          <p:nvPr/>
        </p:nvPicPr>
        <p:blipFill>
          <a:blip r:embed="rId3"/>
          <a:stretch>
            <a:fillRect/>
          </a:stretch>
        </p:blipFill>
        <p:spPr>
          <a:xfrm>
            <a:off x="1945217" y="4237672"/>
            <a:ext cx="7200900" cy="2181225"/>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000" b="1" i="0" u="none" strike="noStrike" kern="1200" cap="none" spc="0" normalizeH="0" baseline="0" noProof="0" dirty="0">
                <a:ln>
                  <a:noFill/>
                </a:ln>
                <a:solidFill>
                  <a:srgbClr val="000000">
                    <a:lumMod val="85000"/>
                    <a:lumOff val="15000"/>
                  </a:srgbClr>
                </a:solidFill>
                <a:effectLst/>
                <a:uLnTx/>
                <a:uFillTx/>
                <a:latin typeface="Andalus" panose="02020603050405020304" pitchFamily="18" charset="-78"/>
                <a:cs typeface="Andalus" panose="02020603050405020304" pitchFamily="18" charset="-78"/>
                <a:sym typeface="Arial" panose="020B0604020202020204" pitchFamily="34" charset="0"/>
              </a:rPr>
              <a:t>Troubleshooting IHC</a:t>
            </a:r>
            <a:endParaRPr lang="en-US" sz="4000" dirty="0"/>
          </a:p>
        </p:txBody>
      </p:sp>
      <p:sp>
        <p:nvSpPr>
          <p:cNvPr id="4" name="Text Box 3"/>
          <p:cNvSpPr txBox="1"/>
          <p:nvPr/>
        </p:nvSpPr>
        <p:spPr>
          <a:xfrm>
            <a:off x="695960" y="1315085"/>
            <a:ext cx="10799445" cy="5483225"/>
          </a:xfrm>
          <a:prstGeom prst="rect">
            <a:avLst/>
          </a:prstGeom>
        </p:spPr>
        <p:txBody>
          <a:bodyPr>
            <a:noAutofit/>
          </a:bodyPr>
          <a:lstStyle/>
          <a:p>
            <a:pPr marL="3943350" lvl="8" indent="-285750" algn="just">
              <a:buFont typeface="Wingdings" panose="05000000000000000000" charset="0"/>
              <a:buChar char="Ø"/>
            </a:pPr>
            <a:endParaRPr sz="3200" dirty="0">
              <a:latin typeface="Andalus" panose="02020603050405020304" charset="0"/>
              <a:cs typeface="Andalus" panose="02020603050405020304" charset="0"/>
            </a:endParaRPr>
          </a:p>
        </p:txBody>
      </p:sp>
      <p:sp>
        <p:nvSpPr>
          <p:cNvPr id="5" name="TextBox 4">
            <a:extLst>
              <a:ext uri="{FF2B5EF4-FFF2-40B4-BE49-F238E27FC236}">
                <a16:creationId xmlns:a16="http://schemas.microsoft.com/office/drawing/2014/main" id="{DC47482A-F352-D151-4B48-9D9D2888FF4A}"/>
              </a:ext>
            </a:extLst>
          </p:cNvPr>
          <p:cNvSpPr txBox="1"/>
          <p:nvPr/>
        </p:nvSpPr>
        <p:spPr>
          <a:xfrm>
            <a:off x="253682" y="1748373"/>
            <a:ext cx="11684000" cy="3170099"/>
          </a:xfrm>
          <a:prstGeom prst="rect">
            <a:avLst/>
          </a:prstGeom>
          <a:noFill/>
        </p:spPr>
        <p:txBody>
          <a:bodyPr wrap="square">
            <a:spAutoFit/>
          </a:bodyPr>
          <a:lstStyle/>
          <a:p>
            <a:r>
              <a:rPr lang="en-US" sz="2800" b="1" dirty="0"/>
              <a:t>12-Washes</a:t>
            </a:r>
          </a:p>
          <a:p>
            <a:r>
              <a:rPr lang="en-US" sz="2400" dirty="0"/>
              <a:t>Adequate washing is critical for contrasting low background and high signal. Washing slides 3 times for 5 minutes with TBST (#9997) after primary and secondary antibody incubations is recommended. Proper washing of the tissue between steps is critical. Ensure you are following the protocol guidelines for wash steps</a:t>
            </a:r>
          </a:p>
          <a:p>
            <a:endParaRPr lang="ar-IQ" sz="2400" dirty="0"/>
          </a:p>
          <a:p>
            <a:pPr algn="l"/>
            <a:r>
              <a:rPr lang="en-US" sz="2800" b="1" dirty="0"/>
              <a:t>13- How to use for the worker</a:t>
            </a:r>
            <a:r>
              <a:rPr lang="ar-IQ" sz="2800" b="1" dirty="0"/>
              <a:t> .</a:t>
            </a:r>
            <a:endParaRPr lang="en-US" sz="2800" b="1" dirty="0"/>
          </a:p>
          <a:p>
            <a:endParaRPr lang="en-US" sz="2400"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BAF5-0B79-470F-CFB1-93253968CDD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62E3F0D-EA19-B5A1-B010-0729DB0CF007}"/>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57225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2"/>
            </p:custDataLst>
          </p:nvPr>
        </p:nvSpPr>
        <p:spPr>
          <a:xfrm>
            <a:off x="1001486" y="1103086"/>
            <a:ext cx="7489371" cy="2453412"/>
          </a:xfrm>
        </p:spPr>
        <p:txBody>
          <a:bodyPr/>
          <a:lstStyle/>
          <a:p>
            <a:r>
              <a:rPr lang="en-US"/>
              <a:t>THANK YOU</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Box 2"/>
          <p:cNvSpPr txBox="1"/>
          <p:nvPr/>
        </p:nvSpPr>
        <p:spPr>
          <a:xfrm>
            <a:off x="244475" y="1185545"/>
            <a:ext cx="11947525" cy="5671820"/>
          </a:xfrm>
          <a:prstGeom prst="rect">
            <a:avLst/>
          </a:prstGeom>
        </p:spPr>
        <p:txBody>
          <a:bodyPr>
            <a:noAutofit/>
          </a:bodyPr>
          <a:lstStyle/>
          <a:p>
            <a:pPr algn="just"/>
            <a:endParaRPr sz="3600" dirty="0">
              <a:latin typeface="Andalus" panose="02020603050405020304" charset="0"/>
              <a:cs typeface="Andalus" panose="02020603050405020304" charset="0"/>
            </a:endParaRPr>
          </a:p>
        </p:txBody>
      </p:sp>
      <p:sp>
        <p:nvSpPr>
          <p:cNvPr id="5" name="TextBox 4">
            <a:extLst>
              <a:ext uri="{FF2B5EF4-FFF2-40B4-BE49-F238E27FC236}">
                <a16:creationId xmlns:a16="http://schemas.microsoft.com/office/drawing/2014/main" id="{069301B5-39BB-2BAC-F2F7-E770002C8722}"/>
              </a:ext>
            </a:extLst>
          </p:cNvPr>
          <p:cNvSpPr txBox="1"/>
          <p:nvPr/>
        </p:nvSpPr>
        <p:spPr>
          <a:xfrm>
            <a:off x="609599" y="1805891"/>
            <a:ext cx="11564471" cy="4524315"/>
          </a:xfrm>
          <a:prstGeom prst="rect">
            <a:avLst/>
          </a:prstGeom>
          <a:noFill/>
        </p:spPr>
        <p:txBody>
          <a:bodyPr wrap="square">
            <a:spAutoFit/>
          </a:bodyPr>
          <a:lstStyle/>
          <a:p>
            <a:pPr marL="342900" indent="-342900">
              <a:buFont typeface="Wingdings" panose="05000000000000000000" pitchFamily="2" charset="2"/>
              <a:buChar char="v"/>
            </a:pPr>
            <a:r>
              <a:rPr lang="en-US" sz="2400" dirty="0">
                <a:latin typeface="Amasis MT Pro Black" panose="02040A04050005020304" pitchFamily="18" charset="0"/>
              </a:rPr>
              <a:t>Prognostic and Predictive Biomarkers: Evaluating biomarkers that predict response to treatment (e.g., PD-L1 in immunotherapy) and p53 in mutation .</a:t>
            </a:r>
          </a:p>
          <a:p>
            <a:pPr marL="342900" indent="-342900">
              <a:buFont typeface="Wingdings" panose="05000000000000000000" pitchFamily="2" charset="2"/>
              <a:buChar char="v"/>
            </a:pPr>
            <a:endParaRPr lang="en-US" sz="2400" dirty="0">
              <a:latin typeface="Amasis MT Pro Black" panose="02040A04050005020304" pitchFamily="18" charset="0"/>
            </a:endParaRPr>
          </a:p>
          <a:p>
            <a:pPr marL="285750" indent="-285750">
              <a:buFont typeface="Wingdings" panose="05000000000000000000" pitchFamily="2" charset="2"/>
              <a:buChar char="v"/>
            </a:pPr>
            <a:r>
              <a:rPr lang="en-US" sz="2400" dirty="0">
                <a:latin typeface="Amasis MT Pro Black" panose="02040A04050005020304" pitchFamily="18" charset="0"/>
              </a:rPr>
              <a:t>Research:</a:t>
            </a:r>
          </a:p>
          <a:p>
            <a:endParaRPr lang="en-US" sz="2400" dirty="0"/>
          </a:p>
          <a:p>
            <a:r>
              <a:rPr lang="en-US" sz="2400" dirty="0">
                <a:latin typeface="Amasis MT Pro Black" panose="02040A04050005020304" pitchFamily="18" charset="0"/>
              </a:rPr>
              <a:t>Understanding tissue-specific protein expression. Studying cellular localization of proteins. Validating knockdown or overexpression in experimental models and signal pathway such Foxp3 , CD8 , vimentin . </a:t>
            </a:r>
          </a:p>
          <a:p>
            <a:pPr marL="342900" indent="-342900">
              <a:buFont typeface="Wingdings" panose="05000000000000000000" pitchFamily="2" charset="2"/>
              <a:buChar char="v"/>
            </a:pPr>
            <a:endParaRPr lang="en-US" sz="2400" dirty="0">
              <a:latin typeface="Amasis MT Pro Black" panose="02040A04050005020304" pitchFamily="18" charset="0"/>
            </a:endParaRPr>
          </a:p>
          <a:p>
            <a:pPr marL="342900" indent="-342900">
              <a:buFont typeface="Wingdings" panose="05000000000000000000" pitchFamily="2" charset="2"/>
              <a:buChar char="v"/>
            </a:pPr>
            <a:endParaRPr lang="en-US" sz="2400" dirty="0">
              <a:latin typeface="Amasis MT Pro Black" panose="02040A04050005020304" pitchFamily="18" charset="0"/>
            </a:endParaRPr>
          </a:p>
          <a:p>
            <a:pPr marL="342900" indent="-342900">
              <a:buFont typeface="Wingdings" panose="05000000000000000000" pitchFamily="2" charset="2"/>
              <a:buChar char="v"/>
            </a:pPr>
            <a:endParaRPr lang="en-US" sz="2400" dirty="0">
              <a:latin typeface="Amasis MT Pro Black" panose="02040A04050005020304" pitchFamily="18" charset="0"/>
            </a:endParaRPr>
          </a:p>
        </p:txBody>
      </p:sp>
      <p:sp>
        <p:nvSpPr>
          <p:cNvPr id="6" name="TextBox 5">
            <a:extLst>
              <a:ext uri="{FF2B5EF4-FFF2-40B4-BE49-F238E27FC236}">
                <a16:creationId xmlns:a16="http://schemas.microsoft.com/office/drawing/2014/main" id="{D7E3C3D2-FC35-890A-859E-AA07D1F369D7}"/>
              </a:ext>
            </a:extLst>
          </p:cNvPr>
          <p:cNvSpPr txBox="1"/>
          <p:nvPr/>
        </p:nvSpPr>
        <p:spPr>
          <a:xfrm>
            <a:off x="3039035" y="144382"/>
            <a:ext cx="6705600" cy="707886"/>
          </a:xfrm>
          <a:prstGeom prst="rect">
            <a:avLst/>
          </a:prstGeom>
          <a:noFill/>
        </p:spPr>
        <p:txBody>
          <a:bodyPr wrap="square">
            <a:spAutoFit/>
          </a:bodyPr>
          <a:lstStyle/>
          <a:p>
            <a:r>
              <a:rPr lang="en-US" sz="4000" b="1" dirty="0">
                <a:latin typeface="Andalus" panose="02020603050405020304" pitchFamily="18" charset="-78"/>
                <a:cs typeface="Andalus" panose="02020603050405020304" pitchFamily="18" charset="-78"/>
              </a:rPr>
              <a:t>Applications of IHC</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EE5-E543-A42C-C5A7-7CF98068649E}"/>
              </a:ext>
            </a:extLst>
          </p:cNvPr>
          <p:cNvSpPr>
            <a:spLocks noGrp="1"/>
          </p:cNvSpPr>
          <p:nvPr>
            <p:ph type="title"/>
          </p:nvPr>
        </p:nvSpPr>
        <p:spPr/>
        <p:txBody>
          <a:bodyPr>
            <a:noAutofit/>
          </a:bodyPr>
          <a:lstStyle/>
          <a:p>
            <a:r>
              <a:rPr lang="en-US" sz="4000" dirty="0">
                <a:latin typeface="Andalus" panose="02020603050405020304" pitchFamily="18" charset="-78"/>
                <a:cs typeface="Andalus" panose="02020603050405020304" pitchFamily="18" charset="-78"/>
              </a:rPr>
              <a:t>Applications of IHC</a:t>
            </a:r>
            <a:br>
              <a:rPr lang="en-US" sz="4000" dirty="0">
                <a:latin typeface="Andalus" panose="02020603050405020304" pitchFamily="18" charset="-78"/>
                <a:cs typeface="Andalus" panose="02020603050405020304" pitchFamily="18" charset="-78"/>
              </a:rPr>
            </a:br>
            <a:endParaRPr lang="en-US" sz="4000" dirty="0"/>
          </a:p>
        </p:txBody>
      </p:sp>
      <p:sp>
        <p:nvSpPr>
          <p:cNvPr id="3" name="TextBox 2">
            <a:extLst>
              <a:ext uri="{FF2B5EF4-FFF2-40B4-BE49-F238E27FC236}">
                <a16:creationId xmlns:a16="http://schemas.microsoft.com/office/drawing/2014/main" id="{5C8B0AE5-2A63-D159-C3F8-A682414B194A}"/>
              </a:ext>
            </a:extLst>
          </p:cNvPr>
          <p:cNvSpPr txBox="1"/>
          <p:nvPr/>
        </p:nvSpPr>
        <p:spPr>
          <a:xfrm>
            <a:off x="476250" y="2200275"/>
            <a:ext cx="11477625" cy="1384995"/>
          </a:xfrm>
          <a:prstGeom prst="rect">
            <a:avLst/>
          </a:prstGeom>
          <a:noFill/>
        </p:spPr>
        <p:txBody>
          <a:bodyPr wrap="square" rtlCol="0">
            <a:spAutoFit/>
          </a:bodyPr>
          <a:lstStyle/>
          <a:p>
            <a:pPr marL="285750" indent="-285750">
              <a:buFont typeface="Wingdings" panose="05000000000000000000" pitchFamily="2" charset="2"/>
              <a:buChar char="v"/>
            </a:pPr>
            <a:r>
              <a:rPr lang="en-US" sz="2800" dirty="0"/>
              <a:t>Infectious diseases diagnosis :- CMV , HPV , COV-2 virous  And bacterial infection  H .pylori also fungal  ( Candida , Aspergillus ) and  parasite like toxoplasmosis . </a:t>
            </a:r>
          </a:p>
        </p:txBody>
      </p:sp>
    </p:spTree>
    <p:extLst>
      <p:ext uri="{BB962C8B-B14F-4D97-AF65-F5344CB8AC3E}">
        <p14:creationId xmlns:p14="http://schemas.microsoft.com/office/powerpoint/2010/main" val="11904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tabLst/>
              <a:defRPr/>
            </a:pPr>
            <a:r>
              <a:rPr kumimoji="0" lang="en-US" sz="40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rPr>
              <a:t>Applications of IHC</a:t>
            </a:r>
            <a:br>
              <a:rPr kumimoji="0" lang="en-US" sz="40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rPr>
            </a:br>
            <a:endParaRPr lang="en-US" sz="4400" dirty="0"/>
          </a:p>
        </p:txBody>
      </p:sp>
      <p:sp>
        <p:nvSpPr>
          <p:cNvPr id="4" name="TextBox 3">
            <a:extLst>
              <a:ext uri="{FF2B5EF4-FFF2-40B4-BE49-F238E27FC236}">
                <a16:creationId xmlns:a16="http://schemas.microsoft.com/office/drawing/2014/main" id="{9556B900-742A-D300-917F-2D6C61398670}"/>
              </a:ext>
            </a:extLst>
          </p:cNvPr>
          <p:cNvSpPr txBox="1"/>
          <p:nvPr/>
        </p:nvSpPr>
        <p:spPr>
          <a:xfrm>
            <a:off x="385482" y="1881298"/>
            <a:ext cx="11349318" cy="3785652"/>
          </a:xfrm>
          <a:prstGeom prst="rect">
            <a:avLst/>
          </a:prstGeom>
          <a:noFill/>
        </p:spPr>
        <p:txBody>
          <a:bodyPr wrap="square">
            <a:spAutoFit/>
          </a:bodyPr>
          <a:lstStyle/>
          <a:p>
            <a:pPr marL="342900" indent="-342900">
              <a:buFont typeface="Wingdings" panose="05000000000000000000" pitchFamily="2" charset="2"/>
              <a:buChar char="v"/>
            </a:pPr>
            <a:r>
              <a:rPr lang="en-US" sz="2400" dirty="0">
                <a:latin typeface="Amasis MT Pro Black" panose="02040A04050005020304" pitchFamily="18" charset="0"/>
              </a:rPr>
              <a:t>Developmental Biology:</a:t>
            </a:r>
          </a:p>
          <a:p>
            <a:endParaRPr lang="en-US" sz="2400" dirty="0">
              <a:latin typeface="Amasis MT Pro Black" panose="02040A04050005020304" pitchFamily="18" charset="0"/>
            </a:endParaRPr>
          </a:p>
          <a:p>
            <a:r>
              <a:rPr lang="en-US" sz="2400" dirty="0">
                <a:latin typeface="Amasis MT Pro Black" panose="02040A04050005020304" pitchFamily="18" charset="0"/>
              </a:rPr>
              <a:t>Tracking cell differentiation and lineage markers.</a:t>
            </a:r>
          </a:p>
          <a:p>
            <a:endParaRPr lang="en-US" sz="2400" dirty="0">
              <a:latin typeface="Amasis MT Pro Black" panose="02040A04050005020304" pitchFamily="18" charset="0"/>
            </a:endParaRPr>
          </a:p>
          <a:p>
            <a:pPr marL="342900" indent="-342900">
              <a:buFont typeface="Wingdings" panose="05000000000000000000" pitchFamily="2" charset="2"/>
              <a:buChar char="v"/>
            </a:pPr>
            <a:r>
              <a:rPr lang="en-US" sz="2400" dirty="0">
                <a:latin typeface="Amasis MT Pro Black" panose="02040A04050005020304" pitchFamily="18" charset="0"/>
              </a:rPr>
              <a:t>Neuroscience:</a:t>
            </a:r>
          </a:p>
          <a:p>
            <a:endParaRPr lang="en-US" sz="2400" dirty="0">
              <a:latin typeface="Amasis MT Pro Black" panose="02040A04050005020304" pitchFamily="18" charset="0"/>
            </a:endParaRPr>
          </a:p>
          <a:p>
            <a:r>
              <a:rPr lang="en-US" sz="2400" dirty="0">
                <a:latin typeface="Amasis MT Pro Black" panose="02040A04050005020304" pitchFamily="18" charset="0"/>
              </a:rPr>
              <a:t>Detecting specific neuronal or glial proteins.</a:t>
            </a:r>
          </a:p>
          <a:p>
            <a:pPr marL="342900" indent="-342900">
              <a:buFont typeface="Wingdings" panose="05000000000000000000" pitchFamily="2" charset="2"/>
              <a:buChar char="v"/>
            </a:pPr>
            <a:r>
              <a:rPr lang="en-US" sz="2400" dirty="0">
                <a:latin typeface="Amasis MT Pro Black" panose="02040A04050005020304" pitchFamily="18" charset="0"/>
              </a:rPr>
              <a:t>Drug Development:</a:t>
            </a:r>
          </a:p>
          <a:p>
            <a:endParaRPr lang="en-US" sz="2400" dirty="0">
              <a:latin typeface="Amasis MT Pro Black" panose="02040A04050005020304" pitchFamily="18" charset="0"/>
            </a:endParaRPr>
          </a:p>
          <a:p>
            <a:pPr marL="342900" indent="-342900">
              <a:buFont typeface="Wingdings" panose="05000000000000000000" pitchFamily="2" charset="2"/>
              <a:buChar char="v"/>
            </a:pPr>
            <a:r>
              <a:rPr lang="en-US" sz="2400" dirty="0">
                <a:latin typeface="Amasis MT Pro Black" panose="02040A04050005020304" pitchFamily="18" charset="0"/>
              </a:rPr>
              <a:t>Assessing target engagement in tissues during preclinical studies.</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A9BC-4CD5-3153-62D2-481AA38FEA5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D2E7412-F91E-81B9-6DC3-A87B9AF4614E}"/>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33106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EE7D-81F8-C008-FE0E-97EC758DB836}"/>
              </a:ext>
            </a:extLst>
          </p:cNvPr>
          <p:cNvSpPr>
            <a:spLocks noGrp="1"/>
          </p:cNvSpPr>
          <p:nvPr>
            <p:ph type="title"/>
          </p:nvPr>
        </p:nvSpPr>
        <p:spPr>
          <a:xfrm>
            <a:off x="696000" y="403370"/>
            <a:ext cx="10800000" cy="792000"/>
          </a:xfrm>
        </p:spPr>
        <p:txBody>
          <a:bodyPr>
            <a:normAutofit/>
          </a:bodyPr>
          <a:lstStyle/>
          <a:p>
            <a:r>
              <a:rPr lang="en-US" sz="4000" dirty="0">
                <a:latin typeface="Andalus" panose="02020603050405020304" pitchFamily="18" charset="-78"/>
                <a:cs typeface="Andalus" panose="02020603050405020304" pitchFamily="18" charset="-78"/>
              </a:rPr>
              <a:t>Troubleshooting IHC</a:t>
            </a:r>
          </a:p>
        </p:txBody>
      </p:sp>
      <p:sp>
        <p:nvSpPr>
          <p:cNvPr id="6" name="TextBox 5">
            <a:extLst>
              <a:ext uri="{FF2B5EF4-FFF2-40B4-BE49-F238E27FC236}">
                <a16:creationId xmlns:a16="http://schemas.microsoft.com/office/drawing/2014/main" id="{25A2803E-1A17-5156-A45C-2AE0D1A9CD69}"/>
              </a:ext>
            </a:extLst>
          </p:cNvPr>
          <p:cNvSpPr txBox="1"/>
          <p:nvPr/>
        </p:nvSpPr>
        <p:spPr>
          <a:xfrm>
            <a:off x="291352" y="1397674"/>
            <a:ext cx="11819965" cy="5724644"/>
          </a:xfrm>
          <a:prstGeom prst="rect">
            <a:avLst/>
          </a:prstGeom>
          <a:noFill/>
        </p:spPr>
        <p:txBody>
          <a:bodyPr wrap="square">
            <a:spAutoFit/>
          </a:bodyPr>
          <a:lstStyle/>
          <a:p>
            <a:r>
              <a:rPr lang="en-US" sz="2800" b="1" dirty="0">
                <a:latin typeface="Andalus" panose="02020603050405020304" pitchFamily="18" charset="-78"/>
                <a:cs typeface="Andalus" panose="02020603050405020304" pitchFamily="18" charset="-78"/>
              </a:rPr>
              <a:t>1- Staining </a:t>
            </a:r>
          </a:p>
          <a:p>
            <a:pPr marL="285750" indent="-285750">
              <a:buFont typeface="Arial" panose="020B0604020202020204" pitchFamily="34" charset="0"/>
              <a:buChar char="•"/>
            </a:pPr>
            <a:r>
              <a:rPr lang="en-US" sz="2400" b="1" dirty="0">
                <a:solidFill>
                  <a:schemeClr val="tx1"/>
                </a:solidFill>
                <a:sym typeface="+mn-ea"/>
              </a:rPr>
              <a:t>Weak or No Staining</a:t>
            </a:r>
            <a:br>
              <a:rPr lang="en-US" sz="1800" dirty="0">
                <a:solidFill>
                  <a:schemeClr val="tx1"/>
                </a:solidFill>
                <a:sym typeface="+mn-ea"/>
              </a:rPr>
            </a:br>
            <a:r>
              <a:rPr lang="en-US" sz="2400" dirty="0">
                <a:latin typeface="Andalus" panose="02020603050405020304" pitchFamily="18" charset="-78"/>
                <a:cs typeface="Andalus" panose="02020603050405020304" pitchFamily="18" charset="-78"/>
                <a:sym typeface="+mn-ea"/>
              </a:rPr>
              <a:t>Problem: Target antigen not detected.</a:t>
            </a:r>
            <a:br>
              <a:rPr lang="en-US" sz="2400" dirty="0">
                <a:latin typeface="Andalus" panose="02020603050405020304" pitchFamily="18" charset="-78"/>
                <a:cs typeface="Andalus" panose="02020603050405020304" pitchFamily="18" charset="-78"/>
                <a:sym typeface="+mn-ea"/>
              </a:rPr>
            </a:br>
            <a:r>
              <a:rPr lang="en-US" sz="2400" dirty="0">
                <a:latin typeface="Andalus" panose="02020603050405020304" pitchFamily="18" charset="-78"/>
                <a:cs typeface="Andalus" panose="02020603050405020304" pitchFamily="18" charset="-78"/>
                <a:sym typeface="+mn-ea"/>
              </a:rPr>
              <a:t>Solutions:</a:t>
            </a:r>
            <a:br>
              <a:rPr lang="en-US" sz="2400" dirty="0">
                <a:latin typeface="Andalus" panose="02020603050405020304" pitchFamily="18" charset="-78"/>
                <a:cs typeface="Andalus" panose="02020603050405020304" pitchFamily="18" charset="-78"/>
                <a:sym typeface="+mn-ea"/>
              </a:rPr>
            </a:br>
            <a:r>
              <a:rPr lang="en-US" sz="2400" dirty="0">
                <a:latin typeface="Andalus" panose="02020603050405020304" pitchFamily="18" charset="-78"/>
                <a:cs typeface="Andalus" panose="02020603050405020304" pitchFamily="18" charset="-78"/>
                <a:sym typeface="+mn-ea"/>
              </a:rPr>
              <a:t>Optimize antigen retrieval (e.g., adjust pH or duration of heat-induced retrieval).</a:t>
            </a:r>
            <a:br>
              <a:rPr lang="en-US" sz="2400" dirty="0">
                <a:latin typeface="Andalus" panose="02020603050405020304" pitchFamily="18" charset="-78"/>
                <a:cs typeface="Andalus" panose="02020603050405020304" pitchFamily="18" charset="-78"/>
                <a:sym typeface="+mn-ea"/>
              </a:rPr>
            </a:br>
            <a:r>
              <a:rPr lang="en-US" sz="2400" dirty="0">
                <a:latin typeface="Andalus" panose="02020603050405020304" pitchFamily="18" charset="-78"/>
                <a:cs typeface="Andalus" panose="02020603050405020304" pitchFamily="18" charset="-78"/>
                <a:sym typeface="+mn-ea"/>
              </a:rPr>
              <a:t>Increase primary antibody concentration or incubation time.</a:t>
            </a:r>
            <a:br>
              <a:rPr lang="en-US" sz="2400" dirty="0">
                <a:latin typeface="Andalus" panose="02020603050405020304" pitchFamily="18" charset="-78"/>
                <a:cs typeface="Andalus" panose="02020603050405020304" pitchFamily="18" charset="-78"/>
                <a:sym typeface="+mn-ea"/>
              </a:rPr>
            </a:br>
            <a:r>
              <a:rPr lang="en-US" sz="2400" dirty="0">
                <a:latin typeface="Andalus" panose="02020603050405020304" pitchFamily="18" charset="-78"/>
                <a:cs typeface="Andalus" panose="02020603050405020304" pitchFamily="18" charset="-78"/>
                <a:sym typeface="+mn-ea"/>
              </a:rPr>
              <a:t>Ensure tissue preservation and storage were appropriate (e.g., avoid long storage in paraffin).</a:t>
            </a:r>
            <a:br>
              <a:rPr lang="en-US" sz="2400" dirty="0">
                <a:latin typeface="Andalus" panose="02020603050405020304" pitchFamily="18" charset="-78"/>
                <a:cs typeface="Andalus" panose="02020603050405020304" pitchFamily="18" charset="-78"/>
                <a:sym typeface="+mn-ea"/>
              </a:rPr>
            </a:br>
            <a:r>
              <a:rPr lang="en-US" sz="2400" dirty="0">
                <a:latin typeface="Andalus" panose="02020603050405020304" pitchFamily="18" charset="-78"/>
                <a:cs typeface="Andalus" panose="02020603050405020304" pitchFamily="18" charset="-78"/>
                <a:sym typeface="+mn-ea"/>
              </a:rPr>
              <a:t>Use a more sensitive detection system.</a:t>
            </a:r>
          </a:p>
          <a:p>
            <a:pPr marL="285750" indent="-285750">
              <a:buFont typeface="Arial" panose="020B0604020202020204" pitchFamily="34" charset="0"/>
              <a:buChar char="•"/>
            </a:pPr>
            <a:r>
              <a:rPr lang="en-US" sz="3200" b="1" dirty="0">
                <a:latin typeface="Andalus" panose="02020603050405020304" pitchFamily="18" charset="-78"/>
                <a:cs typeface="Andalus" panose="02020603050405020304" pitchFamily="18" charset="-78"/>
              </a:rPr>
              <a:t>Edge Effects</a:t>
            </a:r>
          </a:p>
          <a:p>
            <a:r>
              <a:rPr lang="en-US" sz="2400" dirty="0">
                <a:latin typeface="Andalus" panose="02020603050405020304" pitchFamily="18" charset="-78"/>
                <a:cs typeface="Andalus" panose="02020603050405020304" pitchFamily="18" charset="-78"/>
              </a:rPr>
              <a:t>Problem: Strong staining at the edges but weak in the center.</a:t>
            </a:r>
          </a:p>
          <a:p>
            <a:r>
              <a:rPr lang="en-US" sz="2400" dirty="0">
                <a:latin typeface="Andalus" panose="02020603050405020304" pitchFamily="18" charset="-78"/>
                <a:cs typeface="Andalus" panose="02020603050405020304" pitchFamily="18" charset="-78"/>
              </a:rPr>
              <a:t>Solutions:</a:t>
            </a:r>
          </a:p>
          <a:p>
            <a:r>
              <a:rPr lang="en-US" sz="2400" dirty="0">
                <a:latin typeface="Andalus" panose="02020603050405020304" pitchFamily="18" charset="-78"/>
                <a:cs typeface="Andalus" panose="02020603050405020304" pitchFamily="18" charset="-78"/>
              </a:rPr>
              <a:t>Ensure even drying and consistent section thickness.</a:t>
            </a:r>
          </a:p>
          <a:p>
            <a:r>
              <a:rPr lang="en-US" sz="2400" dirty="0">
                <a:latin typeface="Andalus" panose="02020603050405020304" pitchFamily="18" charset="-78"/>
                <a:cs typeface="Andalus" panose="02020603050405020304" pitchFamily="18" charset="-78"/>
              </a:rPr>
              <a:t>Avoid excessive heating during antigen retrieval.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5698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DE79-AD3A-7705-BCF1-46196A4DD871}"/>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000000">
                    <a:lumMod val="85000"/>
                    <a:lumOff val="15000"/>
                  </a:srgbClr>
                </a:solidFill>
                <a:effectLst/>
                <a:uLnTx/>
                <a:uFillTx/>
                <a:latin typeface="Andalus" panose="02020603050405020304" pitchFamily="18" charset="-78"/>
                <a:cs typeface="Andalus" panose="02020603050405020304" pitchFamily="18" charset="-78"/>
                <a:sym typeface="Arial" panose="020B0604020202020204" pitchFamily="34" charset="0"/>
              </a:rPr>
              <a:t>Troubleshooting IHC</a:t>
            </a:r>
            <a:endParaRPr lang="en-US" dirty="0"/>
          </a:p>
        </p:txBody>
      </p:sp>
      <p:sp>
        <p:nvSpPr>
          <p:cNvPr id="4" name="TextBox 3">
            <a:extLst>
              <a:ext uri="{FF2B5EF4-FFF2-40B4-BE49-F238E27FC236}">
                <a16:creationId xmlns:a16="http://schemas.microsoft.com/office/drawing/2014/main" id="{CE2761F6-5CAF-E5B6-DAA3-F8CA1E9A5B73}"/>
              </a:ext>
            </a:extLst>
          </p:cNvPr>
          <p:cNvSpPr txBox="1"/>
          <p:nvPr/>
        </p:nvSpPr>
        <p:spPr>
          <a:xfrm>
            <a:off x="397932" y="1849553"/>
            <a:ext cx="11250467" cy="2739211"/>
          </a:xfrm>
          <a:prstGeom prst="rect">
            <a:avLst/>
          </a:prstGeom>
          <a:noFill/>
        </p:spPr>
        <p:txBody>
          <a:bodyPr wrap="square">
            <a:spAutoFit/>
          </a:bodyPr>
          <a:lstStyle/>
          <a:p>
            <a:pPr marL="457200" indent="-457200">
              <a:buFont typeface="Arial" panose="020B0604020202020204" pitchFamily="34" charset="0"/>
              <a:buChar char="•"/>
            </a:pPr>
            <a: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t>Non-Specific Staining</a:t>
            </a:r>
            <a:b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br>
            <a: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t>Problem: Antibody binding to unintended targets.</a:t>
            </a:r>
            <a:b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br>
            <a: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t>Solutions:</a:t>
            </a:r>
            <a:b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br>
            <a: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t>Use an appropriate isotype control to check specificity.</a:t>
            </a:r>
            <a:b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br>
            <a: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t>Validate antibodies in known positive and negative tissues.</a:t>
            </a:r>
            <a:b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br>
            <a:r>
              <a:rPr kumimoji="0" lang="en-US" sz="2800" b="1" i="0" u="none" strike="noStrike" kern="1200" cap="none" spc="0" normalizeH="0" baseline="0" noProof="0" dirty="0">
                <a:ln>
                  <a:noFill/>
                </a:ln>
                <a:solidFill>
                  <a:srgbClr val="000000"/>
                </a:solidFill>
                <a:effectLst/>
                <a:uLnTx/>
                <a:uFillTx/>
                <a:latin typeface="Andalus" panose="02020603050405020304" pitchFamily="18" charset="-78"/>
                <a:cs typeface="Andalus" panose="02020603050405020304" pitchFamily="18" charset="-78"/>
                <a:sym typeface="+mn-ea"/>
              </a:rPr>
              <a:t>Include a negative control without the primary antibody.</a:t>
            </a:r>
            <a:endParaRPr lang="en-US" sz="2800" dirty="0"/>
          </a:p>
        </p:txBody>
      </p:sp>
    </p:spTree>
    <p:extLst>
      <p:ext uri="{BB962C8B-B14F-4D97-AF65-F5344CB8AC3E}">
        <p14:creationId xmlns:p14="http://schemas.microsoft.com/office/powerpoint/2010/main" val="387130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6B38-E9C9-E32A-DC52-421CEAA6786F}"/>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000000">
                    <a:lumMod val="85000"/>
                    <a:lumOff val="15000"/>
                  </a:srgbClr>
                </a:solidFill>
                <a:effectLst/>
                <a:uLnTx/>
                <a:uFillTx/>
                <a:latin typeface="Andalus" panose="02020603050405020304" pitchFamily="18" charset="-78"/>
                <a:cs typeface="Andalus" panose="02020603050405020304" pitchFamily="18" charset="-78"/>
                <a:sym typeface="Arial" panose="020B0604020202020204" pitchFamily="34" charset="0"/>
              </a:rPr>
              <a:t>Troubleshooting IHC</a:t>
            </a:r>
            <a:endParaRPr lang="en-US" dirty="0"/>
          </a:p>
        </p:txBody>
      </p:sp>
      <p:sp>
        <p:nvSpPr>
          <p:cNvPr id="3" name="TextBox 2">
            <a:extLst>
              <a:ext uri="{FF2B5EF4-FFF2-40B4-BE49-F238E27FC236}">
                <a16:creationId xmlns:a16="http://schemas.microsoft.com/office/drawing/2014/main" id="{59D129BB-0AFE-BA48-947C-2A641EBE51D3}"/>
              </a:ext>
            </a:extLst>
          </p:cNvPr>
          <p:cNvSpPr txBox="1"/>
          <p:nvPr/>
        </p:nvSpPr>
        <p:spPr>
          <a:xfrm>
            <a:off x="1014799" y="1806184"/>
            <a:ext cx="10162402" cy="3600986"/>
          </a:xfrm>
          <a:prstGeom prst="rect">
            <a:avLst/>
          </a:prstGeom>
          <a:noFill/>
        </p:spPr>
        <p:txBody>
          <a:bodyPr wrap="square">
            <a:spAutoFit/>
          </a:bodyPr>
          <a:lstStyle/>
          <a:p>
            <a:pPr marL="285750" indent="-285750">
              <a:buFont typeface="Arial" panose="020B0604020202020204" pitchFamily="34" charset="0"/>
              <a:buChar char="•"/>
            </a:pPr>
            <a:r>
              <a:rPr lang="en-US" sz="3200" b="1" dirty="0">
                <a:latin typeface="Andalus" panose="02020603050405020304" pitchFamily="18" charset="-78"/>
                <a:cs typeface="Andalus" panose="02020603050405020304" pitchFamily="18" charset="-78"/>
              </a:rPr>
              <a:t>High Background Staining</a:t>
            </a:r>
          </a:p>
          <a:p>
            <a:r>
              <a:rPr lang="en-US" sz="2800" dirty="0">
                <a:latin typeface="Andalus" panose="02020603050405020304" pitchFamily="18" charset="-78"/>
                <a:cs typeface="Andalus" panose="02020603050405020304" pitchFamily="18" charset="-78"/>
              </a:rPr>
              <a:t>Problem: Non-specific binding or endogenous enzyme activity.</a:t>
            </a:r>
          </a:p>
          <a:p>
            <a:r>
              <a:rPr lang="en-US" sz="2800" dirty="0">
                <a:latin typeface="Andalus" panose="02020603050405020304" pitchFamily="18" charset="-78"/>
                <a:cs typeface="Andalus" panose="02020603050405020304" pitchFamily="18" charset="-78"/>
              </a:rPr>
              <a:t>Solutions:</a:t>
            </a:r>
          </a:p>
          <a:p>
            <a:r>
              <a:rPr lang="en-US" sz="2800" dirty="0">
                <a:latin typeface="Andalus" panose="02020603050405020304" pitchFamily="18" charset="-78"/>
                <a:cs typeface="Andalus" panose="02020603050405020304" pitchFamily="18" charset="-78"/>
              </a:rPr>
              <a:t>Use blocking solutions (e.g., serum, BSA) to reduce non-specific binding.</a:t>
            </a:r>
          </a:p>
          <a:p>
            <a:r>
              <a:rPr lang="en-US" sz="2800" dirty="0">
                <a:latin typeface="Andalus" panose="02020603050405020304" pitchFamily="18" charset="-78"/>
                <a:cs typeface="Andalus" panose="02020603050405020304" pitchFamily="18" charset="-78"/>
              </a:rPr>
              <a:t>Quench endogenous enzymes like peroxidases (e.g., H₂O₂ for endogenous peroxidase).</a:t>
            </a:r>
          </a:p>
          <a:p>
            <a:r>
              <a:rPr lang="en-US" sz="2800" dirty="0">
                <a:latin typeface="Andalus" panose="02020603050405020304" pitchFamily="18" charset="-78"/>
                <a:cs typeface="Andalus" panose="02020603050405020304" pitchFamily="18" charset="-78"/>
              </a:rPr>
              <a:t>Optimize washing steps to remove unbound antibodies.</a:t>
            </a:r>
          </a:p>
        </p:txBody>
      </p:sp>
    </p:spTree>
    <p:extLst>
      <p:ext uri="{BB962C8B-B14F-4D97-AF65-F5344CB8AC3E}">
        <p14:creationId xmlns:p14="http://schemas.microsoft.com/office/powerpoint/2010/main" val="3094420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10.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021"/>
  <p:tag name="KSO_WM_TEMPLATE_THUMBS_INDEX" val="1、9"/>
  <p:tag name="KSO_WM_SPECIAL_SOURCE" val="bdnul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110.xml><?xml version="1.0" encoding="utf-8"?>
<p:tagLst xmlns:a="http://schemas.openxmlformats.org/drawingml/2006/main" xmlns:r="http://schemas.openxmlformats.org/officeDocument/2006/relationships" xmlns:p="http://schemas.openxmlformats.org/presentationml/2006/main">
  <p:tag name="KSO_WM_SLIDE_ID" val="custom20238021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8021"/>
  <p:tag name="KSO_WM_SLIDE_TYPE" val="endPage"/>
  <p:tag name="KSO_WM_SLIDE_SUBTYPE" val="pureTxt"/>
  <p:tag name="KSO_WM_SLIDE_LAYOUT" val="a_f"/>
  <p:tag name="KSO_WM_SLIDE_LAYOUT_CNT" val="1_1"/>
  <p:tag name="KSO_WM_SPECIAL_SOURCE" val="bdnull"/>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8021_9*a*1"/>
  <p:tag name="KSO_WM_TEMPLATE_CATEGORY" val="custom"/>
  <p:tag name="KSO_WM_TEMPLATE_INDEX" val="20238021"/>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 name="KSO_WM_UNIT_PRESET_TEXT" val="THANK YOU"/>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802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802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3.0"/>
  <p:tag name="KSO_WM_BEAUTIFY_FLAG" val="#wm#"/>
  <p:tag name="KSO_WM_UNIT_TYPE" val="i"/>
  <p:tag name="KSO_WM_UNIT_INDEX"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3.0"/>
  <p:tag name="KSO_WM_BEAUTIFY_FLAG" val="#wm#"/>
  <p:tag name="KSO_WM_UNIT_TYPE" val="i"/>
  <p:tag name="KSO_WM_UNIT_INDEX" val="2"/>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3"/>
  <p:tag name="KSO_WM_UNIT_LAYERLEVEL" val="1"/>
  <p:tag name="KSO_WM_TAG_VERSION" val="3.0"/>
  <p:tag name="KSO_WM_BEAUTIFY_FLAG" val="#wm#"/>
  <p:tag name="KSO_WM_UNIT_TYPE" val="i"/>
  <p:tag name="KSO_WM_UNIT_INDEX" val="3"/>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38021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8021"/>
  <p:tag name="KSO_WM_SLIDE_LAYOUT" val="a_b_f"/>
  <p:tag name="KSO_WM_SLIDE_LAYOUT_CNT" val="1_1_1"/>
  <p:tag name="KSO_WM_SLIDE_TYPE" val="title"/>
  <p:tag name="KSO_WM_SLIDE_SUBTYPE" val="pureTxt"/>
  <p:tag name="KSO_WM_TEMPLATE_THUMBS_INDEX" val="1、9"/>
  <p:tag name="KSO_WM_SPECIAL_SOURCE" val="bdnull"/>
</p:tagLst>
</file>

<file path=ppt/tags/tag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8021_1*a*1"/>
  <p:tag name="KSO_WM_TEMPLATE_CATEGORY" val="custom"/>
  <p:tag name="KSO_WM_TEMPLATE_INDEX" val="20238021"/>
  <p:tag name="KSO_WM_UNIT_LAYERLEVEL" val="1"/>
  <p:tag name="KSO_WM_TAG_VERSION" val="3.0"/>
  <p:tag name="KSO_WM_BEAUTIFY_FLAG" val="#wm#"/>
  <p:tag name="KSO_WM_UNIT_PRESET_TEXT" val="The title goes here"/>
</p:tagLst>
</file>

<file path=ppt/tags/tag95.xml><?xml version="1.0" encoding="utf-8"?>
<p:tagLst xmlns:a="http://schemas.openxmlformats.org/drawingml/2006/main" xmlns:r="http://schemas.openxmlformats.org/officeDocument/2006/relationships"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20238021_1*f*4"/>
  <p:tag name="KSO_WM_TEMPLATE_CATEGORY" val="custom"/>
  <p:tag name="KSO_WM_TEMPLATE_INDEX" val="20238021"/>
  <p:tag name="KSO_WM_UNIT_LAYERLEVEL" val="1"/>
  <p:tag name="KSO_WM_TAG_VERSION" val="3.0"/>
  <p:tag name="KSO_WM_BEAUTIFY_FLAG" val="#wm#"/>
  <p:tag name="KSO_WM_UNIT_PRESET_TEXT" val="Name"/>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02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heme/theme1.xml><?xml version="1.0" encoding="utf-8"?>
<a:theme xmlns:a="http://schemas.openxmlformats.org/drawingml/2006/main" name="1_Office Theme">
  <a:themeElements>
    <a:clrScheme name="自定义 164">
      <a:dk1>
        <a:srgbClr val="000000"/>
      </a:dk1>
      <a:lt1>
        <a:srgbClr val="FFFFFF"/>
      </a:lt1>
      <a:dk2>
        <a:srgbClr val="000F3A"/>
      </a:dk2>
      <a:lt2>
        <a:srgbClr val="FFFFFF"/>
      </a:lt2>
      <a:accent1>
        <a:srgbClr val="2457D5"/>
      </a:accent1>
      <a:accent2>
        <a:srgbClr val="00B97D"/>
      </a:accent2>
      <a:accent3>
        <a:srgbClr val="DDC64F"/>
      </a:accent3>
      <a:accent4>
        <a:srgbClr val="2FC0EE"/>
      </a:accent4>
      <a:accent5>
        <a:srgbClr val="602FEE"/>
      </a:accent5>
      <a:accent6>
        <a:srgbClr val="89B900"/>
      </a:accent6>
      <a:hlink>
        <a:srgbClr val="304FFE"/>
      </a:hlink>
      <a:folHlink>
        <a:srgbClr val="492067"/>
      </a:folHlink>
    </a:clrScheme>
    <a:fontScheme name="字体-商务">
      <a:majorFont>
        <a:latin typeface="Inter Bold"/>
        <a:ea typeface="Inter Bold"/>
        <a:cs typeface=""/>
      </a:majorFont>
      <a:minorFont>
        <a:latin typeface="Inter"/>
        <a:ea typeface="Inte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TotalTime>
  <Words>1262</Words>
  <Application>Microsoft Office PowerPoint</Application>
  <PresentationFormat>Widescreen</PresentationFormat>
  <Paragraphs>102</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Amasis MT Pro Black</vt:lpstr>
      <vt:lpstr>Andalus</vt:lpstr>
      <vt:lpstr>Arial</vt:lpstr>
      <vt:lpstr>Calibri</vt:lpstr>
      <vt:lpstr>Inter</vt:lpstr>
      <vt:lpstr>Noto-Sans</vt:lpstr>
      <vt:lpstr>Tw Cen MT</vt:lpstr>
      <vt:lpstr>Wingdings</vt:lpstr>
      <vt:lpstr>1_Office Theme</vt:lpstr>
      <vt:lpstr>Technical Applications and Troubleshooting strategies in IHC</vt:lpstr>
      <vt:lpstr>Applications of IHC</vt:lpstr>
      <vt:lpstr> </vt:lpstr>
      <vt:lpstr>Applications of IHC </vt:lpstr>
      <vt:lpstr>Applications of IHC </vt:lpstr>
      <vt:lpstr>PowerPoint Presentation</vt:lpstr>
      <vt:lpstr>Troubleshooting IHC</vt:lpstr>
      <vt:lpstr>Troubleshooting IHC</vt:lpstr>
      <vt:lpstr>Troubleshooting IHC</vt:lpstr>
      <vt:lpstr>Troubleshooting IHC</vt:lpstr>
      <vt:lpstr>PowerPoint Presentation</vt:lpstr>
      <vt:lpstr>Troubleshooting IHC</vt:lpstr>
      <vt:lpstr>PowerPoint Presentation</vt:lpstr>
      <vt:lpstr>PowerPoint Presentation</vt:lpstr>
      <vt:lpstr>Troubleshooting IHC</vt:lpstr>
      <vt:lpstr>PowerPoint Presentation</vt:lpstr>
      <vt:lpstr>PowerPoint Presentation</vt:lpstr>
      <vt:lpstr>Troubleshooting IHC</vt:lpstr>
      <vt:lpstr>PowerPoint Presentation</vt:lpstr>
      <vt:lpstr>Troubleshooting IHC</vt:lpstr>
      <vt:lpstr>Troubleshooting IHC</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goes here</dc:title>
  <dc:creator>hp</dc:creator>
  <cp:lastModifiedBy>harith sami</cp:lastModifiedBy>
  <cp:revision>6</cp:revision>
  <dcterms:created xsi:type="dcterms:W3CDTF">2024-10-15T21:28:00Z</dcterms:created>
  <dcterms:modified xsi:type="dcterms:W3CDTF">2025-11-22T21:00:09Z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9ACFED94567A4930812BC6552EA9470D_12</vt:lpwstr>
  </property>
  <property fmtid="{D5CDD505-2E9C-101B-9397-08002B2CF9AE}" pid="3" name="KSOProductBuildVer">
    <vt:lpwstr>1033-12.2.0.18911</vt:lpwstr>
  </property>
</Properties>
</file>