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2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7" r:id="rId2"/>
    <p:sldId id="295" r:id="rId3"/>
    <p:sldId id="313" r:id="rId4"/>
    <p:sldId id="314" r:id="rId5"/>
    <p:sldId id="315" r:id="rId6"/>
    <p:sldId id="317" r:id="rId7"/>
    <p:sldId id="316" r:id="rId8"/>
    <p:sldId id="323" r:id="rId9"/>
    <p:sldId id="318" r:id="rId10"/>
    <p:sldId id="319" r:id="rId11"/>
    <p:sldId id="320" r:id="rId12"/>
    <p:sldId id="325" r:id="rId13"/>
    <p:sldId id="321" r:id="rId14"/>
    <p:sldId id="307" r:id="rId15"/>
    <p:sldId id="324" r:id="rId16"/>
    <p:sldId id="308" r:id="rId17"/>
    <p:sldId id="309" r:id="rId18"/>
    <p:sldId id="296" r:id="rId19"/>
    <p:sldId id="298" r:id="rId20"/>
    <p:sldId id="305" r:id="rId21"/>
    <p:sldId id="300" r:id="rId22"/>
    <p:sldId id="327" r:id="rId23"/>
    <p:sldId id="328" r:id="rId24"/>
    <p:sldId id="299" r:id="rId25"/>
    <p:sldId id="322" r:id="rId26"/>
    <p:sldId id="326" r:id="rId27"/>
    <p:sldId id="302" r:id="rId28"/>
    <p:sldId id="303" r:id="rId29"/>
    <p:sldId id="304" r:id="rId30"/>
    <p:sldId id="310" r:id="rId31"/>
    <p:sldId id="311" r:id="rId32"/>
    <p:sldId id="312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67C20-8E97-486A-AF25-DEBCB9A2F82E}" v="12" dt="2025-12-13T19:41:39.37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th sami" userId="9a5a20eaf1ac7a89" providerId="LiveId" clId="{21FC5B64-75B9-4B7C-9E6B-C2F3FD6F9B6A}"/>
    <pc:docChg chg="undo custSel addSld delSld modSld sldOrd">
      <pc:chgData name="harith sami" userId="9a5a20eaf1ac7a89" providerId="LiveId" clId="{21FC5B64-75B9-4B7C-9E6B-C2F3FD6F9B6A}" dt="2025-12-13T19:46:16.212" v="586" actId="20577"/>
      <pc:docMkLst>
        <pc:docMk/>
      </pc:docMkLst>
      <pc:sldChg chg="modSp mod">
        <pc:chgData name="harith sami" userId="9a5a20eaf1ac7a89" providerId="LiveId" clId="{21FC5B64-75B9-4B7C-9E6B-C2F3FD6F9B6A}" dt="2025-12-11T17:57:14.968" v="26" actId="20577"/>
        <pc:sldMkLst>
          <pc:docMk/>
          <pc:sldMk cId="0" sldId="257"/>
        </pc:sldMkLst>
        <pc:spChg chg="mod">
          <ac:chgData name="harith sami" userId="9a5a20eaf1ac7a89" providerId="LiveId" clId="{21FC5B64-75B9-4B7C-9E6B-C2F3FD6F9B6A}" dt="2025-12-11T17:57:14.968" v="26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harith sami" userId="9a5a20eaf1ac7a89" providerId="LiveId" clId="{21FC5B64-75B9-4B7C-9E6B-C2F3FD6F9B6A}" dt="2025-12-13T14:17:11.180" v="350" actId="20577"/>
        <pc:sldMkLst>
          <pc:docMk/>
          <pc:sldMk cId="361442621" sldId="295"/>
        </pc:sldMkLst>
        <pc:spChg chg="mod">
          <ac:chgData name="harith sami" userId="9a5a20eaf1ac7a89" providerId="LiveId" clId="{21FC5B64-75B9-4B7C-9E6B-C2F3FD6F9B6A}" dt="2025-12-13T10:05:57.968" v="80" actId="20577"/>
          <ac:spMkLst>
            <pc:docMk/>
            <pc:sldMk cId="361442621" sldId="295"/>
            <ac:spMk id="2" creationId="{C7EF7952-6668-C27D-282D-56B221C5C1F3}"/>
          </ac:spMkLst>
        </pc:spChg>
        <pc:spChg chg="mod">
          <ac:chgData name="harith sami" userId="9a5a20eaf1ac7a89" providerId="LiveId" clId="{21FC5B64-75B9-4B7C-9E6B-C2F3FD6F9B6A}" dt="2025-12-13T14:17:11.180" v="350" actId="20577"/>
          <ac:spMkLst>
            <pc:docMk/>
            <pc:sldMk cId="361442621" sldId="295"/>
            <ac:spMk id="3" creationId="{90FE4436-A06D-2349-91EB-045AE41AC7C0}"/>
          </ac:spMkLst>
        </pc:spChg>
      </pc:sldChg>
      <pc:sldChg chg="modSp mod ord">
        <pc:chgData name="harith sami" userId="9a5a20eaf1ac7a89" providerId="LiveId" clId="{21FC5B64-75B9-4B7C-9E6B-C2F3FD6F9B6A}" dt="2025-12-13T19:19:27.844" v="548"/>
        <pc:sldMkLst>
          <pc:docMk/>
          <pc:sldMk cId="22435449" sldId="296"/>
        </pc:sldMkLst>
        <pc:spChg chg="mod">
          <ac:chgData name="harith sami" userId="9a5a20eaf1ac7a89" providerId="LiveId" clId="{21FC5B64-75B9-4B7C-9E6B-C2F3FD6F9B6A}" dt="2025-12-13T10:08:04.223" v="92" actId="122"/>
          <ac:spMkLst>
            <pc:docMk/>
            <pc:sldMk cId="22435449" sldId="296"/>
            <ac:spMk id="2" creationId="{5F27CDC4-31C9-9A3F-E09C-484E3C56F153}"/>
          </ac:spMkLst>
        </pc:spChg>
        <pc:spChg chg="mod">
          <ac:chgData name="harith sami" userId="9a5a20eaf1ac7a89" providerId="LiveId" clId="{21FC5B64-75B9-4B7C-9E6B-C2F3FD6F9B6A}" dt="2025-12-13T19:19:11.845" v="546" actId="27636"/>
          <ac:spMkLst>
            <pc:docMk/>
            <pc:sldMk cId="22435449" sldId="296"/>
            <ac:spMk id="3" creationId="{FFCC0425-B6D0-34D1-F020-3CD6233F4CA7}"/>
          </ac:spMkLst>
        </pc:spChg>
      </pc:sldChg>
      <pc:sldChg chg="modSp mod ord">
        <pc:chgData name="harith sami" userId="9a5a20eaf1ac7a89" providerId="LiveId" clId="{21FC5B64-75B9-4B7C-9E6B-C2F3FD6F9B6A}" dt="2025-12-13T19:43:02.977" v="557" actId="20577"/>
        <pc:sldMkLst>
          <pc:docMk/>
          <pc:sldMk cId="3527401372" sldId="300"/>
        </pc:sldMkLst>
        <pc:spChg chg="mod">
          <ac:chgData name="harith sami" userId="9a5a20eaf1ac7a89" providerId="LiveId" clId="{21FC5B64-75B9-4B7C-9E6B-C2F3FD6F9B6A}" dt="2025-12-13T19:43:02.977" v="557" actId="20577"/>
          <ac:spMkLst>
            <pc:docMk/>
            <pc:sldMk cId="3527401372" sldId="300"/>
            <ac:spMk id="3" creationId="{8629A312-63C6-D285-A8D7-B127F80983A9}"/>
          </ac:spMkLst>
        </pc:spChg>
      </pc:sldChg>
      <pc:sldChg chg="modSp del mod">
        <pc:chgData name="harith sami" userId="9a5a20eaf1ac7a89" providerId="LiveId" clId="{21FC5B64-75B9-4B7C-9E6B-C2F3FD6F9B6A}" dt="2025-12-13T14:56:32.953" v="453" actId="47"/>
        <pc:sldMkLst>
          <pc:docMk/>
          <pc:sldMk cId="4106114658" sldId="301"/>
        </pc:sldMkLst>
        <pc:spChg chg="mod">
          <ac:chgData name="harith sami" userId="9a5a20eaf1ac7a89" providerId="LiveId" clId="{21FC5B64-75B9-4B7C-9E6B-C2F3FD6F9B6A}" dt="2025-12-13T10:09:52.980" v="94" actId="255"/>
          <ac:spMkLst>
            <pc:docMk/>
            <pc:sldMk cId="4106114658" sldId="301"/>
            <ac:spMk id="2" creationId="{EFB1E436-7E87-CBDF-815C-1483CDB0402A}"/>
          </ac:spMkLst>
        </pc:spChg>
      </pc:sldChg>
      <pc:sldChg chg="modSp mod">
        <pc:chgData name="harith sami" userId="9a5a20eaf1ac7a89" providerId="LiveId" clId="{21FC5B64-75B9-4B7C-9E6B-C2F3FD6F9B6A}" dt="2025-12-13T14:55:53.411" v="450" actId="14100"/>
        <pc:sldMkLst>
          <pc:docMk/>
          <pc:sldMk cId="4152411379" sldId="305"/>
        </pc:sldMkLst>
        <pc:graphicFrameChg chg="mod modGraphic">
          <ac:chgData name="harith sami" userId="9a5a20eaf1ac7a89" providerId="LiveId" clId="{21FC5B64-75B9-4B7C-9E6B-C2F3FD6F9B6A}" dt="2025-12-13T14:55:53.411" v="450" actId="14100"/>
          <ac:graphicFrameMkLst>
            <pc:docMk/>
            <pc:sldMk cId="4152411379" sldId="305"/>
            <ac:graphicFrameMk id="4" creationId="{A17ABDED-9BCD-6072-D7B7-B2FF9BABAD07}"/>
          </ac:graphicFrameMkLst>
        </pc:graphicFrameChg>
      </pc:sldChg>
      <pc:sldChg chg="modSp mod">
        <pc:chgData name="harith sami" userId="9a5a20eaf1ac7a89" providerId="LiveId" clId="{21FC5B64-75B9-4B7C-9E6B-C2F3FD6F9B6A}" dt="2025-12-13T10:06:18.427" v="83" actId="122"/>
        <pc:sldMkLst>
          <pc:docMk/>
          <pc:sldMk cId="2880033069" sldId="307"/>
        </pc:sldMkLst>
        <pc:spChg chg="mod">
          <ac:chgData name="harith sami" userId="9a5a20eaf1ac7a89" providerId="LiveId" clId="{21FC5B64-75B9-4B7C-9E6B-C2F3FD6F9B6A}" dt="2025-12-13T10:06:18.427" v="83" actId="122"/>
          <ac:spMkLst>
            <pc:docMk/>
            <pc:sldMk cId="2880033069" sldId="307"/>
            <ac:spMk id="2" creationId="{8E31D62F-0A6E-44E5-13EB-945562A05A6E}"/>
          </ac:spMkLst>
        </pc:spChg>
      </pc:sldChg>
      <pc:sldChg chg="modSp mod">
        <pc:chgData name="harith sami" userId="9a5a20eaf1ac7a89" providerId="LiveId" clId="{21FC5B64-75B9-4B7C-9E6B-C2F3FD6F9B6A}" dt="2025-12-13T10:07:05.888" v="87" actId="20577"/>
        <pc:sldMkLst>
          <pc:docMk/>
          <pc:sldMk cId="77147700" sldId="308"/>
        </pc:sldMkLst>
        <pc:spChg chg="mod">
          <ac:chgData name="harith sami" userId="9a5a20eaf1ac7a89" providerId="LiveId" clId="{21FC5B64-75B9-4B7C-9E6B-C2F3FD6F9B6A}" dt="2025-12-13T10:07:05.888" v="87" actId="20577"/>
          <ac:spMkLst>
            <pc:docMk/>
            <pc:sldMk cId="77147700" sldId="308"/>
            <ac:spMk id="2" creationId="{E12B5CF8-DDFC-864C-3922-6167F1D9BBCE}"/>
          </ac:spMkLst>
        </pc:spChg>
      </pc:sldChg>
      <pc:sldChg chg="modSp mod">
        <pc:chgData name="harith sami" userId="9a5a20eaf1ac7a89" providerId="LiveId" clId="{21FC5B64-75B9-4B7C-9E6B-C2F3FD6F9B6A}" dt="2025-12-13T10:07:52.014" v="89" actId="20577"/>
        <pc:sldMkLst>
          <pc:docMk/>
          <pc:sldMk cId="3168316814" sldId="309"/>
        </pc:sldMkLst>
        <pc:spChg chg="mod">
          <ac:chgData name="harith sami" userId="9a5a20eaf1ac7a89" providerId="LiveId" clId="{21FC5B64-75B9-4B7C-9E6B-C2F3FD6F9B6A}" dt="2025-12-13T10:07:37.959" v="88" actId="207"/>
          <ac:spMkLst>
            <pc:docMk/>
            <pc:sldMk cId="3168316814" sldId="309"/>
            <ac:spMk id="2" creationId="{B70BA992-2266-AB25-E38F-3F908AD5AF30}"/>
          </ac:spMkLst>
        </pc:spChg>
        <pc:spChg chg="mod">
          <ac:chgData name="harith sami" userId="9a5a20eaf1ac7a89" providerId="LiveId" clId="{21FC5B64-75B9-4B7C-9E6B-C2F3FD6F9B6A}" dt="2025-12-13T10:07:52.014" v="89" actId="20577"/>
          <ac:spMkLst>
            <pc:docMk/>
            <pc:sldMk cId="3168316814" sldId="309"/>
            <ac:spMk id="3" creationId="{5DADF0B1-A3E8-93A1-6E1E-D6314402D31F}"/>
          </ac:spMkLst>
        </pc:spChg>
      </pc:sldChg>
      <pc:sldChg chg="modSp new mod">
        <pc:chgData name="harith sami" userId="9a5a20eaf1ac7a89" providerId="LiveId" clId="{21FC5B64-75B9-4B7C-9E6B-C2F3FD6F9B6A}" dt="2025-12-13T10:27:38.043" v="130" actId="20577"/>
        <pc:sldMkLst>
          <pc:docMk/>
          <pc:sldMk cId="1167879651" sldId="313"/>
        </pc:sldMkLst>
        <pc:spChg chg="mod">
          <ac:chgData name="harith sami" userId="9a5a20eaf1ac7a89" providerId="LiveId" clId="{21FC5B64-75B9-4B7C-9E6B-C2F3FD6F9B6A}" dt="2025-12-13T10:26:04.676" v="105" actId="782"/>
          <ac:spMkLst>
            <pc:docMk/>
            <pc:sldMk cId="1167879651" sldId="313"/>
            <ac:spMk id="2" creationId="{80FD8DE2-CC52-C5E3-2859-2DABCF515294}"/>
          </ac:spMkLst>
        </pc:spChg>
        <pc:spChg chg="mod">
          <ac:chgData name="harith sami" userId="9a5a20eaf1ac7a89" providerId="LiveId" clId="{21FC5B64-75B9-4B7C-9E6B-C2F3FD6F9B6A}" dt="2025-12-13T10:27:38.043" v="130" actId="20577"/>
          <ac:spMkLst>
            <pc:docMk/>
            <pc:sldMk cId="1167879651" sldId="313"/>
            <ac:spMk id="3" creationId="{E5CCFE85-CCA2-9E1C-19F5-29502C402490}"/>
          </ac:spMkLst>
        </pc:spChg>
      </pc:sldChg>
      <pc:sldChg chg="modSp new mod">
        <pc:chgData name="harith sami" userId="9a5a20eaf1ac7a89" providerId="LiveId" clId="{21FC5B64-75B9-4B7C-9E6B-C2F3FD6F9B6A}" dt="2025-12-13T14:19:02.827" v="352" actId="20577"/>
        <pc:sldMkLst>
          <pc:docMk/>
          <pc:sldMk cId="3981294116" sldId="314"/>
        </pc:sldMkLst>
        <pc:spChg chg="mod">
          <ac:chgData name="harith sami" userId="9a5a20eaf1ac7a89" providerId="LiveId" clId="{21FC5B64-75B9-4B7C-9E6B-C2F3FD6F9B6A}" dt="2025-12-13T10:29:47.121" v="143" actId="255"/>
          <ac:spMkLst>
            <pc:docMk/>
            <pc:sldMk cId="3981294116" sldId="314"/>
            <ac:spMk id="2" creationId="{14234F86-CC7B-96B5-C8FA-E1FE35394731}"/>
          </ac:spMkLst>
        </pc:spChg>
        <pc:spChg chg="mod">
          <ac:chgData name="harith sami" userId="9a5a20eaf1ac7a89" providerId="LiveId" clId="{21FC5B64-75B9-4B7C-9E6B-C2F3FD6F9B6A}" dt="2025-12-13T14:19:02.827" v="352" actId="20577"/>
          <ac:spMkLst>
            <pc:docMk/>
            <pc:sldMk cId="3981294116" sldId="314"/>
            <ac:spMk id="3" creationId="{2CC775FD-FB8D-9F10-010C-7FD56EA80EBE}"/>
          </ac:spMkLst>
        </pc:spChg>
      </pc:sldChg>
      <pc:sldChg chg="modSp new mod">
        <pc:chgData name="harith sami" userId="9a5a20eaf1ac7a89" providerId="LiveId" clId="{21FC5B64-75B9-4B7C-9E6B-C2F3FD6F9B6A}" dt="2025-12-13T14:20:54.764" v="354" actId="20577"/>
        <pc:sldMkLst>
          <pc:docMk/>
          <pc:sldMk cId="1982882721" sldId="315"/>
        </pc:sldMkLst>
        <pc:spChg chg="mod">
          <ac:chgData name="harith sami" userId="9a5a20eaf1ac7a89" providerId="LiveId" clId="{21FC5B64-75B9-4B7C-9E6B-C2F3FD6F9B6A}" dt="2025-12-13T10:32:47.737" v="174" actId="20577"/>
          <ac:spMkLst>
            <pc:docMk/>
            <pc:sldMk cId="1982882721" sldId="315"/>
            <ac:spMk id="2" creationId="{12EC7029-AE3B-CE8F-66BC-E59ED0D57F25}"/>
          </ac:spMkLst>
        </pc:spChg>
        <pc:spChg chg="mod">
          <ac:chgData name="harith sami" userId="9a5a20eaf1ac7a89" providerId="LiveId" clId="{21FC5B64-75B9-4B7C-9E6B-C2F3FD6F9B6A}" dt="2025-12-13T14:20:54.764" v="354" actId="20577"/>
          <ac:spMkLst>
            <pc:docMk/>
            <pc:sldMk cId="1982882721" sldId="315"/>
            <ac:spMk id="3" creationId="{5038C3A3-55E4-4E71-2B5A-76DCFB55E1CB}"/>
          </ac:spMkLst>
        </pc:spChg>
      </pc:sldChg>
      <pc:sldChg chg="modSp new mod">
        <pc:chgData name="harith sami" userId="9a5a20eaf1ac7a89" providerId="LiveId" clId="{21FC5B64-75B9-4B7C-9E6B-C2F3FD6F9B6A}" dt="2025-12-13T19:14:15.373" v="544" actId="14100"/>
        <pc:sldMkLst>
          <pc:docMk/>
          <pc:sldMk cId="158545139" sldId="316"/>
        </pc:sldMkLst>
        <pc:spChg chg="mod">
          <ac:chgData name="harith sami" userId="9a5a20eaf1ac7a89" providerId="LiveId" clId="{21FC5B64-75B9-4B7C-9E6B-C2F3FD6F9B6A}" dt="2025-12-13T19:14:01.880" v="543" actId="782"/>
          <ac:spMkLst>
            <pc:docMk/>
            <pc:sldMk cId="158545139" sldId="316"/>
            <ac:spMk id="2" creationId="{9E1E8785-325E-13EC-F5B0-045D6D73A0C0}"/>
          </ac:spMkLst>
        </pc:spChg>
        <pc:spChg chg="mod">
          <ac:chgData name="harith sami" userId="9a5a20eaf1ac7a89" providerId="LiveId" clId="{21FC5B64-75B9-4B7C-9E6B-C2F3FD6F9B6A}" dt="2025-12-13T19:14:15.373" v="544" actId="14100"/>
          <ac:spMkLst>
            <pc:docMk/>
            <pc:sldMk cId="158545139" sldId="316"/>
            <ac:spMk id="3" creationId="{BE7D159A-2015-27E6-1874-5796C4B3B601}"/>
          </ac:spMkLst>
        </pc:spChg>
      </pc:sldChg>
      <pc:sldChg chg="modSp new mod">
        <pc:chgData name="harith sami" userId="9a5a20eaf1ac7a89" providerId="LiveId" clId="{21FC5B64-75B9-4B7C-9E6B-C2F3FD6F9B6A}" dt="2025-12-13T19:13:39.983" v="540" actId="20577"/>
        <pc:sldMkLst>
          <pc:docMk/>
          <pc:sldMk cId="48932885" sldId="317"/>
        </pc:sldMkLst>
        <pc:spChg chg="mod">
          <ac:chgData name="harith sami" userId="9a5a20eaf1ac7a89" providerId="LiveId" clId="{21FC5B64-75B9-4B7C-9E6B-C2F3FD6F9B6A}" dt="2025-12-13T14:21:18.886" v="357" actId="122"/>
          <ac:spMkLst>
            <pc:docMk/>
            <pc:sldMk cId="48932885" sldId="317"/>
            <ac:spMk id="2" creationId="{DAFEE8D6-51CA-3441-BA28-8F58950079F7}"/>
          </ac:spMkLst>
        </pc:spChg>
        <pc:spChg chg="mod">
          <ac:chgData name="harith sami" userId="9a5a20eaf1ac7a89" providerId="LiveId" clId="{21FC5B64-75B9-4B7C-9E6B-C2F3FD6F9B6A}" dt="2025-12-13T19:13:39.983" v="540" actId="20577"/>
          <ac:spMkLst>
            <pc:docMk/>
            <pc:sldMk cId="48932885" sldId="317"/>
            <ac:spMk id="3" creationId="{2FDC3274-5300-78A0-9A3B-7AE2EBF0CB11}"/>
          </ac:spMkLst>
        </pc:spChg>
      </pc:sldChg>
      <pc:sldChg chg="modSp new mod">
        <pc:chgData name="harith sami" userId="9a5a20eaf1ac7a89" providerId="LiveId" clId="{21FC5B64-75B9-4B7C-9E6B-C2F3FD6F9B6A}" dt="2025-12-13T14:23:34.932" v="376" actId="20577"/>
        <pc:sldMkLst>
          <pc:docMk/>
          <pc:sldMk cId="1660287854" sldId="318"/>
        </pc:sldMkLst>
        <pc:spChg chg="mod">
          <ac:chgData name="harith sami" userId="9a5a20eaf1ac7a89" providerId="LiveId" clId="{21FC5B64-75B9-4B7C-9E6B-C2F3FD6F9B6A}" dt="2025-12-13T14:23:25.380" v="375" actId="2711"/>
          <ac:spMkLst>
            <pc:docMk/>
            <pc:sldMk cId="1660287854" sldId="318"/>
            <ac:spMk id="2" creationId="{5C578D85-2C7B-53B6-61B2-0037CDF1E1A0}"/>
          </ac:spMkLst>
        </pc:spChg>
        <pc:spChg chg="mod">
          <ac:chgData name="harith sami" userId="9a5a20eaf1ac7a89" providerId="LiveId" clId="{21FC5B64-75B9-4B7C-9E6B-C2F3FD6F9B6A}" dt="2025-12-13T14:23:34.932" v="376" actId="20577"/>
          <ac:spMkLst>
            <pc:docMk/>
            <pc:sldMk cId="1660287854" sldId="318"/>
            <ac:spMk id="3" creationId="{0CC1C4FC-8ADA-3824-F07A-1C3A67566E97}"/>
          </ac:spMkLst>
        </pc:spChg>
      </pc:sldChg>
      <pc:sldChg chg="modSp new mod">
        <pc:chgData name="harith sami" userId="9a5a20eaf1ac7a89" providerId="LiveId" clId="{21FC5B64-75B9-4B7C-9E6B-C2F3FD6F9B6A}" dt="2025-12-13T14:24:08.521" v="383" actId="20577"/>
        <pc:sldMkLst>
          <pc:docMk/>
          <pc:sldMk cId="1943590499" sldId="319"/>
        </pc:sldMkLst>
        <pc:spChg chg="mod">
          <ac:chgData name="harith sami" userId="9a5a20eaf1ac7a89" providerId="LiveId" clId="{21FC5B64-75B9-4B7C-9E6B-C2F3FD6F9B6A}" dt="2025-12-13T14:23:59.752" v="381" actId="255"/>
          <ac:spMkLst>
            <pc:docMk/>
            <pc:sldMk cId="1943590499" sldId="319"/>
            <ac:spMk id="2" creationId="{99BB057F-739E-08BC-FBD8-4D46F42AC453}"/>
          </ac:spMkLst>
        </pc:spChg>
        <pc:spChg chg="mod">
          <ac:chgData name="harith sami" userId="9a5a20eaf1ac7a89" providerId="LiveId" clId="{21FC5B64-75B9-4B7C-9E6B-C2F3FD6F9B6A}" dt="2025-12-13T14:24:08.521" v="383" actId="20577"/>
          <ac:spMkLst>
            <pc:docMk/>
            <pc:sldMk cId="1943590499" sldId="319"/>
            <ac:spMk id="3" creationId="{3FD723B8-48CA-27FA-9F8B-D6967FE5B6C7}"/>
          </ac:spMkLst>
        </pc:spChg>
      </pc:sldChg>
      <pc:sldChg chg="modSp new mod">
        <pc:chgData name="harith sami" userId="9a5a20eaf1ac7a89" providerId="LiveId" clId="{21FC5B64-75B9-4B7C-9E6B-C2F3FD6F9B6A}" dt="2025-12-13T14:24:56.557" v="397" actId="20577"/>
        <pc:sldMkLst>
          <pc:docMk/>
          <pc:sldMk cId="827170549" sldId="320"/>
        </pc:sldMkLst>
        <pc:spChg chg="mod">
          <ac:chgData name="harith sami" userId="9a5a20eaf1ac7a89" providerId="LiveId" clId="{21FC5B64-75B9-4B7C-9E6B-C2F3FD6F9B6A}" dt="2025-12-13T14:24:26.636" v="389" actId="255"/>
          <ac:spMkLst>
            <pc:docMk/>
            <pc:sldMk cId="827170549" sldId="320"/>
            <ac:spMk id="2" creationId="{77F8C61B-A2F0-99A3-B8C2-1BEC9E55C853}"/>
          </ac:spMkLst>
        </pc:spChg>
        <pc:spChg chg="mod">
          <ac:chgData name="harith sami" userId="9a5a20eaf1ac7a89" providerId="LiveId" clId="{21FC5B64-75B9-4B7C-9E6B-C2F3FD6F9B6A}" dt="2025-12-13T14:24:56.557" v="397" actId="20577"/>
          <ac:spMkLst>
            <pc:docMk/>
            <pc:sldMk cId="827170549" sldId="320"/>
            <ac:spMk id="3" creationId="{BC007B7D-C6DE-FFBC-7B6A-D9CF4C49BD61}"/>
          </ac:spMkLst>
        </pc:spChg>
      </pc:sldChg>
      <pc:sldChg chg="modSp new mod">
        <pc:chgData name="harith sami" userId="9a5a20eaf1ac7a89" providerId="LiveId" clId="{21FC5B64-75B9-4B7C-9E6B-C2F3FD6F9B6A}" dt="2025-12-13T14:54:08.012" v="444" actId="20577"/>
        <pc:sldMkLst>
          <pc:docMk/>
          <pc:sldMk cId="941794886" sldId="321"/>
        </pc:sldMkLst>
        <pc:spChg chg="mod">
          <ac:chgData name="harith sami" userId="9a5a20eaf1ac7a89" providerId="LiveId" clId="{21FC5B64-75B9-4B7C-9E6B-C2F3FD6F9B6A}" dt="2025-12-13T14:52:38.998" v="408" actId="255"/>
          <ac:spMkLst>
            <pc:docMk/>
            <pc:sldMk cId="941794886" sldId="321"/>
            <ac:spMk id="2" creationId="{BE5E35AF-77EA-36B5-C2E1-09AB9D08D471}"/>
          </ac:spMkLst>
        </pc:spChg>
        <pc:spChg chg="mod">
          <ac:chgData name="harith sami" userId="9a5a20eaf1ac7a89" providerId="LiveId" clId="{21FC5B64-75B9-4B7C-9E6B-C2F3FD6F9B6A}" dt="2025-12-13T14:54:08.012" v="444" actId="20577"/>
          <ac:spMkLst>
            <pc:docMk/>
            <pc:sldMk cId="941794886" sldId="321"/>
            <ac:spMk id="3" creationId="{0CD91947-BFD1-0603-1519-4432C0D64325}"/>
          </ac:spMkLst>
        </pc:spChg>
      </pc:sldChg>
      <pc:sldChg chg="modSp new mod">
        <pc:chgData name="harith sami" userId="9a5a20eaf1ac7a89" providerId="LiveId" clId="{21FC5B64-75B9-4B7C-9E6B-C2F3FD6F9B6A}" dt="2025-12-13T14:58:16.227" v="472" actId="14100"/>
        <pc:sldMkLst>
          <pc:docMk/>
          <pc:sldMk cId="3910197903" sldId="322"/>
        </pc:sldMkLst>
        <pc:spChg chg="mod">
          <ac:chgData name="harith sami" userId="9a5a20eaf1ac7a89" providerId="LiveId" clId="{21FC5B64-75B9-4B7C-9E6B-C2F3FD6F9B6A}" dt="2025-12-13T14:57:39.200" v="462" actId="20577"/>
          <ac:spMkLst>
            <pc:docMk/>
            <pc:sldMk cId="3910197903" sldId="322"/>
            <ac:spMk id="2" creationId="{2322129A-E3B9-25F6-A422-D2EC4A5D5FD4}"/>
          </ac:spMkLst>
        </pc:spChg>
        <pc:spChg chg="mod">
          <ac:chgData name="harith sami" userId="9a5a20eaf1ac7a89" providerId="LiveId" clId="{21FC5B64-75B9-4B7C-9E6B-C2F3FD6F9B6A}" dt="2025-12-13T14:58:16.227" v="472" actId="14100"/>
          <ac:spMkLst>
            <pc:docMk/>
            <pc:sldMk cId="3910197903" sldId="322"/>
            <ac:spMk id="3" creationId="{9B96495A-4866-717E-832D-AEEFD5B8738B}"/>
          </ac:spMkLst>
        </pc:spChg>
      </pc:sldChg>
      <pc:sldChg chg="addSp delSp modSp new mod ord">
        <pc:chgData name="harith sami" userId="9a5a20eaf1ac7a89" providerId="LiveId" clId="{21FC5B64-75B9-4B7C-9E6B-C2F3FD6F9B6A}" dt="2025-12-13T15:06:04.107" v="502"/>
        <pc:sldMkLst>
          <pc:docMk/>
          <pc:sldMk cId="3104027361" sldId="323"/>
        </pc:sldMkLst>
        <pc:spChg chg="del">
          <ac:chgData name="harith sami" userId="9a5a20eaf1ac7a89" providerId="LiveId" clId="{21FC5B64-75B9-4B7C-9E6B-C2F3FD6F9B6A}" dt="2025-12-13T15:03:29.319" v="474" actId="22"/>
          <ac:spMkLst>
            <pc:docMk/>
            <pc:sldMk cId="3104027361" sldId="323"/>
            <ac:spMk id="3" creationId="{7649791F-D1C7-3235-1FDF-D5A8853B3C67}"/>
          </ac:spMkLst>
        </pc:spChg>
        <pc:picChg chg="add mod ord modCrop">
          <ac:chgData name="harith sami" userId="9a5a20eaf1ac7a89" providerId="LiveId" clId="{21FC5B64-75B9-4B7C-9E6B-C2F3FD6F9B6A}" dt="2025-12-13T15:04:14.560" v="486" actId="14100"/>
          <ac:picMkLst>
            <pc:docMk/>
            <pc:sldMk cId="3104027361" sldId="323"/>
            <ac:picMk id="5" creationId="{87CCCAB1-0BE9-DB0D-B79C-42D84893AA47}"/>
          </ac:picMkLst>
        </pc:picChg>
      </pc:sldChg>
      <pc:sldChg chg="addSp delSp modSp new mod">
        <pc:chgData name="harith sami" userId="9a5a20eaf1ac7a89" providerId="LiveId" clId="{21FC5B64-75B9-4B7C-9E6B-C2F3FD6F9B6A}" dt="2025-12-13T15:05:28.279" v="498" actId="14100"/>
        <pc:sldMkLst>
          <pc:docMk/>
          <pc:sldMk cId="3696602322" sldId="324"/>
        </pc:sldMkLst>
        <pc:spChg chg="del">
          <ac:chgData name="harith sami" userId="9a5a20eaf1ac7a89" providerId="LiveId" clId="{21FC5B64-75B9-4B7C-9E6B-C2F3FD6F9B6A}" dt="2025-12-13T15:04:55.547" v="488" actId="22"/>
          <ac:spMkLst>
            <pc:docMk/>
            <pc:sldMk cId="3696602322" sldId="324"/>
            <ac:spMk id="3" creationId="{BEF3935C-4E60-1BF6-50B0-9C253856DD83}"/>
          </ac:spMkLst>
        </pc:spChg>
        <pc:picChg chg="add mod ord modCrop">
          <ac:chgData name="harith sami" userId="9a5a20eaf1ac7a89" providerId="LiveId" clId="{21FC5B64-75B9-4B7C-9E6B-C2F3FD6F9B6A}" dt="2025-12-13T15:05:28.279" v="498" actId="14100"/>
          <ac:picMkLst>
            <pc:docMk/>
            <pc:sldMk cId="3696602322" sldId="324"/>
            <ac:picMk id="5" creationId="{FCDA646F-4F2D-D582-90BA-EFE77F696234}"/>
          </ac:picMkLst>
        </pc:picChg>
      </pc:sldChg>
      <pc:sldChg chg="addSp delSp modSp new mod">
        <pc:chgData name="harith sami" userId="9a5a20eaf1ac7a89" providerId="LiveId" clId="{21FC5B64-75B9-4B7C-9E6B-C2F3FD6F9B6A}" dt="2025-12-13T15:06:45.967" v="513" actId="14100"/>
        <pc:sldMkLst>
          <pc:docMk/>
          <pc:sldMk cId="2075520586" sldId="325"/>
        </pc:sldMkLst>
        <pc:spChg chg="del">
          <ac:chgData name="harith sami" userId="9a5a20eaf1ac7a89" providerId="LiveId" clId="{21FC5B64-75B9-4B7C-9E6B-C2F3FD6F9B6A}" dt="2025-12-13T15:06:16.536" v="504" actId="22"/>
          <ac:spMkLst>
            <pc:docMk/>
            <pc:sldMk cId="2075520586" sldId="325"/>
            <ac:spMk id="3" creationId="{B18F2E29-C57F-36DC-762A-EF508DF29FD4}"/>
          </ac:spMkLst>
        </pc:spChg>
        <pc:picChg chg="add mod ord modCrop">
          <ac:chgData name="harith sami" userId="9a5a20eaf1ac7a89" providerId="LiveId" clId="{21FC5B64-75B9-4B7C-9E6B-C2F3FD6F9B6A}" dt="2025-12-13T15:06:45.967" v="513" actId="14100"/>
          <ac:picMkLst>
            <pc:docMk/>
            <pc:sldMk cId="2075520586" sldId="325"/>
            <ac:picMk id="5" creationId="{5314EC9F-4A85-4C2B-61CF-E0196F3E74B9}"/>
          </ac:picMkLst>
        </pc:picChg>
      </pc:sldChg>
      <pc:sldChg chg="addSp delSp modSp new mod">
        <pc:chgData name="harith sami" userId="9a5a20eaf1ac7a89" providerId="LiveId" clId="{21FC5B64-75B9-4B7C-9E6B-C2F3FD6F9B6A}" dt="2025-12-13T15:08:33.534" v="538" actId="14100"/>
        <pc:sldMkLst>
          <pc:docMk/>
          <pc:sldMk cId="2415446204" sldId="326"/>
        </pc:sldMkLst>
        <pc:spChg chg="del">
          <ac:chgData name="harith sami" userId="9a5a20eaf1ac7a89" providerId="LiveId" clId="{21FC5B64-75B9-4B7C-9E6B-C2F3FD6F9B6A}" dt="2025-12-13T15:07:31.322" v="515" actId="22"/>
          <ac:spMkLst>
            <pc:docMk/>
            <pc:sldMk cId="2415446204" sldId="326"/>
            <ac:spMk id="3" creationId="{6613E674-6D44-461E-BED6-CBD69CD4B32B}"/>
          </ac:spMkLst>
        </pc:spChg>
        <pc:picChg chg="add mod ord modCrop">
          <ac:chgData name="harith sami" userId="9a5a20eaf1ac7a89" providerId="LiveId" clId="{21FC5B64-75B9-4B7C-9E6B-C2F3FD6F9B6A}" dt="2025-12-13T15:08:12.558" v="531" actId="14100"/>
          <ac:picMkLst>
            <pc:docMk/>
            <pc:sldMk cId="2415446204" sldId="326"/>
            <ac:picMk id="5" creationId="{DBACAB29-4F88-D073-D354-A66DAE198201}"/>
          </ac:picMkLst>
        </pc:picChg>
        <pc:picChg chg="add mod modCrop">
          <ac:chgData name="harith sami" userId="9a5a20eaf1ac7a89" providerId="LiveId" clId="{21FC5B64-75B9-4B7C-9E6B-C2F3FD6F9B6A}" dt="2025-12-13T15:08:33.534" v="538" actId="14100"/>
          <ac:picMkLst>
            <pc:docMk/>
            <pc:sldMk cId="2415446204" sldId="326"/>
            <ac:picMk id="7" creationId="{813C1300-686A-CF5C-07E5-3CE097A3070D}"/>
          </ac:picMkLst>
        </pc:picChg>
      </pc:sldChg>
      <pc:sldChg chg="modSp new mod">
        <pc:chgData name="harith sami" userId="9a5a20eaf1ac7a89" providerId="LiveId" clId="{21FC5B64-75B9-4B7C-9E6B-C2F3FD6F9B6A}" dt="2025-12-13T19:44:45.353" v="569" actId="255"/>
        <pc:sldMkLst>
          <pc:docMk/>
          <pc:sldMk cId="1061876574" sldId="327"/>
        </pc:sldMkLst>
        <pc:spChg chg="mod">
          <ac:chgData name="harith sami" userId="9a5a20eaf1ac7a89" providerId="LiveId" clId="{21FC5B64-75B9-4B7C-9E6B-C2F3FD6F9B6A}" dt="2025-12-13T19:44:45.353" v="569" actId="255"/>
          <ac:spMkLst>
            <pc:docMk/>
            <pc:sldMk cId="1061876574" sldId="327"/>
            <ac:spMk id="2" creationId="{60099CBD-04F3-6995-6B32-DF9F6E1C62EF}"/>
          </ac:spMkLst>
        </pc:spChg>
        <pc:spChg chg="mod">
          <ac:chgData name="harith sami" userId="9a5a20eaf1ac7a89" providerId="LiveId" clId="{21FC5B64-75B9-4B7C-9E6B-C2F3FD6F9B6A}" dt="2025-12-13T19:44:17.311" v="564" actId="255"/>
          <ac:spMkLst>
            <pc:docMk/>
            <pc:sldMk cId="1061876574" sldId="327"/>
            <ac:spMk id="3" creationId="{2A6CFEC3-FFA4-EFE9-48D8-7F143AAAB556}"/>
          </ac:spMkLst>
        </pc:spChg>
      </pc:sldChg>
      <pc:sldChg chg="modSp new mod">
        <pc:chgData name="harith sami" userId="9a5a20eaf1ac7a89" providerId="LiveId" clId="{21FC5B64-75B9-4B7C-9E6B-C2F3FD6F9B6A}" dt="2025-12-13T19:46:16.212" v="586" actId="20577"/>
        <pc:sldMkLst>
          <pc:docMk/>
          <pc:sldMk cId="4049005338" sldId="328"/>
        </pc:sldMkLst>
        <pc:spChg chg="mod">
          <ac:chgData name="harith sami" userId="9a5a20eaf1ac7a89" providerId="LiveId" clId="{21FC5B64-75B9-4B7C-9E6B-C2F3FD6F9B6A}" dt="2025-12-13T19:46:16.212" v="586" actId="20577"/>
          <ac:spMkLst>
            <pc:docMk/>
            <pc:sldMk cId="4049005338" sldId="328"/>
            <ac:spMk id="3" creationId="{CE09A40C-DF84-0EBF-9AE7-501754EEBA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2025-12-13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.png"/><Relationship Id="rId18" Type="http://schemas.openxmlformats.org/officeDocument/2006/relationships/image" Target="NULL" TargetMode="Externa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5.png"/><Relationship Id="rId2" Type="http://schemas.openxmlformats.org/officeDocument/2006/relationships/tags" Target="../tags/tag12.xml"/><Relationship Id="rId16" Type="http://schemas.microsoft.com/office/2007/relationships/hdphoto" Target="../media/hdphoto2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tags" Target="../tags/tag20.xml"/><Relationship Id="rId19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microsoft.com/office/2007/relationships/hdphoto" Target="../media/hdphoto2.wdp"/><Relationship Id="rId18" Type="http://schemas.openxmlformats.org/officeDocument/2006/relationships/image" Target="../media/image6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png"/><Relationship Id="rId17" Type="http://schemas.microsoft.com/office/2007/relationships/hdphoto" Target="../media/hdphoto1.wdp"/><Relationship Id="rId2" Type="http://schemas.openxmlformats.org/officeDocument/2006/relationships/tags" Target="../tags/tag80.xml"/><Relationship Id="rId16" Type="http://schemas.openxmlformats.org/officeDocument/2006/relationships/image" Target="../media/image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3.xml"/><Relationship Id="rId15" Type="http://schemas.openxmlformats.org/officeDocument/2006/relationships/image" Target="NULL" TargetMode="Externa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microsoft.com/office/2007/relationships/hdphoto" Target="../media/hdphoto3.wdp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8.png"/><Relationship Id="rId5" Type="http://schemas.openxmlformats.org/officeDocument/2006/relationships/tags" Target="../tags/tag31.xml"/><Relationship Id="rId10" Type="http://schemas.openxmlformats.org/officeDocument/2006/relationships/image" Target="NULL" TargetMode="External"/><Relationship Id="rId4" Type="http://schemas.openxmlformats.org/officeDocument/2006/relationships/tags" Target="../tags/tag3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0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microsoft.com/office/2007/relationships/hdphoto" Target="../media/hdphoto4.wdp"/><Relationship Id="rId2" Type="http://schemas.openxmlformats.org/officeDocument/2006/relationships/tags" Target="../tags/tag35.xml"/><Relationship Id="rId16" Type="http://schemas.microsoft.com/office/2007/relationships/hdphoto" Target="../media/hdphoto5.wdp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9.png"/><Relationship Id="rId5" Type="http://schemas.openxmlformats.org/officeDocument/2006/relationships/tags" Target="../tags/tag38.xml"/><Relationship Id="rId15" Type="http://schemas.openxmlformats.org/officeDocument/2006/relationships/image" Target="../media/image11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NULL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 flipH="1" flipV="1"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775" y="5528120"/>
            <a:ext cx="2414225" cy="1347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267" y="0"/>
            <a:ext cx="4956478" cy="4895512"/>
          </a:xfrm>
          <a:prstGeom prst="rect">
            <a:avLst/>
          </a:prstGeom>
        </p:spPr>
      </p:pic>
      <p:pic>
        <p:nvPicPr>
          <p:cNvPr id="9" name="@png2x_01_封面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0" y="18514"/>
            <a:ext cx="89789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3460" y="2205355"/>
            <a:ext cx="10515600" cy="211518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551" y="5785011"/>
            <a:ext cx="2560542" cy="1072989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019175" y="819150"/>
            <a:ext cx="10515600" cy="1371600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+mj-lt"/>
                <a:sym typeface="Arial" panose="020B0604020202020204" pitchFamily="34" charset="0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015681" y="4327980"/>
            <a:ext cx="10525125" cy="1745274"/>
          </a:xfrm>
        </p:spPr>
        <p:txBody>
          <a:bodyPr anchor="t"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8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9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2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40105" y="360045"/>
            <a:ext cx="10515600" cy="763270"/>
          </a:xfrm>
        </p:spPr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 flipH="1" flipV="1"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267" y="0"/>
            <a:ext cx="4956478" cy="4895512"/>
          </a:xfrm>
          <a:prstGeom prst="rect">
            <a:avLst/>
          </a:prstGeom>
        </p:spPr>
      </p:pic>
      <p:pic>
        <p:nvPicPr>
          <p:cNvPr id="9" name="@png2x_01_结束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1587" y="0"/>
            <a:ext cx="89789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01486" y="1103086"/>
            <a:ext cx="7489371" cy="2453412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775" y="5555279"/>
            <a:ext cx="2414225" cy="1347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551" y="5785011"/>
            <a:ext cx="2560542" cy="1072989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01485" y="3898612"/>
            <a:ext cx="7489371" cy="212554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1270" y="0"/>
            <a:ext cx="3658870" cy="6858000"/>
          </a:xfrm>
          <a:prstGeom prst="rect">
            <a:avLst/>
          </a:prstGeom>
          <a:gradFill>
            <a:gsLst>
              <a:gs pos="38000">
                <a:schemeClr val="accent4">
                  <a:alpha val="100000"/>
                </a:schemeClr>
              </a:gs>
              <a:gs pos="0">
                <a:schemeClr val="accent2"/>
              </a:gs>
              <a:gs pos="84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@png2x_01_目录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2540" y="0"/>
            <a:ext cx="36576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" y="5784850"/>
            <a:ext cx="1292225" cy="1073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09550" y="1160145"/>
            <a:ext cx="3242310" cy="4537710"/>
          </a:xfrm>
        </p:spPr>
        <p:txBody>
          <a:bodyPr anchor="ctr">
            <a:normAutofit/>
          </a:bodyPr>
          <a:lstStyle>
            <a:lvl1pPr algn="ctr">
              <a:defRPr sz="440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31" y="0"/>
            <a:ext cx="4956478" cy="4895512"/>
          </a:xfrm>
          <a:prstGeom prst="rect">
            <a:avLst/>
          </a:prstGeom>
        </p:spPr>
      </p:pic>
      <p:pic>
        <p:nvPicPr>
          <p:cNvPr id="10" name="@png2x_01_章节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3027997" y="0"/>
            <a:ext cx="91617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377180" y="3471545"/>
            <a:ext cx="6288405" cy="2688590"/>
          </a:xfrm>
        </p:spPr>
        <p:txBody>
          <a:bodyPr anchor="t">
            <a:normAutofit/>
          </a:bodyPr>
          <a:lstStyle>
            <a:lvl1pPr algn="just">
              <a:defRPr sz="44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10667"/>
            <a:ext cx="2231329" cy="1347333"/>
          </a:xfrm>
          <a:prstGeom prst="rect">
            <a:avLst/>
          </a:prstGeom>
        </p:spPr>
      </p:pic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365432" y="464457"/>
            <a:ext cx="4817288" cy="2908699"/>
          </a:xfrm>
        </p:spPr>
        <p:txBody>
          <a:bodyPr wrap="none" anchor="b">
            <a:normAutofit/>
          </a:bodyPr>
          <a:lstStyle>
            <a:lvl1pPr marL="0" indent="0" algn="just">
              <a:buNone/>
              <a:defRPr sz="3600" b="1">
                <a:solidFill>
                  <a:schemeClr val="accent2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 algn="l"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7" name="任意多边形 9"/>
          <p:cNvSpPr/>
          <p:nvPr userDrawn="1">
            <p:custDataLst>
              <p:tags r:id="rId3"/>
            </p:custDataLst>
          </p:nvPr>
        </p:nvSpPr>
        <p:spPr>
          <a:xfrm>
            <a:off x="1270" y="371476"/>
            <a:ext cx="12190730" cy="6487160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8" name="任意多边形 9"/>
          <p:cNvSpPr/>
          <p:nvPr userDrawn="1">
            <p:custDataLst>
              <p:tags r:id="rId3"/>
            </p:custDataLst>
          </p:nvPr>
        </p:nvSpPr>
        <p:spPr>
          <a:xfrm>
            <a:off x="1270" y="371476"/>
            <a:ext cx="12190730" cy="6487160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838200" y="870857"/>
            <a:ext cx="10515600" cy="530705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NULL" TargetMode="Externa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@png2x_01_正文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5" r:link="rId26"/>
          <a:stretch>
            <a:fillRect/>
          </a:stretch>
        </p:blipFill>
        <p:spPr>
          <a:xfrm>
            <a:off x="5140007" y="317"/>
            <a:ext cx="4434840" cy="442531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6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57250" y="509270"/>
            <a:ext cx="10515600" cy="6140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任意多边形 9"/>
          <p:cNvSpPr/>
          <p:nvPr userDrawn="1">
            <p:custDataLst>
              <p:tags r:id="rId19"/>
            </p:custDataLst>
          </p:nvPr>
        </p:nvSpPr>
        <p:spPr>
          <a:xfrm>
            <a:off x="1270" y="1122680"/>
            <a:ext cx="12190730" cy="5735955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406525"/>
            <a:ext cx="10515600" cy="4771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7882" y="1176835"/>
            <a:ext cx="10993399" cy="211518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ar-IQ" dirty="0">
                <a:latin typeface="Andalus" panose="02020603050405020304" charset="0"/>
                <a:cs typeface="Andalus" panose="02020603050405020304" charset="0"/>
                <a:sym typeface="+mn-ea"/>
              </a:rPr>
              <a:t>العلاج الطبيعي في علاج الأورام </a:t>
            </a:r>
            <a:br>
              <a:rPr lang="ar-IQ" dirty="0">
                <a:latin typeface="Andalus" panose="02020603050405020304" charset="0"/>
                <a:cs typeface="Andalus" panose="02020603050405020304" charset="0"/>
                <a:sym typeface="+mn-ea"/>
              </a:rPr>
            </a:br>
            <a:r>
              <a:rPr lang="en-US" dirty="0"/>
              <a:t>Physiotherapy in Tumors</a:t>
            </a:r>
            <a:r>
              <a:rPr lang="ar-IQ" dirty="0"/>
              <a:t> </a:t>
            </a:r>
            <a:r>
              <a:rPr lang="en-US" dirty="0"/>
              <a:t>treatment </a:t>
            </a:r>
            <a:br>
              <a:rPr lang="en-US" dirty="0"/>
            </a:br>
            <a:endParaRPr lang="en-US" dirty="0">
              <a:latin typeface="Andalus" panose="02020603050405020304" charset="0"/>
              <a:cs typeface="Andalus" panose="02020603050405020304" charset="0"/>
              <a:sym typeface="+mn-ea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006156" y="3565980"/>
            <a:ext cx="10525125" cy="174527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 . Alaa Saadi Abbood       Dr .Alaa Saad Hassan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Iraqi Center For Cancer and Medical Genetics  Research Cancer Research  Department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057F-739E-08BC-FBD8-4D46F42A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دور العلاج الطبيعي حسب مرحلة المرض</a:t>
            </a:r>
            <a:b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23B8-48CA-27FA-9F8B-D6967FE5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1010900" cy="4771390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أثناء العلاج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chemo / radiotherapy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التعب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الألم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التيبّس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تمارين خفيفة وآمنة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دعم نفسي غير مباشر من خلال الحركة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9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C61B-A2F0-99A3-B8C2-1BEC9E55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دور العلاج الطبيعي حسب مرحلة المرض</a:t>
            </a:r>
            <a:b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7B7D-C6DE-FFBC-7B6A-D9CF4C49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بعد العلاج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phase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استعادة المدى الحركي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motion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القوة العضلية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مهم جدًا بعد: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استئصال الثدي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جراحات العظام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أورام الرأس والرقبة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7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271B-BA72-6018-8462-688E6704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14EC9F-4A85-4C2B-61CF-E0196F3E7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382" b="41850"/>
          <a:stretch>
            <a:fillRect/>
          </a:stretch>
        </p:blipFill>
        <p:spPr>
          <a:xfrm>
            <a:off x="114300" y="161926"/>
            <a:ext cx="11972925" cy="6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35AF-77EA-36B5-C2E1-09AB9D08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3200" dirty="0">
                <a:solidFill>
                  <a:schemeClr val="tx1"/>
                </a:solidFill>
              </a:rPr>
              <a:t>وسائل العلاج الطبيعي المستخدمة مع مرضى الأورام</a:t>
            </a:r>
            <a:br>
              <a:rPr lang="ar-IQ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1947-BFD1-0603-1519-4432C0D6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exercises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تمارين خفيفة مخصصة حسب حالة المريض</a:t>
            </a: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therapy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لتخفيف التشنج العضلي (بحذر شديد)</a:t>
            </a: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exercise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خاصة في أورام الرئة أو بعد العمليات</a:t>
            </a: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&amp; mobility training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لمنع تقرحات الفراش وتحسين الدورة الدموية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9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62F-0A6E-44E5-13EB-945562A0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73062"/>
            <a:ext cx="10515600" cy="614045"/>
          </a:xfrm>
        </p:spPr>
        <p:txBody>
          <a:bodyPr>
            <a:normAutofit/>
          </a:bodyPr>
          <a:lstStyle/>
          <a:p>
            <a:pPr algn="ctr" rtl="1"/>
            <a:r>
              <a:rPr lang="ar-IQ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هدف العلاج الطبيعي عند مرضى الأورام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57E1-C0D3-78DD-A68F-BE11A34F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406525"/>
            <a:ext cx="11487149" cy="4771390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مساعدة المريض على الحركة، تقليل الألم، تحسين القوة، ومنع المضاعفات بعد الجراحة أو العلاج الكيميائي والإشعاعي.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الطبيعي في الأورام الحميدة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يساعد على تقليل الألم، تحسين الحركة، ومعالجة الضغط الناتج عن الورم.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الطبيعي في الأورام الخبيثة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يساعد على تقليل الإرهاق، تخفيف الألم، تحسين القوة، علاج الوذمة اللمفاوية، وتحسين التنفس.</a:t>
            </a:r>
          </a:p>
          <a:p>
            <a:pPr marL="0" indent="0" algn="r" rtl="1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3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CE0A-AD7A-F180-7225-80E13053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everal arrows pointing to different directions&#10;&#10;AI-generated content may be incorrect.">
            <a:extLst>
              <a:ext uri="{FF2B5EF4-FFF2-40B4-BE49-F238E27FC236}">
                <a16:creationId xmlns:a16="http://schemas.microsoft.com/office/drawing/2014/main" id="{FCDA646F-4F2D-D582-90BA-EFE77F696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308" b="36460"/>
          <a:stretch>
            <a:fillRect/>
          </a:stretch>
        </p:blipFill>
        <p:spPr>
          <a:xfrm>
            <a:off x="238125" y="509270"/>
            <a:ext cx="11772900" cy="61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5CF8-DDFC-864C-3922-6167F1D9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062"/>
            <a:ext cx="11010900" cy="614045"/>
          </a:xfrm>
        </p:spPr>
        <p:txBody>
          <a:bodyPr>
            <a:norm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وقت البدء بالعلاج الطبيعي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ADA9C-93C4-EBB1-CFB8-D011DEC3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ممكن يبدأ: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قبل الجراحة (لتقوية الجسم) .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بعد الجراحة (لاستعادة الحركة).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أثناء العلاج الكيميائي أو الإشعاعي (لتخفيف الإرهاق وتحسين المناعة).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بعد انتهاء العلاج (لإعادة التأهيل الكامل).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A992-2266-AB25-E38F-3F908AD5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73062"/>
            <a:ext cx="10515600" cy="614045"/>
          </a:xfrm>
        </p:spPr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مشاكل شائعة عند مرضى الأورام يعالجها العلاج الطبيعي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F0B1-A3E8-93A1-6E1E-D6314402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ألم في العضلات والمفاصل.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ضعف شديد في العضلات.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تورّم الليمف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Lymphedema)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اعتلال الأعصاب الطرفية من العلاج الكيميائي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Neuropathy)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مشاكل التوازن والسقوط.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صعوبة في المشي وصعود الدرج.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ضيق تنفّس بعد جراحات الصدر.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1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CDC4-31C9-9A3F-E09C-484E3C56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2800" dirty="0">
                <a:solidFill>
                  <a:schemeClr val="tx1"/>
                </a:solidFill>
              </a:rPr>
              <a:t>أنواع الأورام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0425-B6D0-34D1-F020-3CD6233F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247775"/>
            <a:ext cx="12030075" cy="54483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الورم هو </a:t>
            </a:r>
            <a:r>
              <a:rPr lang="ar-IQ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نمو غير طبيعي للخلايا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يحدث عندما تنقسم الخلايا بسرعة أو تفشل في الموت بشكل طبيعي. وقد يكون هذا النمو </a:t>
            </a:r>
            <a:r>
              <a:rPr lang="ar-IQ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حميدًا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أو </a:t>
            </a:r>
            <a:r>
              <a:rPr lang="ar-IQ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خبيثًا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IQ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الأورام الحميدة (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Tumors</a:t>
            </a:r>
            <a:r>
              <a:rPr lang="ar-IQ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و </a:t>
            </a:r>
            <a:r>
              <a:rPr lang="ar-IQ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أمثلتها : </a:t>
            </a:r>
            <a:b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Lipoma، Fibroma، Adenoma.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تنمو ببطء.</a:t>
            </a:r>
          </a:p>
          <a:p>
            <a:pPr algn="r" rtl="1"/>
            <a:r>
              <a:rPr lang="ar-IQ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تنتشر إلى أجزاء أخرى من الجسم.</a:t>
            </a:r>
          </a:p>
          <a:p>
            <a:pPr algn="r" rtl="1"/>
            <a:r>
              <a:rPr lang="ar-IQ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غالبًا تكون محددة بحدود وواضحة.</a:t>
            </a:r>
          </a:p>
          <a:p>
            <a:pPr algn="r" rtl="1"/>
            <a:r>
              <a:rPr lang="ar-IQ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نادرًا ما تشكّل خطرًا على الحياة إلا إذا ضغطت على عضو مهم.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B41D-6E45-F138-7CBE-E2A8AAEC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D69CB2-742C-8613-0AA9-70DD9A74C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37519"/>
              </p:ext>
            </p:extLst>
          </p:nvPr>
        </p:nvGraphicFramePr>
        <p:xfrm>
          <a:off x="400050" y="276225"/>
          <a:ext cx="11077574" cy="59023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7945">
                  <a:extLst>
                    <a:ext uri="{9D8B030D-6E8A-4147-A177-3AD203B41FA5}">
                      <a16:colId xmlns:a16="http://schemas.microsoft.com/office/drawing/2014/main" val="2440628447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2536472446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1549901310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3148092456"/>
                    </a:ext>
                  </a:extLst>
                </a:gridCol>
              </a:tblGrid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b="1" dirty="0"/>
                        <a:t>نوع الورم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b="1" dirty="0"/>
                        <a:t>المصطلح الإنجليزي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b="1" dirty="0"/>
                        <a:t>تعريف مبسّط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b="1" dirty="0"/>
                        <a:t>مثال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768552314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dirty="0"/>
                        <a:t>ورم حميد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 dirty="0"/>
                        <a:t>Benign Tumor</a:t>
                      </a:r>
                      <a:endParaRPr lang="en-US" sz="1600" dirty="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dirty="0"/>
                        <a:t>ما ينتشر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Lipoma (</a:t>
                      </a:r>
                      <a:r>
                        <a:rPr lang="ar-IQ" sz="1600"/>
                        <a:t>ورم دهني)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935837847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 dirty="0"/>
                        <a:t>ورم خبيث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Malignant Tumor / Cancer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ينتشر ويدمر الأنسجة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dirty="0"/>
                        <a:t>Breast cancer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969863187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سابق للسرطان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Precancerous / Premalignant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ممكن يتحول إلى سرطان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Cervical dysplasia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281676354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أولي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Primary Tumor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في مكانه الأصلي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رئوي أولي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2799116170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ثانوي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Metastatic Tumor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جاء من انتشار من عضو آخر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Liver metastasis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496527173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صلب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Solid Tumor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كتلة واضحة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Brain tumor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019265320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ورم سائل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Liquid / Hematologic Tumor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بدون كتلة، يصيب الدم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Leukemia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2278485965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الخلايا السطحية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Carcinoma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الجلد أو بطانة الأعضاء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Adenocarcinoma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3345006061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الأنسجة الضامة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Sarcoma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العظم أو العضلات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Osteosarcoma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4228691525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الجهاز اللمفاوي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Lymphoma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العقد اللمفاوية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/>
                        <a:t>Hodgkin lymphoma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632097329"/>
                  </a:ext>
                </a:extLst>
              </a:tr>
              <a:tr h="414198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الدم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/>
                        <a:t>Leukemia</a:t>
                      </a:r>
                      <a:endParaRPr lang="en-US" sz="1600"/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IQ" sz="1600"/>
                        <a:t>من خلايا الدم</a:t>
                      </a:r>
                    </a:p>
                  </a:txBody>
                  <a:tcPr marL="83720" marR="83720" marT="41860" marB="4186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dirty="0"/>
                        <a:t>ALL</a:t>
                      </a:r>
                    </a:p>
                  </a:txBody>
                  <a:tcPr marL="83720" marR="83720" marT="41860" marB="41860" anchor="ctr"/>
                </a:tc>
                <a:extLst>
                  <a:ext uri="{0D108BD9-81ED-4DB2-BD59-A6C34878D82A}">
                    <a16:rowId xmlns:a16="http://schemas.microsoft.com/office/drawing/2014/main" val="255186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40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7952-6668-C27D-282D-56B221C5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76226"/>
            <a:ext cx="10734675" cy="847090"/>
          </a:xfrm>
        </p:spPr>
        <p:txBody>
          <a:bodyPr/>
          <a:lstStyle/>
          <a:p>
            <a:pPr algn="ctr" rtl="1"/>
            <a:r>
              <a:rPr lang="ar-IQ" sz="3200" dirty="0">
                <a:solidFill>
                  <a:schemeClr val="tx1"/>
                </a:solidFill>
              </a:rPr>
              <a:t>ماهو العلاج الطبيعي  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4436-A06D-2349-91EB-045AE41A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406525"/>
            <a:ext cx="11401425" cy="4771390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/>
              <a:t>العلاج الطبيعي هو </a:t>
            </a:r>
            <a:r>
              <a:rPr lang="ar-IQ" sz="3200" b="1" dirty="0"/>
              <a:t>علم وعلاج طبي</a:t>
            </a:r>
            <a:r>
              <a:rPr lang="ar-IQ" sz="3200" dirty="0"/>
              <a:t> يهدف إلى تحسين حركة الجسم، وتقوية العضلات، وتخفيف الألم، واستقلالية الحركة واستعادة الوظيفة الطبيعية للجسم باستخدام </a:t>
            </a:r>
            <a:r>
              <a:rPr lang="ar-IQ" sz="3200" b="1" dirty="0"/>
              <a:t>تمارين علاجية لتقوية العضلات خاصة في حالات استصأل الورم</a:t>
            </a:r>
            <a:r>
              <a:rPr lang="ar-IQ" sz="3200" dirty="0"/>
              <a:t>، </a:t>
            </a:r>
            <a:r>
              <a:rPr lang="ar-IQ" sz="3200" b="1" dirty="0"/>
              <a:t>وسائل فيزيائية</a:t>
            </a:r>
            <a:r>
              <a:rPr lang="ar-IQ" sz="3200" dirty="0"/>
              <a:t> مثل الحرارة والبرودة والكهرباء، و</a:t>
            </a:r>
            <a:r>
              <a:rPr lang="ar-IQ" sz="3200" b="1" dirty="0"/>
              <a:t>العلاج اليدوي</a:t>
            </a:r>
            <a:r>
              <a:rPr lang="ar-IQ" sz="3200" dirty="0"/>
              <a:t>، من دون استخدام الأدوية أو الجراحة.</a:t>
            </a:r>
            <a:endParaRPr lang="en-US" sz="3200" dirty="0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 rtl="1"/>
            <a:r>
              <a:rPr lang="ar-IQ" sz="3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العلاج الطبيعي في الأورام يهدف إلى تحسين الوظيفة الجسدية والسيطرة على الأعراض الناتجة عن الورم أو العلاج الطبي، مثل الألم، التورم، التليف، الإرهاق، والاعتلال العصبي. </a:t>
            </a:r>
          </a:p>
        </p:txBody>
      </p:sp>
    </p:spTree>
    <p:extLst>
      <p:ext uri="{BB962C8B-B14F-4D97-AF65-F5344CB8AC3E}">
        <p14:creationId xmlns:p14="http://schemas.microsoft.com/office/powerpoint/2010/main" val="3614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8016-4B0F-6AE2-9B1B-ECE5C609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7ABDED-9BCD-6072-D7B7-B2FF9BABA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53610"/>
              </p:ext>
            </p:extLst>
          </p:nvPr>
        </p:nvGraphicFramePr>
        <p:xfrm>
          <a:off x="381000" y="1123315"/>
          <a:ext cx="10515600" cy="34066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71314">
                  <a:extLst>
                    <a:ext uri="{9D8B030D-6E8A-4147-A177-3AD203B41FA5}">
                      <a16:colId xmlns:a16="http://schemas.microsoft.com/office/drawing/2014/main" val="3960483642"/>
                    </a:ext>
                  </a:extLst>
                </a:gridCol>
                <a:gridCol w="3322143">
                  <a:extLst>
                    <a:ext uri="{9D8B030D-6E8A-4147-A177-3AD203B41FA5}">
                      <a16:colId xmlns:a16="http://schemas.microsoft.com/office/drawing/2014/main" val="2156060547"/>
                    </a:ext>
                  </a:extLst>
                </a:gridCol>
                <a:gridCol w="3322143">
                  <a:extLst>
                    <a:ext uri="{9D8B030D-6E8A-4147-A177-3AD203B41FA5}">
                      <a16:colId xmlns:a16="http://schemas.microsoft.com/office/drawing/2014/main" val="2814466766"/>
                    </a:ext>
                  </a:extLst>
                </a:gridCol>
              </a:tblGrid>
              <a:tr h="23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Aspect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Benign Tumors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Malignant Tumors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440935"/>
                  </a:ext>
                </a:extLst>
              </a:tr>
              <a:tr h="23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Nature of Tumor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Localized, non-metastatic, slow growth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Can metastasize, invasive, fast or uncontrolled growth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855784"/>
                  </a:ext>
                </a:extLst>
              </a:tr>
              <a:tr h="491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  <a:highlight>
                            <a:srgbClr val="00FFFF"/>
                          </a:highlight>
                        </a:rPr>
                        <a:t>Physiotherapy Goal</a:t>
                      </a:r>
                      <a:endParaRPr lang="en-US" sz="1100" dirty="0">
                        <a:effectLst/>
                        <a:highlight>
                          <a:srgbClr val="00FFFF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</a:rPr>
                        <a:t>Restore full function and relieve mechanical symptoms</a:t>
                      </a:r>
                      <a:endParaRPr lang="en-US" sz="1100">
                        <a:effectLst/>
                        <a:highlight>
                          <a:srgbClr val="00FFFF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  <a:highlight>
                            <a:srgbClr val="00FFFF"/>
                          </a:highlight>
                        </a:rPr>
                        <a:t>Improve quality of life, manage symptoms, preserve function</a:t>
                      </a:r>
                      <a:endParaRPr lang="en-US" sz="1100" dirty="0">
                        <a:effectLst/>
                        <a:highlight>
                          <a:srgbClr val="00FFFF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311504"/>
                  </a:ext>
                </a:extLst>
              </a:tr>
              <a:tr h="23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Pain Pattern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Usually mechanical, related to mass effect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May be severe, neuropathic, or due to metastasis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574344"/>
                  </a:ext>
                </a:extLst>
              </a:tr>
              <a:tr h="491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Post-operative Needs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Short rehabilitation, minor complications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Long-term rehab, higher risk of complications (fibrosis, weakness)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63205"/>
                  </a:ext>
                </a:extLst>
              </a:tr>
              <a:tr h="491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Lymphedema Risk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Rare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Common, especially after lymph node dissection or radiation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572172"/>
                  </a:ext>
                </a:extLst>
              </a:tr>
              <a:tr h="491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Chemotherapy Effects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No chemotherapy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Fatigue, neuropathy, muscle wasting, cardiopulmonary side effects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81927"/>
                  </a:ext>
                </a:extLst>
              </a:tr>
              <a:tr h="491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Exercise Precautions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Minimal precautions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Major precautions (bone metastasis, anemia, low platelets, neutropenia)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368274"/>
                  </a:ext>
                </a:extLst>
              </a:tr>
              <a:tr h="237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Expected Recovery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Full recovery expected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Variable; focus on independence and symptom relief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91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41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AAE3-2ACB-4624-4893-479FBFC1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الميكانيكية العلاجية في الأورام الحميدة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A312-63C6-D285-A8D7-B127F80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406525"/>
            <a:ext cx="11858625" cy="4771390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الورم الحميد لا ينتشر، ويكون التركيز على استعادة الوظيفة بعد الجراحة أو معالجة الضغط العصبي.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ساهم العلاج الطبيعي في تحسين نوعية حياة مرضى السرطان من خلال عدة آليات متكاملة، تشمل: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تعديل الألم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modulation: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الألم عبر نظرية بوابة التحكم بالألم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Control Theory)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باستخدام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والحركات اللطيفة.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الدورة الدموية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Circulatory enhancement):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زيادة تدفق الدم وإيصال الأوكسجين، مما يعزز التئام الأنسجة.</a:t>
            </a:r>
          </a:p>
          <a:p>
            <a:pPr algn="r" rt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0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9CBD-04F3-6995-6B32-DF9F6E1C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الميكانيكية العلاجية في الأورام الحميدة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FEC3-FFA4-EFE9-48D8-7F143AAA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التصريف اللمفاوي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drainage):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الوذمة اللمفاوية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Lymphedema)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خلال التصريف اللمفاوي اليدوي وتنشيط المضخة العضلية.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الحفاظ على الكتلة العضلية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preservation):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الوقاية من الهزال السرطاني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Cachexia)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وتحسين القوة العضلية والتحمل.</a:t>
            </a:r>
          </a:p>
          <a:p>
            <a:pPr algn="r" rt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7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FB00-8A3B-D082-08E9-2F16D867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A40C-DF84-0EBF-9AE7-501754EE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تنظيم الطاقة وتقليل التعب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&amp; fatigue control: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تعزيز نشاط الميتوكوندريا وزيادة إنتاج الطاقة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ATP)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مما يقلل التعب المرتبط بالسرطان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Cancer-related fatigue).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الوظيفة العصبية والتوازن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&amp; balance improvement):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التناسق الحركي وتقليل الاعتلال العصبي الناتج عن العلاج الكيميائي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Chemotherapy-induced Neuropathy).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الدعم التنفسي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support):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توسّع الرئتين وتقليل ضيق النفس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Dyspnea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بعد جراحات الصدر أو العلاج الإشعاعي.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DAFE-9D2A-A8B0-5D3D-D51AFD63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en-US" sz="3200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الميكانيكية العامة للعلاج الطبيعي في الأورام</a:t>
            </a:r>
            <a:br>
              <a:rPr lang="en-US" sz="3200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9040-009F-5ADE-7BC7-0C9D51F9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r" rtl="1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تحسين الدورة الدموية: زيادة وصول الأوكسجين وتسريع التئام الأنسجة.</a:t>
            </a:r>
          </a:p>
          <a:p>
            <a:pPr marL="0" marR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تحسين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التصريف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اللمفاوي: فتح مسارات بديلة وتقليل التورّم.</a:t>
            </a:r>
          </a:p>
          <a:p>
            <a:pPr marL="0" marR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تقليل التليّف: تفكيك الأنسجة الليفية الناتجة عن العلاج الإشعاعي.</a:t>
            </a:r>
          </a:p>
          <a:p>
            <a:pPr marL="0" marR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تعزيز إنتاج الطاقة: رفع عدد الميتوكوندريا وتحسين إنتاج ATP.</a:t>
            </a:r>
          </a:p>
          <a:p>
            <a:pPr marL="0" marR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تعديل الجهاز العصبي: تحسين التوازن العصبي العضلي وتقليل الألم العصبي.</a:t>
            </a:r>
          </a:p>
          <a:p>
            <a:pPr marL="0" marR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تحسين التنفس: زيادة توسع الرئة ومنع الانخماص وتحسين التبادل الغازي.</a:t>
            </a:r>
          </a:p>
        </p:txBody>
      </p:sp>
    </p:spTree>
    <p:extLst>
      <p:ext uri="{BB962C8B-B14F-4D97-AF65-F5344CB8AC3E}">
        <p14:creationId xmlns:p14="http://schemas.microsoft.com/office/powerpoint/2010/main" val="1709989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129A-E3B9-25F6-A422-D2EC4A5D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3200" dirty="0">
                <a:solidFill>
                  <a:schemeClr val="tx1"/>
                </a:solidFill>
              </a:rPr>
              <a:t>فوائد العلاج الطبيعي لمرضى الأورام</a:t>
            </a:r>
            <a:br>
              <a:rPr lang="ar-IQ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495A-4866-717E-832D-AEEFD5B8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4"/>
            <a:ext cx="10515600" cy="4942205"/>
          </a:xfrm>
        </p:spPr>
        <p:txBody>
          <a:bodyPr>
            <a:normAutofit/>
          </a:bodyPr>
          <a:lstStyle/>
          <a:p>
            <a:pPr algn="r" rtl="1"/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يقلل الألم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يحسن الحركة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يخفف التعب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يدعم الصحة النفسية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يرفع جودة الحياة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يقلل الاعتماد على الآخرين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209F-A0C7-59B7-3720-50E1A5C3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a person with a blindfold&#10;&#10;AI-generated content may be incorrect.">
            <a:extLst>
              <a:ext uri="{FF2B5EF4-FFF2-40B4-BE49-F238E27FC236}">
                <a16:creationId xmlns:a16="http://schemas.microsoft.com/office/drawing/2014/main" id="{DBACAB29-4F88-D073-D354-A66DAE198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5620" t="9395" r="5620" b="13361"/>
          <a:stretch>
            <a:fillRect/>
          </a:stretch>
        </p:blipFill>
        <p:spPr>
          <a:xfrm>
            <a:off x="-190500" y="238125"/>
            <a:ext cx="5000625" cy="6534150"/>
          </a:xfrm>
          <a:prstGeom prst="rect">
            <a:avLst/>
          </a:prstGeom>
        </p:spPr>
      </p:pic>
      <p:pic>
        <p:nvPicPr>
          <p:cNvPr id="7" name="Picture 6" descr="A person's body stretching exercises&#10;&#10;AI-generated content may be incorrect.">
            <a:extLst>
              <a:ext uri="{FF2B5EF4-FFF2-40B4-BE49-F238E27FC236}">
                <a16:creationId xmlns:a16="http://schemas.microsoft.com/office/drawing/2014/main" id="{813C1300-686A-CF5C-07E5-3CE097A3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500" b="32917"/>
          <a:stretch>
            <a:fillRect/>
          </a:stretch>
        </p:blipFill>
        <p:spPr>
          <a:xfrm>
            <a:off x="5324475" y="238125"/>
            <a:ext cx="63912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D9E6-BF42-E7AF-25C5-B7ABBA4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IQ" dirty="0"/>
              <a:t>الميكانيكية العلاجية في الأورام الخبيثة</a:t>
            </a:r>
            <a:br>
              <a:rPr lang="ar-IQ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23B1-C68B-349D-301C-ECB6C135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الأورام الخبيثة تتطلب بروتوكولات دقيقة بسبب الانتشار، العلاج الكيميائي، العلاج الإشعاعي، والهزال.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السيطرة على الألم عبر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Control Theory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باستخدام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TENS.</a:t>
            </a:r>
          </a:p>
          <a:p>
            <a:pPr algn="r" rt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الاحتقان اللمفاوي عبر التدليك، الضغط، وتمارين الضخ العضلي.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تقليل الإرهاق عبر تعزيز الطاقة الخلوية.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إعادة تدريب الجهاز العصبي لعلاج الاعتلال العصبي الكيميائي.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تحسين التنفس بعد جراحة الصدر أو الإشعاع.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حماية العظام في حالات الانتشار العظمي عبر تقليل الأحمال.</a:t>
            </a:r>
          </a:p>
          <a:p>
            <a:pPr algn="r" rtl="1"/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7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686F-F176-1CE0-1E85-81E45BF5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العلاج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2FF45-385A-185D-5FA9-3F473668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والعلاج الحراري.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العلاج اللمفاوي اليدوي.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التمارين الهوائية وتقوية العضلات.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التدريب الحسي والتوازن.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تمارين التنفس والـ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spirometer.</a:t>
            </a: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تمارين دقيقة منخفضة الشدة للمرضى مع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Metastasis.</a:t>
            </a:r>
          </a:p>
          <a:p>
            <a:pPr algn="r" rt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9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D060-C582-6194-4D95-86EA6E7D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CEA2-B2AC-BF90-6FC3-4E299C95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962025"/>
            <a:ext cx="11811000" cy="5215890"/>
          </a:xfrm>
        </p:spPr>
        <p:txBody>
          <a:bodyPr>
            <a:noAutofit/>
          </a:bodyPr>
          <a:lstStyle/>
          <a:p>
            <a:pPr algn="r" rtl="1"/>
            <a:r>
              <a:rPr lang="ar-IQ" sz="2000" dirty="0"/>
              <a:t>العلاج الطبيعي عنصر أساسي في التعامل مع الأورام الحميدة والخبيثة. في الحميدة يركز على استعادة الوظيفة، وفي الخبيثة يركز على تخفيف الأعراض وتحسين جودة الحياة.</a:t>
            </a:r>
          </a:p>
          <a:p>
            <a:pPr algn="r" rtl="1"/>
            <a:r>
              <a:rPr lang="ar-IQ" sz="2000" b="1" dirty="0"/>
              <a:t>برامج التمارين لمرضى السرطان</a:t>
            </a:r>
          </a:p>
          <a:p>
            <a:pPr algn="r" rtl="1"/>
            <a:r>
              <a:rPr lang="ar-IQ" sz="2000" b="1" dirty="0"/>
              <a:t>أ. تمارين خفيفة </a:t>
            </a:r>
            <a:r>
              <a:rPr lang="en-US" sz="2000" b="1" dirty="0"/>
              <a:t>Aerobic Exercises</a:t>
            </a:r>
          </a:p>
          <a:p>
            <a:pPr algn="r" rtl="1"/>
            <a:r>
              <a:rPr lang="ar-IQ" sz="2000" dirty="0"/>
              <a:t>مثل المشي البسيط لمدة 10–20 دقيقة.</a:t>
            </a:r>
          </a:p>
          <a:p>
            <a:pPr algn="r" rtl="1"/>
            <a:r>
              <a:rPr lang="ar-IQ" sz="2000" b="1" dirty="0"/>
              <a:t>ب. تمارين مقاومة </a:t>
            </a:r>
            <a:r>
              <a:rPr lang="en-US" sz="2000" b="1" dirty="0"/>
              <a:t>Resistance</a:t>
            </a:r>
          </a:p>
          <a:p>
            <a:pPr algn="r" rtl="1"/>
            <a:r>
              <a:rPr lang="ar-IQ" sz="2000" dirty="0"/>
              <a:t>مثل أوزان خفيفة لتقوية العضلات.</a:t>
            </a:r>
          </a:p>
          <a:p>
            <a:pPr algn="r" rtl="1"/>
            <a:r>
              <a:rPr lang="ar-IQ" sz="2000" b="1" dirty="0"/>
              <a:t>ج. تمارين توازن </a:t>
            </a:r>
            <a:r>
              <a:rPr lang="en-US" sz="2000" b="1" dirty="0"/>
              <a:t>Balance Training</a:t>
            </a:r>
          </a:p>
          <a:p>
            <a:pPr algn="r" rtl="1"/>
            <a:r>
              <a:rPr lang="ar-IQ" sz="2000" dirty="0"/>
              <a:t>مفيدة لكبار السن والضعاف بعد العلاج.</a:t>
            </a:r>
          </a:p>
          <a:p>
            <a:pPr algn="r" rtl="1"/>
            <a:r>
              <a:rPr lang="ar-IQ" sz="2000" b="1" dirty="0"/>
              <a:t>د. تمارين التنفس </a:t>
            </a:r>
            <a:r>
              <a:rPr lang="en-US" sz="2000" b="1" dirty="0"/>
              <a:t>Breathing Exercises</a:t>
            </a:r>
          </a:p>
          <a:p>
            <a:pPr algn="r" rtl="1"/>
            <a:r>
              <a:rPr lang="ar-IQ" sz="2000" dirty="0"/>
              <a:t>تساعد المرضى بعد العمليات الجراحية.</a:t>
            </a:r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1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8DE2-CC52-C5E3-2859-2DABCF51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أهداف العلاج الطبيعي</a:t>
            </a:r>
            <a:br>
              <a:rPr lang="ar-IQ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FE85-CCA2-9E1C-19F5-29502C40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1087100" cy="4771390"/>
          </a:xfrm>
        </p:spPr>
        <p:txBody>
          <a:bodyPr>
            <a:noAutofit/>
          </a:bodyPr>
          <a:lstStyle/>
          <a:p>
            <a:pPr algn="r" rtl="1"/>
            <a:r>
              <a:rPr lang="ar-IQ" sz="2400" dirty="0"/>
              <a:t>تخفيف الألم </a:t>
            </a:r>
            <a:r>
              <a:rPr lang="en-US" sz="2400" dirty="0"/>
              <a:t>Pain relief</a:t>
            </a:r>
          </a:p>
          <a:p>
            <a:pPr algn="r" rtl="1"/>
            <a:r>
              <a:rPr lang="ar-IQ" sz="2400" dirty="0"/>
              <a:t>تحسين الحركة </a:t>
            </a:r>
            <a:r>
              <a:rPr lang="en-US" sz="2400" dirty="0"/>
              <a:t>Mobility</a:t>
            </a:r>
            <a:r>
              <a:rPr lang="ar-IQ" sz="2400" dirty="0"/>
              <a:t> </a:t>
            </a:r>
          </a:p>
          <a:p>
            <a:pPr algn="r" rtl="1"/>
            <a:r>
              <a:rPr lang="ar-IQ" sz="2400" dirty="0"/>
              <a:t>زيادة القوة العضلية </a:t>
            </a:r>
            <a:r>
              <a:rPr lang="en-US" sz="2400" dirty="0"/>
              <a:t>Muscle strength</a:t>
            </a:r>
          </a:p>
          <a:p>
            <a:pPr algn="r" rtl="1"/>
            <a:r>
              <a:rPr lang="ar-IQ" sz="2400" dirty="0"/>
              <a:t>تحسين التوازن والتناسق</a:t>
            </a:r>
          </a:p>
          <a:p>
            <a:pPr algn="r" rtl="1"/>
            <a:r>
              <a:rPr lang="ar-IQ" sz="2400" dirty="0"/>
              <a:t>إعادة التأهيل بعد الإصابات أو العمليات الجراحية</a:t>
            </a:r>
          </a:p>
          <a:p>
            <a:pPr algn="r" rtl="1"/>
            <a:r>
              <a:rPr lang="ar-IQ" sz="2400" dirty="0"/>
              <a:t>الوقاية من الإعاقة أو تدهور الحالة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87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96BB-7853-027F-DC04-648767F3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94945"/>
            <a:ext cx="10515600" cy="614045"/>
          </a:xfrm>
        </p:spPr>
        <p:txBody>
          <a:bodyPr/>
          <a:lstStyle/>
          <a:p>
            <a:pPr algn="ctr" rtl="1"/>
            <a:r>
              <a:rPr lang="ar-IQ" dirty="0"/>
              <a:t>فائدة العلاج الطبيعي بعد العلاج الإشعاعي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C9C49-4618-CB62-24F9-09BDB619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يقلل التصلّب والتليف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fibrosis)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يساعد على زيادة مرونة الجلد والعضلات.يمنع تشنجات الكتف والرقبة بعد علاج الثدي.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فائدة العلاج الطبيعي بعد العلاج الكيميائي يقلل الاعتلال العصبي (تنميل وخدر).يقوي الجسم ويقلل التعب.يحسن الدورة الدموية.يساعد المريض يرجع لمستواه الحركي الطبيعي.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علاج الوذمة اللمفاوية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Lymphedema)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يشمل:تدليك لمفاوي 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MLD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كمادات ضاغطة.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تمارين لتنشيط اللمف.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تعليم المريض العناية بالذراع أو الساق.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8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A18A-BA11-6250-8E33-BD0364AF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الجانب النفسي في العلاج الطبيعي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0E42-55A2-7D36-E804-96C5C45C1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الطبيعي لا يهتم بالجسد فقط، بل يساهم في:تحسين المزاج و تقليل التوتر وزيادة ثقة المريض بنفسه وتشجيع المريض على الحركة والاعتماد على نفسه وتثقيف المريض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Education)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جزء مهم من العلاج، يشمل:كيفية الحركة بشكل صحيح وكيفية تجنب الألم و كيفية العناية بالندب الجراحية ونصائح لتقليل الإرهاق وتمارين يمكن عملها في البيت.</a:t>
            </a:r>
          </a:p>
          <a:p>
            <a:pPr algn="r" rt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10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A605-1247-5F8E-3E01-BE1B2500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/>
              <a:t>هل العلاج الطبيعي آمن لمرضى السرطان؟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4B77-2D83-8F23-C8A1-0FC33E15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نعم، آمن جدًا عندما يُطبّق بشكل صحيح، مع مراعاة: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عدم استخدام الحرارة على الورم.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الحذر عند وجود نقائل في العظام.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تعديل التمارين عند انخفاض المناعة أو فقر الدم.</a:t>
            </a:r>
          </a:p>
        </p:txBody>
      </p:sp>
    </p:spTree>
    <p:extLst>
      <p:ext uri="{BB962C8B-B14F-4D97-AF65-F5344CB8AC3E}">
        <p14:creationId xmlns:p14="http://schemas.microsoft.com/office/powerpoint/2010/main" val="3359559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01486" y="1103086"/>
            <a:ext cx="7489371" cy="2453412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4F86-CC7B-96B5-C8FA-E1FE3539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الحالات التي يعالجها العلاج الطبيعي</a:t>
            </a:r>
            <a:b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75FD-FB8D-9F10-010C-7FD56EA8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1" y="923925"/>
            <a:ext cx="11839574" cy="5253990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إصابات العظام والمفاصل (كسور، تمزق أربطة)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آلام الظهر والرقبة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الجلطات الدماغية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rehabilitation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إصابات الأعصاب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الشلل بأنواعه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أمراض الجهاز التنفسي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إعادة التأهيل بعد الجراحة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دعم مرضى الأورام (لتخفيف الألم وتحسين الحركة)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9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7029-AE3B-CE8F-66BC-E59ED0D5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دور العلاج الطبيعي في دعم مرضى الأورام </a:t>
            </a:r>
            <a:r>
              <a:rPr lang="en-US" sz="2800" dirty="0">
                <a:solidFill>
                  <a:schemeClr val="tx1"/>
                </a:solidFill>
              </a:rPr>
              <a:t>Oncology Physiotherapy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C3A3-55E4-4E71-2B5A-76DCFB55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الطبيعي في الأورام هو جزء مهم من الرعاية الداعمة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/ Palliative care)،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ولا يهدف إلى علاج الورم نفسه، وإنما إلى تحسين نوعية حياة المريض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Life)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أثناء وبعد العلاج.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الأهداف الرئيسية للعلاج الطبيعي لمرضى الأورام</a:t>
            </a:r>
          </a:p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تقليل الألم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management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الناتج عن الورم نفسه أو عن العلاجات مثل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أو بعد العمليات الجراحية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Post-operative pain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dirty="0"/>
          </a:p>
          <a:p>
            <a:pPr marL="0" indent="0">
              <a:buNone/>
            </a:pPr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E8D6-51CA-3441-BA28-8F589500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دور العلاج الطبيعي في دعم مرضى الأورام </a:t>
            </a:r>
            <a:r>
              <a:rPr lang="en-US" dirty="0">
                <a:solidFill>
                  <a:schemeClr val="tx1"/>
                </a:solidFill>
              </a:rPr>
              <a:t>Oncology Physiotherapy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3274-5300-78A0-9A3B-7AE2EBF0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610850" cy="4771390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/>
              <a:t>تحسين الحركة والوظيفة الجسدية </a:t>
            </a:r>
            <a:r>
              <a:rPr lang="en-US" sz="2400" dirty="0"/>
              <a:t>Functional mobility</a:t>
            </a:r>
            <a:r>
              <a:rPr lang="ar-IQ" sz="2400" dirty="0"/>
              <a:t> منع التيبّس العضلي والمفصلي الحفاظ على استقلالية المريض في الحركة .</a:t>
            </a:r>
          </a:p>
          <a:p>
            <a:pPr marL="0" indent="0" algn="r" rtl="1">
              <a:buNone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مكافحة التعب السرطاني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Cancer-related fatigue</a:t>
            </a:r>
          </a:p>
          <a:p>
            <a:pPr marL="0" indent="0" algn="r" rtl="1">
              <a:buNone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وهو من أكثر الأعراض شيوعًا و التمارين الخفيفة تقلله بشكل مثبت علميًا</a:t>
            </a:r>
          </a:p>
          <a:p>
            <a:pPr algn="r" rtl="1"/>
            <a:endParaRPr lang="ar-IQ" sz="2400" dirty="0"/>
          </a:p>
          <a:p>
            <a:pPr marL="0" indent="0" algn="r" rtl="1">
              <a:buNone/>
            </a:pPr>
            <a:endParaRPr lang="ar-IQ" sz="2400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93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8785-325E-13EC-F5B0-045D6D73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دور العلاج الطبيعي في دعم مرضى الأورام </a:t>
            </a:r>
            <a:r>
              <a:rPr lang="en-US" dirty="0">
                <a:solidFill>
                  <a:schemeClr val="tx1"/>
                </a:solidFill>
              </a:rPr>
              <a:t>Oncology Physiotherapy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159A-2015-27E6-1874-5796C4B3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406525"/>
            <a:ext cx="11125199" cy="477139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منع الضمور العضلي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wasting / Cachexia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خاصة في مرضى الأورام المتقدمة تحسين القوة العضلية والتحمل .</a:t>
            </a:r>
          </a:p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تحسين التوازن ومنع السقوط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prevention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مهم خصوصًا بعد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Neuropathy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الناتجة عن العلاج الكيميائي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3E7B-05FA-570F-142C-B844DA36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holding weights with labels&#10;&#10;AI-generated content may be incorrect.">
            <a:extLst>
              <a:ext uri="{FF2B5EF4-FFF2-40B4-BE49-F238E27FC236}">
                <a16:creationId xmlns:a16="http://schemas.microsoft.com/office/drawing/2014/main" id="{87CCCAB1-0BE9-DB0D-B79C-42D84893A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8079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8D85-2C7B-53B6-61B2-0037CDF1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دور العلاج الطبيعي حسب مرحلة المرض</a:t>
            </a:r>
            <a:b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C4FC-8ADA-3824-F07A-1C3A6756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525"/>
            <a:ext cx="10963275" cy="477139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قبل العلاج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Prehabilitation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المريض جسديًا قبل الجراحة أو العلاج 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قوة العضلات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كفاءة الجهاز التنفسي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يقلل المضاعفات بعد العلاج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7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1"/>
  <p:tag name="KSO_WM_TEMPLATE_THUMBS_INDEX" val="1、9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UNIT_TYPE" val="i"/>
  <p:tag name="KSO_WM_UNIT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80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80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2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21"/>
  <p:tag name="KSO_WM_SLIDE_LAYOUT" val="a_b_f"/>
  <p:tag name="KSO_WM_SLIDE_LAYOUT_CNT" val="1_1_1"/>
  <p:tag name="KSO_WM_SLIDE_TYPE" val="title"/>
  <p:tag name="KSO_WM_SLIDE_SUBTYPE" val="pureTxt"/>
  <p:tag name="KSO_WM_TEMPLATE_THUMBS_INDEX" val="1、9"/>
  <p:tag name="KSO_WM_SPECIAL_SOURCE" val="bdnu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1_1*a*1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PRESET_TEXT" val="The title goes her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1_1*f*4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PRESET_TEXT" val="N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2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021"/>
  <p:tag name="KSO_WM_SLIDE_TYPE" val="endPage"/>
  <p:tag name="KSO_WM_SLIDE_SUBTYPE" val="pureTxt"/>
  <p:tag name="KSO_WM_SLIDE_LAYOUT" val="a_f"/>
  <p:tag name="KSO_WM_SLIDE_LAYOUT_CNT" val="1_1"/>
  <p:tag name="KSO_WM_SPECIAL_SOURCE" val="bdnu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021_9*a*1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 YOU"/>
</p:tagLst>
</file>

<file path=ppt/theme/theme1.xml><?xml version="1.0" encoding="utf-8"?>
<a:theme xmlns:a="http://schemas.openxmlformats.org/drawingml/2006/main" name="1_Office Theme">
  <a:themeElements>
    <a:clrScheme name="自定义 164">
      <a:dk1>
        <a:srgbClr val="000000"/>
      </a:dk1>
      <a:lt1>
        <a:srgbClr val="FFFFFF"/>
      </a:lt1>
      <a:dk2>
        <a:srgbClr val="000F3A"/>
      </a:dk2>
      <a:lt2>
        <a:srgbClr val="FFFFFF"/>
      </a:lt2>
      <a:accent1>
        <a:srgbClr val="2457D5"/>
      </a:accent1>
      <a:accent2>
        <a:srgbClr val="00B97D"/>
      </a:accent2>
      <a:accent3>
        <a:srgbClr val="DDC64F"/>
      </a:accent3>
      <a:accent4>
        <a:srgbClr val="2FC0EE"/>
      </a:accent4>
      <a:accent5>
        <a:srgbClr val="602FEE"/>
      </a:accent5>
      <a:accent6>
        <a:srgbClr val="89B900"/>
      </a:accent6>
      <a:hlink>
        <a:srgbClr val="304FFE"/>
      </a:hlink>
      <a:folHlink>
        <a:srgbClr val="492067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1663</Words>
  <Application>Microsoft Office PowerPoint</Application>
  <PresentationFormat>Widescreen</PresentationFormat>
  <Paragraphs>242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Andalus</vt:lpstr>
      <vt:lpstr>Arial</vt:lpstr>
      <vt:lpstr>Calibri</vt:lpstr>
      <vt:lpstr>Cambria</vt:lpstr>
      <vt:lpstr>Inter</vt:lpstr>
      <vt:lpstr>Times New Roman</vt:lpstr>
      <vt:lpstr>Tw Cen MT</vt:lpstr>
      <vt:lpstr>1_Office Theme</vt:lpstr>
      <vt:lpstr>العلاج الطبيعي في علاج الأورام  Physiotherapy in Tumors treatment  </vt:lpstr>
      <vt:lpstr>ماهو العلاج الطبيعي  ؟</vt:lpstr>
      <vt:lpstr>أهداف العلاج الطبيعي </vt:lpstr>
      <vt:lpstr>الحالات التي يعالجها العلاج الطبيعي </vt:lpstr>
      <vt:lpstr>دور العلاج الطبيعي في دعم مرضى الأورام Oncology Physiotherapy</vt:lpstr>
      <vt:lpstr>دور العلاج الطبيعي في دعم مرضى الأورام Oncology Physiotherapy</vt:lpstr>
      <vt:lpstr>دور العلاج الطبيعي في دعم مرضى الأورام Oncology Physiotherapy</vt:lpstr>
      <vt:lpstr>PowerPoint Presentation</vt:lpstr>
      <vt:lpstr>دور العلاج الطبيعي حسب مرحلة المرض </vt:lpstr>
      <vt:lpstr>دور العلاج الطبيعي حسب مرحلة المرض </vt:lpstr>
      <vt:lpstr>دور العلاج الطبيعي حسب مرحلة المرض </vt:lpstr>
      <vt:lpstr>PowerPoint Presentation</vt:lpstr>
      <vt:lpstr>وسائل العلاج الطبيعي المستخدمة مع مرضى الأورام </vt:lpstr>
      <vt:lpstr>هدف العلاج الطبيعي عند مرضى الأورام</vt:lpstr>
      <vt:lpstr>PowerPoint Presentation</vt:lpstr>
      <vt:lpstr>وقت البدء بالعلاج الطبيعي </vt:lpstr>
      <vt:lpstr>مشاكل شائعة عند مرضى الأورام يعالجها العلاج الطبيعي</vt:lpstr>
      <vt:lpstr>أنواع الأورام</vt:lpstr>
      <vt:lpstr>PowerPoint Presentation</vt:lpstr>
      <vt:lpstr>PowerPoint Presentation</vt:lpstr>
      <vt:lpstr>الميكانيكية العلاجية في الأورام الحميدة</vt:lpstr>
      <vt:lpstr>الميكانيكية العلاجية في الأورام الحميدة</vt:lpstr>
      <vt:lpstr>PowerPoint Presentation</vt:lpstr>
      <vt:lpstr>الميكانيكية العامة للعلاج الطبيعي في الأورام </vt:lpstr>
      <vt:lpstr>فوائد العلاج الطبيعي لمرضى الأورام </vt:lpstr>
      <vt:lpstr>PowerPoint Presentation</vt:lpstr>
      <vt:lpstr>الميكانيكية العلاجية في الأورام الخبيثة </vt:lpstr>
      <vt:lpstr>العلاج</vt:lpstr>
      <vt:lpstr>PowerPoint Presentation</vt:lpstr>
      <vt:lpstr>فائدة العلاج الطبيعي بعد العلاج الإشعاعي</vt:lpstr>
      <vt:lpstr>الجانب النفسي في العلاج الطبيعي</vt:lpstr>
      <vt:lpstr>هل العلاج الطبيعي آمن لمرضى السرطان؟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goes here</dc:title>
  <dc:creator>hp</dc:creator>
  <cp:lastModifiedBy>harith sami</cp:lastModifiedBy>
  <cp:revision>8</cp:revision>
  <dcterms:created xsi:type="dcterms:W3CDTF">2024-10-15T21:28:00Z</dcterms:created>
  <dcterms:modified xsi:type="dcterms:W3CDTF">2025-12-13T19:46:21Z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9ACFED94567A4930812BC6552EA9470D_12</vt:lpwstr>
  </property>
  <property fmtid="{D5CDD505-2E9C-101B-9397-08002B2CF9AE}" pid="3" name="KSOProductBuildVer">
    <vt:lpwstr>1033-12.2.0.18911</vt:lpwstr>
  </property>
</Properties>
</file>