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2" r:id="rId5"/>
    <p:sldId id="283" r:id="rId6"/>
    <p:sldId id="284" r:id="rId7"/>
    <p:sldId id="293" r:id="rId8"/>
    <p:sldId id="294" r:id="rId9"/>
    <p:sldId id="295" r:id="rId10"/>
    <p:sldId id="290" r:id="rId11"/>
    <p:sldId id="297" r:id="rId12"/>
    <p:sldId id="291" r:id="rId13"/>
    <p:sldId id="292" r:id="rId14"/>
    <p:sldId id="296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>
        <p:scale>
          <a:sx n="75" d="100"/>
          <a:sy n="75" d="100"/>
        </p:scale>
        <p:origin x="974" y="269"/>
      </p:cViewPr>
      <p:guideLst/>
    </p:cSldViewPr>
  </p:slideViewPr>
  <p:outlineViewPr>
    <p:cViewPr>
      <p:scale>
        <a:sx n="33" d="100"/>
        <a:sy n="33" d="100"/>
      </p:scale>
      <p:origin x="0" y="-54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567C4-7668-4950-9E22-E0C7F9B0BF14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4460C0-4580-4CED-9F22-62ECAF86EF90}">
      <dgm:prSet phldrT="[Text]"/>
      <dgm:spPr/>
      <dgm:t>
        <a:bodyPr/>
        <a:lstStyle/>
        <a:p>
          <a:r>
            <a:rPr lang="ar-IQ" b="1" dirty="0">
              <a:solidFill>
                <a:schemeClr val="bg1"/>
              </a:solidFill>
            </a:rPr>
            <a:t>وظائف وسائل الاعلام</a:t>
          </a:r>
          <a:endParaRPr lang="en-US" b="1" dirty="0">
            <a:solidFill>
              <a:schemeClr val="bg1"/>
            </a:solidFill>
          </a:endParaRPr>
        </a:p>
      </dgm:t>
    </dgm:pt>
    <dgm:pt modelId="{782052E8-EC8A-45AA-BCDA-E9CAC35E8ADB}" type="parTrans" cxnId="{E8DF51B0-D0B3-4259-BE24-193006222F48}">
      <dgm:prSet/>
      <dgm:spPr/>
      <dgm:t>
        <a:bodyPr/>
        <a:lstStyle/>
        <a:p>
          <a:endParaRPr lang="en-US"/>
        </a:p>
      </dgm:t>
    </dgm:pt>
    <dgm:pt modelId="{63E51F44-E8F9-44A5-931E-835940C45133}" type="sibTrans" cxnId="{E8DF51B0-D0B3-4259-BE24-193006222F48}">
      <dgm:prSet/>
      <dgm:spPr/>
      <dgm:t>
        <a:bodyPr/>
        <a:lstStyle/>
        <a:p>
          <a:endParaRPr lang="en-US"/>
        </a:p>
      </dgm:t>
    </dgm:pt>
    <dgm:pt modelId="{C47B0661-5CD8-41D9-B642-D3455A9D6993}" type="asst">
      <dgm:prSet phldrT="[Text]"/>
      <dgm:spPr/>
      <dgm:t>
        <a:bodyPr/>
        <a:lstStyle/>
        <a:p>
          <a:r>
            <a:rPr lang="ar-IQ" b="1" dirty="0">
              <a:solidFill>
                <a:schemeClr val="bg1"/>
              </a:solidFill>
            </a:rPr>
            <a:t>نقل الاخبار والمعلومات </a:t>
          </a:r>
          <a:endParaRPr lang="en-US" b="1" dirty="0">
            <a:solidFill>
              <a:schemeClr val="bg1"/>
            </a:solidFill>
          </a:endParaRPr>
        </a:p>
      </dgm:t>
    </dgm:pt>
    <dgm:pt modelId="{E70AC5F3-FE5E-4BC4-B5C5-A69F1E154F34}" type="parTrans" cxnId="{16774E8D-DF1D-4F5B-A4A1-A644FB0A3B40}">
      <dgm:prSet/>
      <dgm:spPr/>
      <dgm:t>
        <a:bodyPr/>
        <a:lstStyle/>
        <a:p>
          <a:endParaRPr lang="en-US"/>
        </a:p>
      </dgm:t>
    </dgm:pt>
    <dgm:pt modelId="{28BD730F-E5FF-4E10-9B41-FC50F3DE0627}" type="sibTrans" cxnId="{16774E8D-DF1D-4F5B-A4A1-A644FB0A3B40}">
      <dgm:prSet/>
      <dgm:spPr/>
      <dgm:t>
        <a:bodyPr/>
        <a:lstStyle/>
        <a:p>
          <a:endParaRPr lang="en-US"/>
        </a:p>
      </dgm:t>
    </dgm:pt>
    <dgm:pt modelId="{96BCF625-F591-4DA5-B5C8-EE2FF4E21FCB}">
      <dgm:prSet phldrT="[Text]"/>
      <dgm:spPr/>
      <dgm:t>
        <a:bodyPr/>
        <a:lstStyle/>
        <a:p>
          <a:r>
            <a:rPr lang="ar-IQ" b="1" dirty="0"/>
            <a:t>الاعلان والتسويق</a:t>
          </a:r>
          <a:endParaRPr lang="en-US" b="1" dirty="0"/>
        </a:p>
      </dgm:t>
    </dgm:pt>
    <dgm:pt modelId="{0F736B48-F497-436A-9507-53DF32491F16}" type="parTrans" cxnId="{914C9707-97CD-423E-83F2-DD5A26217682}">
      <dgm:prSet/>
      <dgm:spPr/>
      <dgm:t>
        <a:bodyPr/>
        <a:lstStyle/>
        <a:p>
          <a:endParaRPr lang="en-US"/>
        </a:p>
      </dgm:t>
    </dgm:pt>
    <dgm:pt modelId="{F722C63D-19E8-42B9-830F-975A37E21C00}" type="sibTrans" cxnId="{914C9707-97CD-423E-83F2-DD5A26217682}">
      <dgm:prSet/>
      <dgm:spPr/>
      <dgm:t>
        <a:bodyPr/>
        <a:lstStyle/>
        <a:p>
          <a:endParaRPr lang="en-US"/>
        </a:p>
      </dgm:t>
    </dgm:pt>
    <dgm:pt modelId="{2FDB86F6-8076-4F47-A170-22F51181CDAB}">
      <dgm:prSet phldrT="[Text]"/>
      <dgm:spPr/>
      <dgm:t>
        <a:bodyPr/>
        <a:lstStyle/>
        <a:p>
          <a:r>
            <a:rPr lang="ar-IQ" b="1" dirty="0"/>
            <a:t>تشكيل الآراء </a:t>
          </a:r>
          <a:endParaRPr lang="en-US" b="1" dirty="0"/>
        </a:p>
      </dgm:t>
    </dgm:pt>
    <dgm:pt modelId="{78B4F709-C69A-4272-97AB-B51FC9C80F1C}" type="parTrans" cxnId="{39D15522-C050-426A-8E8A-CE83EF4814FC}">
      <dgm:prSet/>
      <dgm:spPr/>
      <dgm:t>
        <a:bodyPr/>
        <a:lstStyle/>
        <a:p>
          <a:endParaRPr lang="en-US"/>
        </a:p>
      </dgm:t>
    </dgm:pt>
    <dgm:pt modelId="{B910BA82-E3B3-4432-9DB0-109BF84CE525}" type="sibTrans" cxnId="{39D15522-C050-426A-8E8A-CE83EF4814FC}">
      <dgm:prSet/>
      <dgm:spPr/>
      <dgm:t>
        <a:bodyPr/>
        <a:lstStyle/>
        <a:p>
          <a:endParaRPr lang="en-US"/>
        </a:p>
      </dgm:t>
    </dgm:pt>
    <dgm:pt modelId="{EEE0C3DC-97EA-4731-9BC5-80C07A64783C}">
      <dgm:prSet phldrT="[Text]"/>
      <dgm:spPr/>
      <dgm:t>
        <a:bodyPr/>
        <a:lstStyle/>
        <a:p>
          <a:r>
            <a:rPr lang="ar-IQ" b="1" dirty="0"/>
            <a:t>التوعية والتعليم والترفيه</a:t>
          </a:r>
          <a:endParaRPr lang="en-US" b="1" dirty="0"/>
        </a:p>
      </dgm:t>
    </dgm:pt>
    <dgm:pt modelId="{18BBB6F1-1347-42F9-B266-794C44357E4A}" type="parTrans" cxnId="{CAEF1204-F449-404F-9094-F312968F8923}">
      <dgm:prSet/>
      <dgm:spPr/>
      <dgm:t>
        <a:bodyPr/>
        <a:lstStyle/>
        <a:p>
          <a:endParaRPr lang="en-US"/>
        </a:p>
      </dgm:t>
    </dgm:pt>
    <dgm:pt modelId="{CD86D771-8760-4450-ACBB-9C3B26F6AF0A}" type="sibTrans" cxnId="{CAEF1204-F449-404F-9094-F312968F8923}">
      <dgm:prSet/>
      <dgm:spPr/>
      <dgm:t>
        <a:bodyPr/>
        <a:lstStyle/>
        <a:p>
          <a:endParaRPr lang="en-US"/>
        </a:p>
      </dgm:t>
    </dgm:pt>
    <dgm:pt modelId="{495C52BE-9C25-47AA-84D6-C994F889CE19}" type="pres">
      <dgm:prSet presAssocID="{5F5567C4-7668-4950-9E22-E0C7F9B0B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CA7E2B-1A60-4AAC-8DE6-F5688A5F2ACE}" type="pres">
      <dgm:prSet presAssocID="{8F4460C0-4580-4CED-9F22-62ECAF86EF90}" presName="hierRoot1" presStyleCnt="0">
        <dgm:presLayoutVars>
          <dgm:hierBranch val="init"/>
        </dgm:presLayoutVars>
      </dgm:prSet>
      <dgm:spPr/>
    </dgm:pt>
    <dgm:pt modelId="{767055C7-034B-40DE-8F85-19B32E1E4CFA}" type="pres">
      <dgm:prSet presAssocID="{8F4460C0-4580-4CED-9F22-62ECAF86EF90}" presName="rootComposite1" presStyleCnt="0"/>
      <dgm:spPr/>
    </dgm:pt>
    <dgm:pt modelId="{019E3042-6339-4322-B2B3-D79ADD8B8ACE}" type="pres">
      <dgm:prSet presAssocID="{8F4460C0-4580-4CED-9F22-62ECAF86EF90}" presName="rootText1" presStyleLbl="node0" presStyleIdx="0" presStyleCnt="1" custScaleX="536895" custScaleY="119753">
        <dgm:presLayoutVars>
          <dgm:chPref val="3"/>
        </dgm:presLayoutVars>
      </dgm:prSet>
      <dgm:spPr/>
    </dgm:pt>
    <dgm:pt modelId="{530D6773-0709-42C5-A818-0F848B795698}" type="pres">
      <dgm:prSet presAssocID="{8F4460C0-4580-4CED-9F22-62ECAF86EF90}" presName="rootConnector1" presStyleLbl="node1" presStyleIdx="0" presStyleCnt="0"/>
      <dgm:spPr/>
    </dgm:pt>
    <dgm:pt modelId="{938F95A8-8C17-4851-8C14-BABE9A4D724E}" type="pres">
      <dgm:prSet presAssocID="{8F4460C0-4580-4CED-9F22-62ECAF86EF90}" presName="hierChild2" presStyleCnt="0"/>
      <dgm:spPr/>
    </dgm:pt>
    <dgm:pt modelId="{E19C9930-6AEC-4B0A-979B-EDABD2DC50D3}" type="pres">
      <dgm:prSet presAssocID="{0F736B48-F497-436A-9507-53DF32491F16}" presName="Name37" presStyleLbl="parChTrans1D2" presStyleIdx="0" presStyleCnt="4"/>
      <dgm:spPr/>
    </dgm:pt>
    <dgm:pt modelId="{6F457381-62FF-4DFF-B222-37989A8E7FBE}" type="pres">
      <dgm:prSet presAssocID="{96BCF625-F591-4DA5-B5C8-EE2FF4E21FCB}" presName="hierRoot2" presStyleCnt="0">
        <dgm:presLayoutVars>
          <dgm:hierBranch val="init"/>
        </dgm:presLayoutVars>
      </dgm:prSet>
      <dgm:spPr/>
    </dgm:pt>
    <dgm:pt modelId="{D9CEA0DC-DE48-4B48-8F4A-1BE288D0FE18}" type="pres">
      <dgm:prSet presAssocID="{96BCF625-F591-4DA5-B5C8-EE2FF4E21FCB}" presName="rootComposite" presStyleCnt="0"/>
      <dgm:spPr/>
    </dgm:pt>
    <dgm:pt modelId="{1688FA62-35F0-4CAD-AFA7-47D3AA20246B}" type="pres">
      <dgm:prSet presAssocID="{96BCF625-F591-4DA5-B5C8-EE2FF4E21FCB}" presName="rootText" presStyleLbl="node2" presStyleIdx="0" presStyleCnt="3" custScaleX="206870">
        <dgm:presLayoutVars>
          <dgm:chPref val="3"/>
        </dgm:presLayoutVars>
      </dgm:prSet>
      <dgm:spPr/>
    </dgm:pt>
    <dgm:pt modelId="{90C3D3AF-C345-4022-92D1-63A56E9283A1}" type="pres">
      <dgm:prSet presAssocID="{96BCF625-F591-4DA5-B5C8-EE2FF4E21FCB}" presName="rootConnector" presStyleLbl="node2" presStyleIdx="0" presStyleCnt="3"/>
      <dgm:spPr/>
    </dgm:pt>
    <dgm:pt modelId="{3DC1BB75-794D-427D-90CE-52F0E5F524F1}" type="pres">
      <dgm:prSet presAssocID="{96BCF625-F591-4DA5-B5C8-EE2FF4E21FCB}" presName="hierChild4" presStyleCnt="0"/>
      <dgm:spPr/>
    </dgm:pt>
    <dgm:pt modelId="{BF205B4F-C050-4F45-A42A-E6D6EBD2DE29}" type="pres">
      <dgm:prSet presAssocID="{96BCF625-F591-4DA5-B5C8-EE2FF4E21FCB}" presName="hierChild5" presStyleCnt="0"/>
      <dgm:spPr/>
    </dgm:pt>
    <dgm:pt modelId="{DCF940A8-EAE0-44D3-852D-A144A521CA9C}" type="pres">
      <dgm:prSet presAssocID="{78B4F709-C69A-4272-97AB-B51FC9C80F1C}" presName="Name37" presStyleLbl="parChTrans1D2" presStyleIdx="1" presStyleCnt="4"/>
      <dgm:spPr/>
    </dgm:pt>
    <dgm:pt modelId="{E1CDBFCF-5ABF-485D-BBE7-D8FE5F9494EE}" type="pres">
      <dgm:prSet presAssocID="{2FDB86F6-8076-4F47-A170-22F51181CDAB}" presName="hierRoot2" presStyleCnt="0">
        <dgm:presLayoutVars>
          <dgm:hierBranch val="init"/>
        </dgm:presLayoutVars>
      </dgm:prSet>
      <dgm:spPr/>
    </dgm:pt>
    <dgm:pt modelId="{7ECCF253-B876-4FF7-8C17-0AA7125FF8D0}" type="pres">
      <dgm:prSet presAssocID="{2FDB86F6-8076-4F47-A170-22F51181CDAB}" presName="rootComposite" presStyleCnt="0"/>
      <dgm:spPr/>
    </dgm:pt>
    <dgm:pt modelId="{141C3339-260D-4EF4-89B1-3A45AA8ED24C}" type="pres">
      <dgm:prSet presAssocID="{2FDB86F6-8076-4F47-A170-22F51181CDAB}" presName="rootText" presStyleLbl="node2" presStyleIdx="1" presStyleCnt="3" custScaleX="175979">
        <dgm:presLayoutVars>
          <dgm:chPref val="3"/>
        </dgm:presLayoutVars>
      </dgm:prSet>
      <dgm:spPr/>
    </dgm:pt>
    <dgm:pt modelId="{31EAE819-564D-4578-8F4D-050464AA70ED}" type="pres">
      <dgm:prSet presAssocID="{2FDB86F6-8076-4F47-A170-22F51181CDAB}" presName="rootConnector" presStyleLbl="node2" presStyleIdx="1" presStyleCnt="3"/>
      <dgm:spPr/>
    </dgm:pt>
    <dgm:pt modelId="{52EE00EB-C434-4510-9BF2-4027E88F034E}" type="pres">
      <dgm:prSet presAssocID="{2FDB86F6-8076-4F47-A170-22F51181CDAB}" presName="hierChild4" presStyleCnt="0"/>
      <dgm:spPr/>
    </dgm:pt>
    <dgm:pt modelId="{1FC85384-64F8-4726-BA71-9A6594CAAF48}" type="pres">
      <dgm:prSet presAssocID="{2FDB86F6-8076-4F47-A170-22F51181CDAB}" presName="hierChild5" presStyleCnt="0"/>
      <dgm:spPr/>
    </dgm:pt>
    <dgm:pt modelId="{E621A2D7-D4C6-4E18-B82F-786CAE4487D8}" type="pres">
      <dgm:prSet presAssocID="{18BBB6F1-1347-42F9-B266-794C44357E4A}" presName="Name37" presStyleLbl="parChTrans1D2" presStyleIdx="2" presStyleCnt="4"/>
      <dgm:spPr/>
    </dgm:pt>
    <dgm:pt modelId="{150DB84D-AB7B-4FCA-BB82-AEA2B60168CA}" type="pres">
      <dgm:prSet presAssocID="{EEE0C3DC-97EA-4731-9BC5-80C07A64783C}" presName="hierRoot2" presStyleCnt="0">
        <dgm:presLayoutVars>
          <dgm:hierBranch val="init"/>
        </dgm:presLayoutVars>
      </dgm:prSet>
      <dgm:spPr/>
    </dgm:pt>
    <dgm:pt modelId="{131FB8FD-A9F3-4864-8253-FE25EF1ACE64}" type="pres">
      <dgm:prSet presAssocID="{EEE0C3DC-97EA-4731-9BC5-80C07A64783C}" presName="rootComposite" presStyleCnt="0"/>
      <dgm:spPr/>
    </dgm:pt>
    <dgm:pt modelId="{1A115401-CEE1-4A20-A3A9-D6A1B7A1BDB0}" type="pres">
      <dgm:prSet presAssocID="{EEE0C3DC-97EA-4731-9BC5-80C07A64783C}" presName="rootText" presStyleLbl="node2" presStyleIdx="2" presStyleCnt="3" custScaleX="370215">
        <dgm:presLayoutVars>
          <dgm:chPref val="3"/>
        </dgm:presLayoutVars>
      </dgm:prSet>
      <dgm:spPr/>
    </dgm:pt>
    <dgm:pt modelId="{0EB5962E-6373-458C-B32E-C45D1C4FFA1E}" type="pres">
      <dgm:prSet presAssocID="{EEE0C3DC-97EA-4731-9BC5-80C07A64783C}" presName="rootConnector" presStyleLbl="node2" presStyleIdx="2" presStyleCnt="3"/>
      <dgm:spPr/>
    </dgm:pt>
    <dgm:pt modelId="{6810CCCC-ACB0-4D70-9B4E-7CF7101462D5}" type="pres">
      <dgm:prSet presAssocID="{EEE0C3DC-97EA-4731-9BC5-80C07A64783C}" presName="hierChild4" presStyleCnt="0"/>
      <dgm:spPr/>
    </dgm:pt>
    <dgm:pt modelId="{629904C8-A70B-4102-A165-EF70A31C303D}" type="pres">
      <dgm:prSet presAssocID="{EEE0C3DC-97EA-4731-9BC5-80C07A64783C}" presName="hierChild5" presStyleCnt="0"/>
      <dgm:spPr/>
    </dgm:pt>
    <dgm:pt modelId="{A2F40283-9CE9-4D93-A184-4561DB6CE532}" type="pres">
      <dgm:prSet presAssocID="{8F4460C0-4580-4CED-9F22-62ECAF86EF90}" presName="hierChild3" presStyleCnt="0"/>
      <dgm:spPr/>
    </dgm:pt>
    <dgm:pt modelId="{606DA916-E227-4ACE-8ADC-F5A895C8A36D}" type="pres">
      <dgm:prSet presAssocID="{E70AC5F3-FE5E-4BC4-B5C5-A69F1E154F34}" presName="Name111" presStyleLbl="parChTrans1D2" presStyleIdx="3" presStyleCnt="4"/>
      <dgm:spPr/>
    </dgm:pt>
    <dgm:pt modelId="{43459A4D-4366-4D49-B7FC-50B101350880}" type="pres">
      <dgm:prSet presAssocID="{C47B0661-5CD8-41D9-B642-D3455A9D6993}" presName="hierRoot3" presStyleCnt="0">
        <dgm:presLayoutVars>
          <dgm:hierBranch val="init"/>
        </dgm:presLayoutVars>
      </dgm:prSet>
      <dgm:spPr/>
    </dgm:pt>
    <dgm:pt modelId="{654F6EFC-5EB5-4F43-8B00-DE2DE80A509C}" type="pres">
      <dgm:prSet presAssocID="{C47B0661-5CD8-41D9-B642-D3455A9D6993}" presName="rootComposite3" presStyleCnt="0"/>
      <dgm:spPr/>
    </dgm:pt>
    <dgm:pt modelId="{D350D3A0-CE9B-433F-8F95-76BA4B14F5B8}" type="pres">
      <dgm:prSet presAssocID="{C47B0661-5CD8-41D9-B642-D3455A9D6993}" presName="rootText3" presStyleLbl="asst1" presStyleIdx="0" presStyleCnt="1" custScaleX="326005" custScaleY="128769">
        <dgm:presLayoutVars>
          <dgm:chPref val="3"/>
        </dgm:presLayoutVars>
      </dgm:prSet>
      <dgm:spPr/>
    </dgm:pt>
    <dgm:pt modelId="{80126AB0-F991-4EAD-A961-A18E7A7B6988}" type="pres">
      <dgm:prSet presAssocID="{C47B0661-5CD8-41D9-B642-D3455A9D6993}" presName="rootConnector3" presStyleLbl="asst1" presStyleIdx="0" presStyleCnt="1"/>
      <dgm:spPr/>
    </dgm:pt>
    <dgm:pt modelId="{C70F86AC-693D-435F-9237-E8FD15537F73}" type="pres">
      <dgm:prSet presAssocID="{C47B0661-5CD8-41D9-B642-D3455A9D6993}" presName="hierChild6" presStyleCnt="0"/>
      <dgm:spPr/>
    </dgm:pt>
    <dgm:pt modelId="{D1E52394-356A-4D17-9ABA-5C8E53337AAE}" type="pres">
      <dgm:prSet presAssocID="{C47B0661-5CD8-41D9-B642-D3455A9D6993}" presName="hierChild7" presStyleCnt="0"/>
      <dgm:spPr/>
    </dgm:pt>
  </dgm:ptLst>
  <dgm:cxnLst>
    <dgm:cxn modelId="{CAEF1204-F449-404F-9094-F312968F8923}" srcId="{8F4460C0-4580-4CED-9F22-62ECAF86EF90}" destId="{EEE0C3DC-97EA-4731-9BC5-80C07A64783C}" srcOrd="3" destOrd="0" parTransId="{18BBB6F1-1347-42F9-B266-794C44357E4A}" sibTransId="{CD86D771-8760-4450-ACBB-9C3B26F6AF0A}"/>
    <dgm:cxn modelId="{914C9707-97CD-423E-83F2-DD5A26217682}" srcId="{8F4460C0-4580-4CED-9F22-62ECAF86EF90}" destId="{96BCF625-F591-4DA5-B5C8-EE2FF4E21FCB}" srcOrd="1" destOrd="0" parTransId="{0F736B48-F497-436A-9507-53DF32491F16}" sibTransId="{F722C63D-19E8-42B9-830F-975A37E21C00}"/>
    <dgm:cxn modelId="{0FD7221D-7679-469F-B5D3-534A2169566C}" type="presOf" srcId="{18BBB6F1-1347-42F9-B266-794C44357E4A}" destId="{E621A2D7-D4C6-4E18-B82F-786CAE4487D8}" srcOrd="0" destOrd="0" presId="urn:microsoft.com/office/officeart/2005/8/layout/orgChart1"/>
    <dgm:cxn modelId="{39D15522-C050-426A-8E8A-CE83EF4814FC}" srcId="{8F4460C0-4580-4CED-9F22-62ECAF86EF90}" destId="{2FDB86F6-8076-4F47-A170-22F51181CDAB}" srcOrd="2" destOrd="0" parTransId="{78B4F709-C69A-4272-97AB-B51FC9C80F1C}" sibTransId="{B910BA82-E3B3-4432-9DB0-109BF84CE525}"/>
    <dgm:cxn modelId="{8F07BF35-94E4-4A1D-A29B-A5F63F603F75}" type="presOf" srcId="{8F4460C0-4580-4CED-9F22-62ECAF86EF90}" destId="{019E3042-6339-4322-B2B3-D79ADD8B8ACE}" srcOrd="0" destOrd="0" presId="urn:microsoft.com/office/officeart/2005/8/layout/orgChart1"/>
    <dgm:cxn modelId="{BF335138-71CD-46F5-BF67-4A765AFA3485}" type="presOf" srcId="{8F4460C0-4580-4CED-9F22-62ECAF86EF90}" destId="{530D6773-0709-42C5-A818-0F848B795698}" srcOrd="1" destOrd="0" presId="urn:microsoft.com/office/officeart/2005/8/layout/orgChart1"/>
    <dgm:cxn modelId="{E17BE063-C0CB-4C5F-93BE-1C8247BD97D0}" type="presOf" srcId="{C47B0661-5CD8-41D9-B642-D3455A9D6993}" destId="{D350D3A0-CE9B-433F-8F95-76BA4B14F5B8}" srcOrd="0" destOrd="0" presId="urn:microsoft.com/office/officeart/2005/8/layout/orgChart1"/>
    <dgm:cxn modelId="{33E1CF54-55B6-43F8-ACAD-2D2FC35FC304}" type="presOf" srcId="{78B4F709-C69A-4272-97AB-B51FC9C80F1C}" destId="{DCF940A8-EAE0-44D3-852D-A144A521CA9C}" srcOrd="0" destOrd="0" presId="urn:microsoft.com/office/officeart/2005/8/layout/orgChart1"/>
    <dgm:cxn modelId="{01E07C80-AB06-4F8D-8160-99328227108C}" type="presOf" srcId="{EEE0C3DC-97EA-4731-9BC5-80C07A64783C}" destId="{0EB5962E-6373-458C-B32E-C45D1C4FFA1E}" srcOrd="1" destOrd="0" presId="urn:microsoft.com/office/officeart/2005/8/layout/orgChart1"/>
    <dgm:cxn modelId="{86ECBA88-6559-4FF8-AB7A-0DCDA923C134}" type="presOf" srcId="{2FDB86F6-8076-4F47-A170-22F51181CDAB}" destId="{31EAE819-564D-4578-8F4D-050464AA70ED}" srcOrd="1" destOrd="0" presId="urn:microsoft.com/office/officeart/2005/8/layout/orgChart1"/>
    <dgm:cxn modelId="{16774E8D-DF1D-4F5B-A4A1-A644FB0A3B40}" srcId="{8F4460C0-4580-4CED-9F22-62ECAF86EF90}" destId="{C47B0661-5CD8-41D9-B642-D3455A9D6993}" srcOrd="0" destOrd="0" parTransId="{E70AC5F3-FE5E-4BC4-B5C5-A69F1E154F34}" sibTransId="{28BD730F-E5FF-4E10-9B41-FC50F3DE0627}"/>
    <dgm:cxn modelId="{B45A828E-F33E-40F8-918B-05FC231FCE5E}" type="presOf" srcId="{E70AC5F3-FE5E-4BC4-B5C5-A69F1E154F34}" destId="{606DA916-E227-4ACE-8ADC-F5A895C8A36D}" srcOrd="0" destOrd="0" presId="urn:microsoft.com/office/officeart/2005/8/layout/orgChart1"/>
    <dgm:cxn modelId="{8B127EA6-C780-4140-AD14-99544398413A}" type="presOf" srcId="{2FDB86F6-8076-4F47-A170-22F51181CDAB}" destId="{141C3339-260D-4EF4-89B1-3A45AA8ED24C}" srcOrd="0" destOrd="0" presId="urn:microsoft.com/office/officeart/2005/8/layout/orgChart1"/>
    <dgm:cxn modelId="{E8DF51B0-D0B3-4259-BE24-193006222F48}" srcId="{5F5567C4-7668-4950-9E22-E0C7F9B0BF14}" destId="{8F4460C0-4580-4CED-9F22-62ECAF86EF90}" srcOrd="0" destOrd="0" parTransId="{782052E8-EC8A-45AA-BCDA-E9CAC35E8ADB}" sibTransId="{63E51F44-E8F9-44A5-931E-835940C45133}"/>
    <dgm:cxn modelId="{C3CA73BB-EED4-4E19-96DA-67D4FB30056B}" type="presOf" srcId="{5F5567C4-7668-4950-9E22-E0C7F9B0BF14}" destId="{495C52BE-9C25-47AA-84D6-C994F889CE19}" srcOrd="0" destOrd="0" presId="urn:microsoft.com/office/officeart/2005/8/layout/orgChart1"/>
    <dgm:cxn modelId="{C8079FD3-160B-44D1-B764-68283A9B2569}" type="presOf" srcId="{96BCF625-F591-4DA5-B5C8-EE2FF4E21FCB}" destId="{1688FA62-35F0-4CAD-AFA7-47D3AA20246B}" srcOrd="0" destOrd="0" presId="urn:microsoft.com/office/officeart/2005/8/layout/orgChart1"/>
    <dgm:cxn modelId="{E569F5E0-B720-4D45-8D73-9FF09D6C5C91}" type="presOf" srcId="{C47B0661-5CD8-41D9-B642-D3455A9D6993}" destId="{80126AB0-F991-4EAD-A961-A18E7A7B6988}" srcOrd="1" destOrd="0" presId="urn:microsoft.com/office/officeart/2005/8/layout/orgChart1"/>
    <dgm:cxn modelId="{4C1C8CF2-14D4-424F-86CA-CA5F3B548C4B}" type="presOf" srcId="{0F736B48-F497-436A-9507-53DF32491F16}" destId="{E19C9930-6AEC-4B0A-979B-EDABD2DC50D3}" srcOrd="0" destOrd="0" presId="urn:microsoft.com/office/officeart/2005/8/layout/orgChart1"/>
    <dgm:cxn modelId="{3BEA07FC-BABE-4336-9016-04057A877F9D}" type="presOf" srcId="{EEE0C3DC-97EA-4731-9BC5-80C07A64783C}" destId="{1A115401-CEE1-4A20-A3A9-D6A1B7A1BDB0}" srcOrd="0" destOrd="0" presId="urn:microsoft.com/office/officeart/2005/8/layout/orgChart1"/>
    <dgm:cxn modelId="{0956B3FF-AFA4-4478-836D-B938E1C97D66}" type="presOf" srcId="{96BCF625-F591-4DA5-B5C8-EE2FF4E21FCB}" destId="{90C3D3AF-C345-4022-92D1-63A56E9283A1}" srcOrd="1" destOrd="0" presId="urn:microsoft.com/office/officeart/2005/8/layout/orgChart1"/>
    <dgm:cxn modelId="{49BD969A-1422-41DB-8702-33F61D222BF1}" type="presParOf" srcId="{495C52BE-9C25-47AA-84D6-C994F889CE19}" destId="{27CA7E2B-1A60-4AAC-8DE6-F5688A5F2ACE}" srcOrd="0" destOrd="0" presId="urn:microsoft.com/office/officeart/2005/8/layout/orgChart1"/>
    <dgm:cxn modelId="{746C304A-FE08-4D7F-98C2-E17D08594338}" type="presParOf" srcId="{27CA7E2B-1A60-4AAC-8DE6-F5688A5F2ACE}" destId="{767055C7-034B-40DE-8F85-19B32E1E4CFA}" srcOrd="0" destOrd="0" presId="urn:microsoft.com/office/officeart/2005/8/layout/orgChart1"/>
    <dgm:cxn modelId="{58F168DC-8811-4E3B-BB87-8701F08818B1}" type="presParOf" srcId="{767055C7-034B-40DE-8F85-19B32E1E4CFA}" destId="{019E3042-6339-4322-B2B3-D79ADD8B8ACE}" srcOrd="0" destOrd="0" presId="urn:microsoft.com/office/officeart/2005/8/layout/orgChart1"/>
    <dgm:cxn modelId="{0977E504-29A6-4BA5-9485-E26762624ECD}" type="presParOf" srcId="{767055C7-034B-40DE-8F85-19B32E1E4CFA}" destId="{530D6773-0709-42C5-A818-0F848B795698}" srcOrd="1" destOrd="0" presId="urn:microsoft.com/office/officeart/2005/8/layout/orgChart1"/>
    <dgm:cxn modelId="{DD3DC262-1081-4C3A-9BC1-B964B0F344CB}" type="presParOf" srcId="{27CA7E2B-1A60-4AAC-8DE6-F5688A5F2ACE}" destId="{938F95A8-8C17-4851-8C14-BABE9A4D724E}" srcOrd="1" destOrd="0" presId="urn:microsoft.com/office/officeart/2005/8/layout/orgChart1"/>
    <dgm:cxn modelId="{C1731B61-79BD-4ED9-8FF6-45B6A5776744}" type="presParOf" srcId="{938F95A8-8C17-4851-8C14-BABE9A4D724E}" destId="{E19C9930-6AEC-4B0A-979B-EDABD2DC50D3}" srcOrd="0" destOrd="0" presId="urn:microsoft.com/office/officeart/2005/8/layout/orgChart1"/>
    <dgm:cxn modelId="{3EE19699-3E5F-4FE3-B641-73329C6D5381}" type="presParOf" srcId="{938F95A8-8C17-4851-8C14-BABE9A4D724E}" destId="{6F457381-62FF-4DFF-B222-37989A8E7FBE}" srcOrd="1" destOrd="0" presId="urn:microsoft.com/office/officeart/2005/8/layout/orgChart1"/>
    <dgm:cxn modelId="{E49FA2E6-5749-439F-B8E2-B6DB35929324}" type="presParOf" srcId="{6F457381-62FF-4DFF-B222-37989A8E7FBE}" destId="{D9CEA0DC-DE48-4B48-8F4A-1BE288D0FE18}" srcOrd="0" destOrd="0" presId="urn:microsoft.com/office/officeart/2005/8/layout/orgChart1"/>
    <dgm:cxn modelId="{D3AB48A2-1B61-4DB9-A758-8EFA9ED8AAA3}" type="presParOf" srcId="{D9CEA0DC-DE48-4B48-8F4A-1BE288D0FE18}" destId="{1688FA62-35F0-4CAD-AFA7-47D3AA20246B}" srcOrd="0" destOrd="0" presId="urn:microsoft.com/office/officeart/2005/8/layout/orgChart1"/>
    <dgm:cxn modelId="{77C073D5-596F-44C3-A630-3EC1FE8A98D3}" type="presParOf" srcId="{D9CEA0DC-DE48-4B48-8F4A-1BE288D0FE18}" destId="{90C3D3AF-C345-4022-92D1-63A56E9283A1}" srcOrd="1" destOrd="0" presId="urn:microsoft.com/office/officeart/2005/8/layout/orgChart1"/>
    <dgm:cxn modelId="{12A5E417-94B3-453E-B4B2-0D28D9C31136}" type="presParOf" srcId="{6F457381-62FF-4DFF-B222-37989A8E7FBE}" destId="{3DC1BB75-794D-427D-90CE-52F0E5F524F1}" srcOrd="1" destOrd="0" presId="urn:microsoft.com/office/officeart/2005/8/layout/orgChart1"/>
    <dgm:cxn modelId="{4624A025-0BEB-474A-96D0-9CE418AD9C86}" type="presParOf" srcId="{6F457381-62FF-4DFF-B222-37989A8E7FBE}" destId="{BF205B4F-C050-4F45-A42A-E6D6EBD2DE29}" srcOrd="2" destOrd="0" presId="urn:microsoft.com/office/officeart/2005/8/layout/orgChart1"/>
    <dgm:cxn modelId="{59CD61BC-1AA8-40B3-9BD0-9C97C28C0DEC}" type="presParOf" srcId="{938F95A8-8C17-4851-8C14-BABE9A4D724E}" destId="{DCF940A8-EAE0-44D3-852D-A144A521CA9C}" srcOrd="2" destOrd="0" presId="urn:microsoft.com/office/officeart/2005/8/layout/orgChart1"/>
    <dgm:cxn modelId="{F6D9FDF0-63F9-4ADE-B40F-7B34E4213204}" type="presParOf" srcId="{938F95A8-8C17-4851-8C14-BABE9A4D724E}" destId="{E1CDBFCF-5ABF-485D-BBE7-D8FE5F9494EE}" srcOrd="3" destOrd="0" presId="urn:microsoft.com/office/officeart/2005/8/layout/orgChart1"/>
    <dgm:cxn modelId="{E175D4A5-BBCC-40B1-87F5-81BCD42F255C}" type="presParOf" srcId="{E1CDBFCF-5ABF-485D-BBE7-D8FE5F9494EE}" destId="{7ECCF253-B876-4FF7-8C17-0AA7125FF8D0}" srcOrd="0" destOrd="0" presId="urn:microsoft.com/office/officeart/2005/8/layout/orgChart1"/>
    <dgm:cxn modelId="{E7E45FED-BCB5-4B44-93D0-7B5BE7F91516}" type="presParOf" srcId="{7ECCF253-B876-4FF7-8C17-0AA7125FF8D0}" destId="{141C3339-260D-4EF4-89B1-3A45AA8ED24C}" srcOrd="0" destOrd="0" presId="urn:microsoft.com/office/officeart/2005/8/layout/orgChart1"/>
    <dgm:cxn modelId="{031312E1-F94A-4765-8A1F-CE07BFAEE75C}" type="presParOf" srcId="{7ECCF253-B876-4FF7-8C17-0AA7125FF8D0}" destId="{31EAE819-564D-4578-8F4D-050464AA70ED}" srcOrd="1" destOrd="0" presId="urn:microsoft.com/office/officeart/2005/8/layout/orgChart1"/>
    <dgm:cxn modelId="{4E995BC8-8F95-43B6-AB1A-CE0A1619A66F}" type="presParOf" srcId="{E1CDBFCF-5ABF-485D-BBE7-D8FE5F9494EE}" destId="{52EE00EB-C434-4510-9BF2-4027E88F034E}" srcOrd="1" destOrd="0" presId="urn:microsoft.com/office/officeart/2005/8/layout/orgChart1"/>
    <dgm:cxn modelId="{6A4DC4AB-D028-4026-8051-C1A990F434DA}" type="presParOf" srcId="{E1CDBFCF-5ABF-485D-BBE7-D8FE5F9494EE}" destId="{1FC85384-64F8-4726-BA71-9A6594CAAF48}" srcOrd="2" destOrd="0" presId="urn:microsoft.com/office/officeart/2005/8/layout/orgChart1"/>
    <dgm:cxn modelId="{6FE981F4-6002-41A9-9612-35253A46B17E}" type="presParOf" srcId="{938F95A8-8C17-4851-8C14-BABE9A4D724E}" destId="{E621A2D7-D4C6-4E18-B82F-786CAE4487D8}" srcOrd="4" destOrd="0" presId="urn:microsoft.com/office/officeart/2005/8/layout/orgChart1"/>
    <dgm:cxn modelId="{94D611D2-68D6-42C8-A6DC-07E98C2704FC}" type="presParOf" srcId="{938F95A8-8C17-4851-8C14-BABE9A4D724E}" destId="{150DB84D-AB7B-4FCA-BB82-AEA2B60168CA}" srcOrd="5" destOrd="0" presId="urn:microsoft.com/office/officeart/2005/8/layout/orgChart1"/>
    <dgm:cxn modelId="{60B2FF86-0E4B-41DA-9A95-5A27E6AF1914}" type="presParOf" srcId="{150DB84D-AB7B-4FCA-BB82-AEA2B60168CA}" destId="{131FB8FD-A9F3-4864-8253-FE25EF1ACE64}" srcOrd="0" destOrd="0" presId="urn:microsoft.com/office/officeart/2005/8/layout/orgChart1"/>
    <dgm:cxn modelId="{2842CF11-EBE4-4153-BD93-059268D655FD}" type="presParOf" srcId="{131FB8FD-A9F3-4864-8253-FE25EF1ACE64}" destId="{1A115401-CEE1-4A20-A3A9-D6A1B7A1BDB0}" srcOrd="0" destOrd="0" presId="urn:microsoft.com/office/officeart/2005/8/layout/orgChart1"/>
    <dgm:cxn modelId="{C850BE33-F522-4A09-9EA8-39933063694D}" type="presParOf" srcId="{131FB8FD-A9F3-4864-8253-FE25EF1ACE64}" destId="{0EB5962E-6373-458C-B32E-C45D1C4FFA1E}" srcOrd="1" destOrd="0" presId="urn:microsoft.com/office/officeart/2005/8/layout/orgChart1"/>
    <dgm:cxn modelId="{A11DE4A4-5F02-4D6B-84F3-AD65B1B1FBAD}" type="presParOf" srcId="{150DB84D-AB7B-4FCA-BB82-AEA2B60168CA}" destId="{6810CCCC-ACB0-4D70-9B4E-7CF7101462D5}" srcOrd="1" destOrd="0" presId="urn:microsoft.com/office/officeart/2005/8/layout/orgChart1"/>
    <dgm:cxn modelId="{07F6C8DA-C449-4796-A8B3-DF0B70E9C391}" type="presParOf" srcId="{150DB84D-AB7B-4FCA-BB82-AEA2B60168CA}" destId="{629904C8-A70B-4102-A165-EF70A31C303D}" srcOrd="2" destOrd="0" presId="urn:microsoft.com/office/officeart/2005/8/layout/orgChart1"/>
    <dgm:cxn modelId="{8B4959D9-973C-42E0-9C8A-02B4849123B0}" type="presParOf" srcId="{27CA7E2B-1A60-4AAC-8DE6-F5688A5F2ACE}" destId="{A2F40283-9CE9-4D93-A184-4561DB6CE532}" srcOrd="2" destOrd="0" presId="urn:microsoft.com/office/officeart/2005/8/layout/orgChart1"/>
    <dgm:cxn modelId="{06181DD0-172E-4314-8D62-36387802866B}" type="presParOf" srcId="{A2F40283-9CE9-4D93-A184-4561DB6CE532}" destId="{606DA916-E227-4ACE-8ADC-F5A895C8A36D}" srcOrd="0" destOrd="0" presId="urn:microsoft.com/office/officeart/2005/8/layout/orgChart1"/>
    <dgm:cxn modelId="{D6F0B778-4D8E-4A99-AA96-903F7F65F110}" type="presParOf" srcId="{A2F40283-9CE9-4D93-A184-4561DB6CE532}" destId="{43459A4D-4366-4D49-B7FC-50B101350880}" srcOrd="1" destOrd="0" presId="urn:microsoft.com/office/officeart/2005/8/layout/orgChart1"/>
    <dgm:cxn modelId="{E0B96D44-7816-4453-9778-C9E8D27D71A4}" type="presParOf" srcId="{43459A4D-4366-4D49-B7FC-50B101350880}" destId="{654F6EFC-5EB5-4F43-8B00-DE2DE80A509C}" srcOrd="0" destOrd="0" presId="urn:microsoft.com/office/officeart/2005/8/layout/orgChart1"/>
    <dgm:cxn modelId="{B41AF93B-32E1-4CCE-9347-6F0D6E68E269}" type="presParOf" srcId="{654F6EFC-5EB5-4F43-8B00-DE2DE80A509C}" destId="{D350D3A0-CE9B-433F-8F95-76BA4B14F5B8}" srcOrd="0" destOrd="0" presId="urn:microsoft.com/office/officeart/2005/8/layout/orgChart1"/>
    <dgm:cxn modelId="{95A1667F-485D-4A62-9F6C-1A09EF3D0D23}" type="presParOf" srcId="{654F6EFC-5EB5-4F43-8B00-DE2DE80A509C}" destId="{80126AB0-F991-4EAD-A961-A18E7A7B6988}" srcOrd="1" destOrd="0" presId="urn:microsoft.com/office/officeart/2005/8/layout/orgChart1"/>
    <dgm:cxn modelId="{D0864117-F271-4867-ABF0-04AD192AF559}" type="presParOf" srcId="{43459A4D-4366-4D49-B7FC-50B101350880}" destId="{C70F86AC-693D-435F-9237-E8FD15537F73}" srcOrd="1" destOrd="0" presId="urn:microsoft.com/office/officeart/2005/8/layout/orgChart1"/>
    <dgm:cxn modelId="{89701F23-C1FA-4F9E-AB77-CCF885F4AC3C}" type="presParOf" srcId="{43459A4D-4366-4D49-B7FC-50B101350880}" destId="{D1E52394-356A-4D17-9ABA-5C8E53337A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11A8D-E9AE-44E2-97EC-8C3526A2BC1B}" type="doc">
      <dgm:prSet loTypeId="urn:microsoft.com/office/officeart/2008/layout/RadialCluster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2EBB696-E546-49A5-B8D7-3E349B64FBEE}">
      <dgm:prSet phldrT="[Text]" custT="1"/>
      <dgm:spPr/>
      <dgm:t>
        <a:bodyPr/>
        <a:lstStyle/>
        <a:p>
          <a:r>
            <a:rPr lang="ar-IQ" sz="66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التوصيات</a:t>
          </a:r>
          <a:endParaRPr lang="en-US" sz="66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04ED67F-2473-4CF2-91AC-27220E3F4755}" type="parTrans" cxnId="{C7022CBD-99D4-4846-98A1-063E2FF28872}">
      <dgm:prSet/>
      <dgm:spPr/>
      <dgm:t>
        <a:bodyPr/>
        <a:lstStyle/>
        <a:p>
          <a:endParaRPr lang="en-US"/>
        </a:p>
      </dgm:t>
    </dgm:pt>
    <dgm:pt modelId="{FEB4786B-72EF-4F7B-8832-534B7A241B36}" type="sibTrans" cxnId="{C7022CBD-99D4-4846-98A1-063E2FF28872}">
      <dgm:prSet/>
      <dgm:spPr/>
      <dgm:t>
        <a:bodyPr/>
        <a:lstStyle/>
        <a:p>
          <a:endParaRPr lang="en-US"/>
        </a:p>
      </dgm:t>
    </dgm:pt>
    <dgm:pt modelId="{FD47D9E8-996D-42D6-B2F4-2874660E48CF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تعزيز الصحافة الاستقصائية 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D3FB4DB-09BA-4646-A24A-E1E7032BE681}" type="parTrans" cxnId="{286D6C72-0F31-4AB2-804F-1916626AC56B}">
      <dgm:prSet/>
      <dgm:spPr/>
      <dgm:t>
        <a:bodyPr/>
        <a:lstStyle/>
        <a:p>
          <a:endParaRPr lang="en-US"/>
        </a:p>
      </dgm:t>
    </dgm:pt>
    <dgm:pt modelId="{E3136498-BCA2-4A12-A090-8858998B045E}" type="sibTrans" cxnId="{286D6C72-0F31-4AB2-804F-1916626AC56B}">
      <dgm:prSet/>
      <dgm:spPr/>
      <dgm:t>
        <a:bodyPr/>
        <a:lstStyle/>
        <a:p>
          <a:endParaRPr lang="en-US"/>
        </a:p>
      </dgm:t>
    </dgm:pt>
    <dgm:pt modelId="{44C6663B-B747-411B-9339-C1E87F3A8B59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ضمان حرية الوصول الى المعلومات 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2D21F218-4B4F-4531-8449-AFF82999D0A8}" type="parTrans" cxnId="{CB4A119C-4771-497E-BE35-B8555CF22631}">
      <dgm:prSet/>
      <dgm:spPr/>
      <dgm:t>
        <a:bodyPr/>
        <a:lstStyle/>
        <a:p>
          <a:endParaRPr lang="en-US"/>
        </a:p>
      </dgm:t>
    </dgm:pt>
    <dgm:pt modelId="{5B02260D-4ABB-4102-9E21-4C376424CEDF}" type="sibTrans" cxnId="{CB4A119C-4771-497E-BE35-B8555CF22631}">
      <dgm:prSet/>
      <dgm:spPr/>
      <dgm:t>
        <a:bodyPr/>
        <a:lstStyle/>
        <a:p>
          <a:endParaRPr lang="en-US"/>
        </a:p>
      </dgm:t>
    </dgm:pt>
    <dgm:pt modelId="{AEC384AF-C014-4AF8-83D1-C18424307E34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حماية المبلغين عن الفساد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05EF0C6-8885-4D40-9BBF-817896C7599D}" type="parTrans" cxnId="{3EB964A9-B2F0-43FA-872E-E7E00FBB876C}">
      <dgm:prSet/>
      <dgm:spPr/>
      <dgm:t>
        <a:bodyPr/>
        <a:lstStyle/>
        <a:p>
          <a:endParaRPr lang="en-US"/>
        </a:p>
      </dgm:t>
    </dgm:pt>
    <dgm:pt modelId="{BDD5BE29-7AB1-4848-B152-9DFDF5828262}" type="sibTrans" cxnId="{3EB964A9-B2F0-43FA-872E-E7E00FBB876C}">
      <dgm:prSet/>
      <dgm:spPr/>
      <dgm:t>
        <a:bodyPr/>
        <a:lstStyle/>
        <a:p>
          <a:endParaRPr lang="en-US"/>
        </a:p>
      </dgm:t>
    </dgm:pt>
    <dgm:pt modelId="{CE255E37-63CF-478C-A7DD-96985EE1D5F7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الاستفادة من التكنولوجيا 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A8A89FA-4C53-43FF-AD30-8E285CBC98CA}" type="parTrans" cxnId="{E41060BC-8643-47A9-885F-B0D9EBC977A0}">
      <dgm:prSet/>
      <dgm:spPr/>
      <dgm:t>
        <a:bodyPr/>
        <a:lstStyle/>
        <a:p>
          <a:endParaRPr lang="en-US"/>
        </a:p>
      </dgm:t>
    </dgm:pt>
    <dgm:pt modelId="{73672DF2-45D7-4CFE-B119-17CF92F3B5D8}" type="sibTrans" cxnId="{E41060BC-8643-47A9-885F-B0D9EBC977A0}">
      <dgm:prSet/>
      <dgm:spPr/>
      <dgm:t>
        <a:bodyPr/>
        <a:lstStyle/>
        <a:p>
          <a:endParaRPr lang="en-US"/>
        </a:p>
      </dgm:t>
    </dgm:pt>
    <dgm:pt modelId="{6405EA53-E34B-437D-865B-6478162391A8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تعزيز المهنية والحياد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FD1ECAF3-ADE9-4C10-95C8-39E85B1F8071}" type="parTrans" cxnId="{59A2133F-48A3-47C8-83E9-092F8BCBAD8F}">
      <dgm:prSet/>
      <dgm:spPr/>
      <dgm:t>
        <a:bodyPr/>
        <a:lstStyle/>
        <a:p>
          <a:endParaRPr lang="en-US"/>
        </a:p>
      </dgm:t>
    </dgm:pt>
    <dgm:pt modelId="{AC298ED5-56EA-4746-8D16-24CCC3D0F169}" type="sibTrans" cxnId="{59A2133F-48A3-47C8-83E9-092F8BCBAD8F}">
      <dgm:prSet/>
      <dgm:spPr/>
      <dgm:t>
        <a:bodyPr/>
        <a:lstStyle/>
        <a:p>
          <a:endParaRPr lang="en-US"/>
        </a:p>
      </dgm:t>
    </dgm:pt>
    <dgm:pt modelId="{EBB0FAE6-1A4E-4DE4-9469-9B356625FA51}">
      <dgm:prSet phldrT="[Text]"/>
      <dgm:spPr/>
      <dgm:t>
        <a:bodyPr/>
        <a:lstStyle/>
        <a:p>
          <a:r>
            <a:rPr lang="ar-IQ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نشر البيانات بلغة واضحة ومبسطة</a:t>
          </a:r>
          <a:endParaRPr lang="en-US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FF467A9-64DA-45F8-9215-70C4F5CDA0F0}" type="parTrans" cxnId="{34478C12-CE47-473F-AC27-EED49AD4DF23}">
      <dgm:prSet/>
      <dgm:spPr/>
      <dgm:t>
        <a:bodyPr/>
        <a:lstStyle/>
        <a:p>
          <a:endParaRPr lang="en-US"/>
        </a:p>
      </dgm:t>
    </dgm:pt>
    <dgm:pt modelId="{2BB9F9B2-DB51-4D67-B193-6C8549F3B7D9}" type="sibTrans" cxnId="{34478C12-CE47-473F-AC27-EED49AD4DF23}">
      <dgm:prSet/>
      <dgm:spPr/>
      <dgm:t>
        <a:bodyPr/>
        <a:lstStyle/>
        <a:p>
          <a:endParaRPr lang="en-US"/>
        </a:p>
      </dgm:t>
    </dgm:pt>
    <dgm:pt modelId="{9402EAED-5D5E-4C1B-BA2A-E0185F8F074F}" type="pres">
      <dgm:prSet presAssocID="{14511A8D-E9AE-44E2-97EC-8C3526A2BC1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DE3BF3-620B-4DB4-9AA8-3AA4F197F3AD}" type="pres">
      <dgm:prSet presAssocID="{B2EBB696-E546-49A5-B8D7-3E349B64FBEE}" presName="singleCycle" presStyleCnt="0"/>
      <dgm:spPr/>
    </dgm:pt>
    <dgm:pt modelId="{4719E550-B055-472B-8CB7-C4874144D14D}" type="pres">
      <dgm:prSet presAssocID="{B2EBB696-E546-49A5-B8D7-3E349B64FBEE}" presName="singleCenter" presStyleLbl="node1" presStyleIdx="0" presStyleCnt="7" custScaleX="170679">
        <dgm:presLayoutVars>
          <dgm:chMax val="7"/>
          <dgm:chPref val="7"/>
        </dgm:presLayoutVars>
      </dgm:prSet>
      <dgm:spPr/>
    </dgm:pt>
    <dgm:pt modelId="{D5C172D6-80ED-42CE-84B0-A3C7ADE81021}" type="pres">
      <dgm:prSet presAssocID="{2D3FB4DB-09BA-4646-A24A-E1E7032BE681}" presName="Name56" presStyleLbl="parChTrans1D2" presStyleIdx="0" presStyleCnt="6"/>
      <dgm:spPr/>
    </dgm:pt>
    <dgm:pt modelId="{1DD6CA2F-54CA-4E56-8B2F-05829B579943}" type="pres">
      <dgm:prSet presAssocID="{FD47D9E8-996D-42D6-B2F4-2874660E48CF}" presName="text0" presStyleLbl="node1" presStyleIdx="1" presStyleCnt="7" custScaleX="189136">
        <dgm:presLayoutVars>
          <dgm:bulletEnabled val="1"/>
        </dgm:presLayoutVars>
      </dgm:prSet>
      <dgm:spPr/>
    </dgm:pt>
    <dgm:pt modelId="{BB0E4D4A-CE05-4442-BA9A-111095E702DE}" type="pres">
      <dgm:prSet presAssocID="{2D21F218-4B4F-4531-8449-AFF82999D0A8}" presName="Name56" presStyleLbl="parChTrans1D2" presStyleIdx="1" presStyleCnt="6"/>
      <dgm:spPr/>
    </dgm:pt>
    <dgm:pt modelId="{C849745A-6327-4A05-8D12-A155E3D75255}" type="pres">
      <dgm:prSet presAssocID="{44C6663B-B747-411B-9339-C1E87F3A8B59}" presName="text0" presStyleLbl="node1" presStyleIdx="2" presStyleCnt="7" custScaleX="191935">
        <dgm:presLayoutVars>
          <dgm:bulletEnabled val="1"/>
        </dgm:presLayoutVars>
      </dgm:prSet>
      <dgm:spPr/>
    </dgm:pt>
    <dgm:pt modelId="{7687B868-EB15-43F0-9A8F-AB9D08BBF5DF}" type="pres">
      <dgm:prSet presAssocID="{605EF0C6-8885-4D40-9BBF-817896C7599D}" presName="Name56" presStyleLbl="parChTrans1D2" presStyleIdx="2" presStyleCnt="6"/>
      <dgm:spPr/>
    </dgm:pt>
    <dgm:pt modelId="{55104B5B-C2BA-45B2-9132-BBB1241786AD}" type="pres">
      <dgm:prSet presAssocID="{AEC384AF-C014-4AF8-83D1-C18424307E34}" presName="text0" presStyleLbl="node1" presStyleIdx="3" presStyleCnt="7" custScaleX="200606">
        <dgm:presLayoutVars>
          <dgm:bulletEnabled val="1"/>
        </dgm:presLayoutVars>
      </dgm:prSet>
      <dgm:spPr/>
    </dgm:pt>
    <dgm:pt modelId="{315415AA-2F76-4D22-A5E9-332ED1D1C933}" type="pres">
      <dgm:prSet presAssocID="{FA8A89FA-4C53-43FF-AD30-8E285CBC98CA}" presName="Name56" presStyleLbl="parChTrans1D2" presStyleIdx="3" presStyleCnt="6"/>
      <dgm:spPr/>
    </dgm:pt>
    <dgm:pt modelId="{24946988-B7A9-4440-B523-4087C4B4C38E}" type="pres">
      <dgm:prSet presAssocID="{CE255E37-63CF-478C-A7DD-96985EE1D5F7}" presName="text0" presStyleLbl="node1" presStyleIdx="4" presStyleCnt="7" custScaleX="208124">
        <dgm:presLayoutVars>
          <dgm:bulletEnabled val="1"/>
        </dgm:presLayoutVars>
      </dgm:prSet>
      <dgm:spPr/>
    </dgm:pt>
    <dgm:pt modelId="{388F912D-8BFF-40E6-B673-D4EBC41B32D1}" type="pres">
      <dgm:prSet presAssocID="{FD1ECAF3-ADE9-4C10-95C8-39E85B1F8071}" presName="Name56" presStyleLbl="parChTrans1D2" presStyleIdx="4" presStyleCnt="6"/>
      <dgm:spPr/>
    </dgm:pt>
    <dgm:pt modelId="{F5C9359C-6077-43B9-A49A-254E47F2E7BE}" type="pres">
      <dgm:prSet presAssocID="{6405EA53-E34B-437D-865B-6478162391A8}" presName="text0" presStyleLbl="node1" presStyleIdx="5" presStyleCnt="7" custScaleX="180670">
        <dgm:presLayoutVars>
          <dgm:bulletEnabled val="1"/>
        </dgm:presLayoutVars>
      </dgm:prSet>
      <dgm:spPr/>
    </dgm:pt>
    <dgm:pt modelId="{F826E74F-AA3F-4DF9-A4C5-67B8E6C9911F}" type="pres">
      <dgm:prSet presAssocID="{CFF467A9-64DA-45F8-9215-70C4F5CDA0F0}" presName="Name56" presStyleLbl="parChTrans1D2" presStyleIdx="5" presStyleCnt="6"/>
      <dgm:spPr/>
    </dgm:pt>
    <dgm:pt modelId="{09992FF7-BF23-4F1A-AAC3-E33A750D8AAF}" type="pres">
      <dgm:prSet presAssocID="{EBB0FAE6-1A4E-4DE4-9469-9B356625FA51}" presName="text0" presStyleLbl="node1" presStyleIdx="6" presStyleCnt="7" custScaleX="193291">
        <dgm:presLayoutVars>
          <dgm:bulletEnabled val="1"/>
        </dgm:presLayoutVars>
      </dgm:prSet>
      <dgm:spPr/>
    </dgm:pt>
  </dgm:ptLst>
  <dgm:cxnLst>
    <dgm:cxn modelId="{34478C12-CE47-473F-AC27-EED49AD4DF23}" srcId="{B2EBB696-E546-49A5-B8D7-3E349B64FBEE}" destId="{EBB0FAE6-1A4E-4DE4-9469-9B356625FA51}" srcOrd="5" destOrd="0" parTransId="{CFF467A9-64DA-45F8-9215-70C4F5CDA0F0}" sibTransId="{2BB9F9B2-DB51-4D67-B193-6C8549F3B7D9}"/>
    <dgm:cxn modelId="{90228F16-28B4-4235-8254-BD32C812A278}" type="presOf" srcId="{605EF0C6-8885-4D40-9BBF-817896C7599D}" destId="{7687B868-EB15-43F0-9A8F-AB9D08BBF5DF}" srcOrd="0" destOrd="0" presId="urn:microsoft.com/office/officeart/2008/layout/RadialCluster"/>
    <dgm:cxn modelId="{4EDE7936-4C9E-4319-BD1F-C9CDF36D2A22}" type="presOf" srcId="{FA8A89FA-4C53-43FF-AD30-8E285CBC98CA}" destId="{315415AA-2F76-4D22-A5E9-332ED1D1C933}" srcOrd="0" destOrd="0" presId="urn:microsoft.com/office/officeart/2008/layout/RadialCluster"/>
    <dgm:cxn modelId="{59A2133F-48A3-47C8-83E9-092F8BCBAD8F}" srcId="{B2EBB696-E546-49A5-B8D7-3E349B64FBEE}" destId="{6405EA53-E34B-437D-865B-6478162391A8}" srcOrd="4" destOrd="0" parTransId="{FD1ECAF3-ADE9-4C10-95C8-39E85B1F8071}" sibTransId="{AC298ED5-56EA-4746-8D16-24CCC3D0F169}"/>
    <dgm:cxn modelId="{C0393A71-F3B6-4489-9A58-5A360B8BE117}" type="presOf" srcId="{AEC384AF-C014-4AF8-83D1-C18424307E34}" destId="{55104B5B-C2BA-45B2-9132-BBB1241786AD}" srcOrd="0" destOrd="0" presId="urn:microsoft.com/office/officeart/2008/layout/RadialCluster"/>
    <dgm:cxn modelId="{286D6C72-0F31-4AB2-804F-1916626AC56B}" srcId="{B2EBB696-E546-49A5-B8D7-3E349B64FBEE}" destId="{FD47D9E8-996D-42D6-B2F4-2874660E48CF}" srcOrd="0" destOrd="0" parTransId="{2D3FB4DB-09BA-4646-A24A-E1E7032BE681}" sibTransId="{E3136498-BCA2-4A12-A090-8858998B045E}"/>
    <dgm:cxn modelId="{3BD56C82-71B9-47C6-ABB6-AA222C71BA29}" type="presOf" srcId="{2D21F218-4B4F-4531-8449-AFF82999D0A8}" destId="{BB0E4D4A-CE05-4442-BA9A-111095E702DE}" srcOrd="0" destOrd="0" presId="urn:microsoft.com/office/officeart/2008/layout/RadialCluster"/>
    <dgm:cxn modelId="{80B11B85-F621-48AB-8607-10CFFEE1D804}" type="presOf" srcId="{B2EBB696-E546-49A5-B8D7-3E349B64FBEE}" destId="{4719E550-B055-472B-8CB7-C4874144D14D}" srcOrd="0" destOrd="0" presId="urn:microsoft.com/office/officeart/2008/layout/RadialCluster"/>
    <dgm:cxn modelId="{BD74B499-1A3F-4D8B-8E96-38884AF112B3}" type="presOf" srcId="{EBB0FAE6-1A4E-4DE4-9469-9B356625FA51}" destId="{09992FF7-BF23-4F1A-AAC3-E33A750D8AAF}" srcOrd="0" destOrd="0" presId="urn:microsoft.com/office/officeart/2008/layout/RadialCluster"/>
    <dgm:cxn modelId="{CB4A119C-4771-497E-BE35-B8555CF22631}" srcId="{B2EBB696-E546-49A5-B8D7-3E349B64FBEE}" destId="{44C6663B-B747-411B-9339-C1E87F3A8B59}" srcOrd="1" destOrd="0" parTransId="{2D21F218-4B4F-4531-8449-AFF82999D0A8}" sibTransId="{5B02260D-4ABB-4102-9E21-4C376424CEDF}"/>
    <dgm:cxn modelId="{23418AA5-58D2-4AB3-9E73-F49BA9F433C4}" type="presOf" srcId="{FD47D9E8-996D-42D6-B2F4-2874660E48CF}" destId="{1DD6CA2F-54CA-4E56-8B2F-05829B579943}" srcOrd="0" destOrd="0" presId="urn:microsoft.com/office/officeart/2008/layout/RadialCluster"/>
    <dgm:cxn modelId="{3EB964A9-B2F0-43FA-872E-E7E00FBB876C}" srcId="{B2EBB696-E546-49A5-B8D7-3E349B64FBEE}" destId="{AEC384AF-C014-4AF8-83D1-C18424307E34}" srcOrd="2" destOrd="0" parTransId="{605EF0C6-8885-4D40-9BBF-817896C7599D}" sibTransId="{BDD5BE29-7AB1-4848-B152-9DFDF5828262}"/>
    <dgm:cxn modelId="{D5ECC3B0-3F3A-48DF-97BC-234290CEB93E}" type="presOf" srcId="{CFF467A9-64DA-45F8-9215-70C4F5CDA0F0}" destId="{F826E74F-AA3F-4DF9-A4C5-67B8E6C9911F}" srcOrd="0" destOrd="0" presId="urn:microsoft.com/office/officeart/2008/layout/RadialCluster"/>
    <dgm:cxn modelId="{E41060BC-8643-47A9-885F-B0D9EBC977A0}" srcId="{B2EBB696-E546-49A5-B8D7-3E349B64FBEE}" destId="{CE255E37-63CF-478C-A7DD-96985EE1D5F7}" srcOrd="3" destOrd="0" parTransId="{FA8A89FA-4C53-43FF-AD30-8E285CBC98CA}" sibTransId="{73672DF2-45D7-4CFE-B119-17CF92F3B5D8}"/>
    <dgm:cxn modelId="{474BCABC-D1F1-478B-AC23-51A2BCB95613}" type="presOf" srcId="{14511A8D-E9AE-44E2-97EC-8C3526A2BC1B}" destId="{9402EAED-5D5E-4C1B-BA2A-E0185F8F074F}" srcOrd="0" destOrd="0" presId="urn:microsoft.com/office/officeart/2008/layout/RadialCluster"/>
    <dgm:cxn modelId="{C7022CBD-99D4-4846-98A1-063E2FF28872}" srcId="{14511A8D-E9AE-44E2-97EC-8C3526A2BC1B}" destId="{B2EBB696-E546-49A5-B8D7-3E349B64FBEE}" srcOrd="0" destOrd="0" parTransId="{704ED67F-2473-4CF2-91AC-27220E3F4755}" sibTransId="{FEB4786B-72EF-4F7B-8832-534B7A241B36}"/>
    <dgm:cxn modelId="{735DC6CD-0503-44B7-A5D1-F4340DD07B70}" type="presOf" srcId="{2D3FB4DB-09BA-4646-A24A-E1E7032BE681}" destId="{D5C172D6-80ED-42CE-84B0-A3C7ADE81021}" srcOrd="0" destOrd="0" presId="urn:microsoft.com/office/officeart/2008/layout/RadialCluster"/>
    <dgm:cxn modelId="{6B7EE6D3-4AF5-4D6E-9190-DEAF7C5274D4}" type="presOf" srcId="{6405EA53-E34B-437D-865B-6478162391A8}" destId="{F5C9359C-6077-43B9-A49A-254E47F2E7BE}" srcOrd="0" destOrd="0" presId="urn:microsoft.com/office/officeart/2008/layout/RadialCluster"/>
    <dgm:cxn modelId="{4E5434D7-C294-42CE-8930-E8EB5CFF37C5}" type="presOf" srcId="{CE255E37-63CF-478C-A7DD-96985EE1D5F7}" destId="{24946988-B7A9-4440-B523-4087C4B4C38E}" srcOrd="0" destOrd="0" presId="urn:microsoft.com/office/officeart/2008/layout/RadialCluster"/>
    <dgm:cxn modelId="{95C111DF-4A39-40FF-91C6-6EA8F7B7BDA0}" type="presOf" srcId="{44C6663B-B747-411B-9339-C1E87F3A8B59}" destId="{C849745A-6327-4A05-8D12-A155E3D75255}" srcOrd="0" destOrd="0" presId="urn:microsoft.com/office/officeart/2008/layout/RadialCluster"/>
    <dgm:cxn modelId="{2BEEC0E5-7587-4D00-8C45-D69C657632B9}" type="presOf" srcId="{FD1ECAF3-ADE9-4C10-95C8-39E85B1F8071}" destId="{388F912D-8BFF-40E6-B673-D4EBC41B32D1}" srcOrd="0" destOrd="0" presId="urn:microsoft.com/office/officeart/2008/layout/RadialCluster"/>
    <dgm:cxn modelId="{1CF29549-962C-4D56-9497-74EA579B1CFC}" type="presParOf" srcId="{9402EAED-5D5E-4C1B-BA2A-E0185F8F074F}" destId="{ABDE3BF3-620B-4DB4-9AA8-3AA4F197F3AD}" srcOrd="0" destOrd="0" presId="urn:microsoft.com/office/officeart/2008/layout/RadialCluster"/>
    <dgm:cxn modelId="{88886E39-28D0-4C17-B2BD-1A66407ECB5C}" type="presParOf" srcId="{ABDE3BF3-620B-4DB4-9AA8-3AA4F197F3AD}" destId="{4719E550-B055-472B-8CB7-C4874144D14D}" srcOrd="0" destOrd="0" presId="urn:microsoft.com/office/officeart/2008/layout/RadialCluster"/>
    <dgm:cxn modelId="{3FFA9329-82C5-4A93-B111-DE5F4EFB49B6}" type="presParOf" srcId="{ABDE3BF3-620B-4DB4-9AA8-3AA4F197F3AD}" destId="{D5C172D6-80ED-42CE-84B0-A3C7ADE81021}" srcOrd="1" destOrd="0" presId="urn:microsoft.com/office/officeart/2008/layout/RadialCluster"/>
    <dgm:cxn modelId="{575DD33C-1615-4875-B7DE-DCC909D9A252}" type="presParOf" srcId="{ABDE3BF3-620B-4DB4-9AA8-3AA4F197F3AD}" destId="{1DD6CA2F-54CA-4E56-8B2F-05829B579943}" srcOrd="2" destOrd="0" presId="urn:microsoft.com/office/officeart/2008/layout/RadialCluster"/>
    <dgm:cxn modelId="{A0CC248D-8634-4248-AE20-7A6FAD3DB3B0}" type="presParOf" srcId="{ABDE3BF3-620B-4DB4-9AA8-3AA4F197F3AD}" destId="{BB0E4D4A-CE05-4442-BA9A-111095E702DE}" srcOrd="3" destOrd="0" presId="urn:microsoft.com/office/officeart/2008/layout/RadialCluster"/>
    <dgm:cxn modelId="{A8DC53D5-7FE5-47C8-92C7-1A778FCC3762}" type="presParOf" srcId="{ABDE3BF3-620B-4DB4-9AA8-3AA4F197F3AD}" destId="{C849745A-6327-4A05-8D12-A155E3D75255}" srcOrd="4" destOrd="0" presId="urn:microsoft.com/office/officeart/2008/layout/RadialCluster"/>
    <dgm:cxn modelId="{5788A686-3E63-4BA6-A6D9-944674AE0053}" type="presParOf" srcId="{ABDE3BF3-620B-4DB4-9AA8-3AA4F197F3AD}" destId="{7687B868-EB15-43F0-9A8F-AB9D08BBF5DF}" srcOrd="5" destOrd="0" presId="urn:microsoft.com/office/officeart/2008/layout/RadialCluster"/>
    <dgm:cxn modelId="{FF0393AA-E1A7-487C-B237-A3474CC0DF48}" type="presParOf" srcId="{ABDE3BF3-620B-4DB4-9AA8-3AA4F197F3AD}" destId="{55104B5B-C2BA-45B2-9132-BBB1241786AD}" srcOrd="6" destOrd="0" presId="urn:microsoft.com/office/officeart/2008/layout/RadialCluster"/>
    <dgm:cxn modelId="{7800D37D-B407-4474-833D-D033E18502DD}" type="presParOf" srcId="{ABDE3BF3-620B-4DB4-9AA8-3AA4F197F3AD}" destId="{315415AA-2F76-4D22-A5E9-332ED1D1C933}" srcOrd="7" destOrd="0" presId="urn:microsoft.com/office/officeart/2008/layout/RadialCluster"/>
    <dgm:cxn modelId="{C650E2F6-B4D8-4C83-BA61-296B08D3A0A7}" type="presParOf" srcId="{ABDE3BF3-620B-4DB4-9AA8-3AA4F197F3AD}" destId="{24946988-B7A9-4440-B523-4087C4B4C38E}" srcOrd="8" destOrd="0" presId="urn:microsoft.com/office/officeart/2008/layout/RadialCluster"/>
    <dgm:cxn modelId="{C9FDA661-279D-4E6B-AA7C-2B089DC4CB43}" type="presParOf" srcId="{ABDE3BF3-620B-4DB4-9AA8-3AA4F197F3AD}" destId="{388F912D-8BFF-40E6-B673-D4EBC41B32D1}" srcOrd="9" destOrd="0" presId="urn:microsoft.com/office/officeart/2008/layout/RadialCluster"/>
    <dgm:cxn modelId="{4CBBA109-7542-4607-ADDC-72A6CB924115}" type="presParOf" srcId="{ABDE3BF3-620B-4DB4-9AA8-3AA4F197F3AD}" destId="{F5C9359C-6077-43B9-A49A-254E47F2E7BE}" srcOrd="10" destOrd="0" presId="urn:microsoft.com/office/officeart/2008/layout/RadialCluster"/>
    <dgm:cxn modelId="{CC591B71-D5BC-4B33-96C0-93A268ABBF0C}" type="presParOf" srcId="{ABDE3BF3-620B-4DB4-9AA8-3AA4F197F3AD}" destId="{F826E74F-AA3F-4DF9-A4C5-67B8E6C9911F}" srcOrd="11" destOrd="0" presId="urn:microsoft.com/office/officeart/2008/layout/RadialCluster"/>
    <dgm:cxn modelId="{E7DE8A14-C177-4419-93BA-FA575B4D33F2}" type="presParOf" srcId="{ABDE3BF3-620B-4DB4-9AA8-3AA4F197F3AD}" destId="{09992FF7-BF23-4F1A-AAC3-E33A750D8AAF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DA916-E227-4ACE-8ADC-F5A895C8A36D}">
      <dsp:nvSpPr>
        <dsp:cNvPr id="0" name=""/>
        <dsp:cNvSpPr/>
      </dsp:nvSpPr>
      <dsp:spPr>
        <a:xfrm>
          <a:off x="5019071" y="569688"/>
          <a:ext cx="99893" cy="506055"/>
        </a:xfrm>
        <a:custGeom>
          <a:avLst/>
          <a:gdLst/>
          <a:ahLst/>
          <a:cxnLst/>
          <a:rect l="0" t="0" r="0" b="0"/>
          <a:pathLst>
            <a:path>
              <a:moveTo>
                <a:pt x="99893" y="0"/>
              </a:moveTo>
              <a:lnTo>
                <a:pt x="99893" y="506055"/>
              </a:lnTo>
              <a:lnTo>
                <a:pt x="0" y="506055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A2D7-D4C6-4E18-B82F-786CAE4487D8}">
      <dsp:nvSpPr>
        <dsp:cNvPr id="0" name=""/>
        <dsp:cNvSpPr/>
      </dsp:nvSpPr>
      <dsp:spPr>
        <a:xfrm>
          <a:off x="5118965" y="569688"/>
          <a:ext cx="2020943" cy="10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2216"/>
              </a:lnTo>
              <a:lnTo>
                <a:pt x="2020943" y="912216"/>
              </a:lnTo>
              <a:lnTo>
                <a:pt x="2020943" y="101211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940A8-EAE0-44D3-852D-A144A521CA9C}">
      <dsp:nvSpPr>
        <dsp:cNvPr id="0" name=""/>
        <dsp:cNvSpPr/>
      </dsp:nvSpPr>
      <dsp:spPr>
        <a:xfrm>
          <a:off x="4341957" y="569688"/>
          <a:ext cx="777007" cy="1012110"/>
        </a:xfrm>
        <a:custGeom>
          <a:avLst/>
          <a:gdLst/>
          <a:ahLst/>
          <a:cxnLst/>
          <a:rect l="0" t="0" r="0" b="0"/>
          <a:pathLst>
            <a:path>
              <a:moveTo>
                <a:pt x="777007" y="0"/>
              </a:moveTo>
              <a:lnTo>
                <a:pt x="777007" y="912216"/>
              </a:lnTo>
              <a:lnTo>
                <a:pt x="0" y="912216"/>
              </a:lnTo>
              <a:lnTo>
                <a:pt x="0" y="101211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C9930-6AEC-4B0A-979B-EDABD2DC50D3}">
      <dsp:nvSpPr>
        <dsp:cNvPr id="0" name=""/>
        <dsp:cNvSpPr/>
      </dsp:nvSpPr>
      <dsp:spPr>
        <a:xfrm>
          <a:off x="2321014" y="569688"/>
          <a:ext cx="2797951" cy="1012110"/>
        </a:xfrm>
        <a:custGeom>
          <a:avLst/>
          <a:gdLst/>
          <a:ahLst/>
          <a:cxnLst/>
          <a:rect l="0" t="0" r="0" b="0"/>
          <a:pathLst>
            <a:path>
              <a:moveTo>
                <a:pt x="2797951" y="0"/>
              </a:moveTo>
              <a:lnTo>
                <a:pt x="2797951" y="912216"/>
              </a:lnTo>
              <a:lnTo>
                <a:pt x="0" y="912216"/>
              </a:lnTo>
              <a:lnTo>
                <a:pt x="0" y="1012110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E3042-6339-4322-B2B3-D79ADD8B8ACE}">
      <dsp:nvSpPr>
        <dsp:cNvPr id="0" name=""/>
        <dsp:cNvSpPr/>
      </dsp:nvSpPr>
      <dsp:spPr>
        <a:xfrm>
          <a:off x="2565035" y="41"/>
          <a:ext cx="5107859" cy="569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600" b="1" kern="1200" dirty="0">
              <a:solidFill>
                <a:schemeClr val="bg1"/>
              </a:solidFill>
            </a:rPr>
            <a:t>وظائف وسائل الاعلام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2565035" y="41"/>
        <a:ext cx="5107859" cy="569647"/>
      </dsp:txXfrm>
    </dsp:sp>
    <dsp:sp modelId="{1688FA62-35F0-4CAD-AFA7-47D3AA20246B}">
      <dsp:nvSpPr>
        <dsp:cNvPr id="0" name=""/>
        <dsp:cNvSpPr/>
      </dsp:nvSpPr>
      <dsp:spPr>
        <a:xfrm>
          <a:off x="1336964" y="1581798"/>
          <a:ext cx="1968099" cy="4756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600" b="1" kern="1200" dirty="0"/>
            <a:t>الاعلان والتسويق</a:t>
          </a:r>
          <a:endParaRPr lang="en-US" sz="2600" b="1" kern="1200" dirty="0"/>
        </a:p>
      </dsp:txBody>
      <dsp:txXfrm>
        <a:off x="1336964" y="1581798"/>
        <a:ext cx="1968099" cy="475685"/>
      </dsp:txXfrm>
    </dsp:sp>
    <dsp:sp modelId="{141C3339-260D-4EF4-89B1-3A45AA8ED24C}">
      <dsp:nvSpPr>
        <dsp:cNvPr id="0" name=""/>
        <dsp:cNvSpPr/>
      </dsp:nvSpPr>
      <dsp:spPr>
        <a:xfrm>
          <a:off x="3504851" y="1581798"/>
          <a:ext cx="1674211" cy="4756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600" b="1" kern="1200" dirty="0"/>
            <a:t>تشكيل الآراء </a:t>
          </a:r>
          <a:endParaRPr lang="en-US" sz="2600" b="1" kern="1200" dirty="0"/>
        </a:p>
      </dsp:txBody>
      <dsp:txXfrm>
        <a:off x="3504851" y="1581798"/>
        <a:ext cx="1674211" cy="475685"/>
      </dsp:txXfrm>
    </dsp:sp>
    <dsp:sp modelId="{1A115401-CEE1-4A20-A3A9-D6A1B7A1BDB0}">
      <dsp:nvSpPr>
        <dsp:cNvPr id="0" name=""/>
        <dsp:cNvSpPr/>
      </dsp:nvSpPr>
      <dsp:spPr>
        <a:xfrm>
          <a:off x="5378851" y="1581798"/>
          <a:ext cx="3522115" cy="4756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600" b="1" kern="1200" dirty="0"/>
            <a:t>التوعية والتعليم والترفيه</a:t>
          </a:r>
          <a:endParaRPr lang="en-US" sz="2600" b="1" kern="1200" dirty="0"/>
        </a:p>
      </dsp:txBody>
      <dsp:txXfrm>
        <a:off x="5378851" y="1581798"/>
        <a:ext cx="3522115" cy="475685"/>
      </dsp:txXfrm>
    </dsp:sp>
    <dsp:sp modelId="{D350D3A0-CE9B-433F-8F95-76BA4B14F5B8}">
      <dsp:nvSpPr>
        <dsp:cNvPr id="0" name=""/>
        <dsp:cNvSpPr/>
      </dsp:nvSpPr>
      <dsp:spPr>
        <a:xfrm>
          <a:off x="1917557" y="769476"/>
          <a:ext cx="3101514" cy="61253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600" b="1" kern="1200" dirty="0">
              <a:solidFill>
                <a:schemeClr val="bg1"/>
              </a:solidFill>
            </a:rPr>
            <a:t>نقل الاخبار والمعلومات </a:t>
          </a:r>
          <a:endParaRPr lang="en-US" sz="2600" b="1" kern="1200" dirty="0">
            <a:solidFill>
              <a:schemeClr val="bg1"/>
            </a:solidFill>
          </a:endParaRPr>
        </a:p>
      </dsp:txBody>
      <dsp:txXfrm>
        <a:off x="1917557" y="769476"/>
        <a:ext cx="3101514" cy="612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9E550-B055-472B-8CB7-C4874144D14D}">
      <dsp:nvSpPr>
        <dsp:cNvPr id="0" name=""/>
        <dsp:cNvSpPr/>
      </dsp:nvSpPr>
      <dsp:spPr>
        <a:xfrm>
          <a:off x="4209004" y="2343822"/>
          <a:ext cx="3428925" cy="20089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66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التوصيات</a:t>
          </a:r>
          <a:endParaRPr lang="en-US" sz="66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307075" y="2441893"/>
        <a:ext cx="3232783" cy="1812848"/>
      </dsp:txXfrm>
    </dsp:sp>
    <dsp:sp modelId="{D5C172D6-80ED-42CE-84B0-A3C7ADE81021}">
      <dsp:nvSpPr>
        <dsp:cNvPr id="0" name=""/>
        <dsp:cNvSpPr/>
      </dsp:nvSpPr>
      <dsp:spPr>
        <a:xfrm rot="16200000">
          <a:off x="5424855" y="1845210"/>
          <a:ext cx="997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223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6CA2F-54CA-4E56-8B2F-05829B579943}">
      <dsp:nvSpPr>
        <dsp:cNvPr id="0" name=""/>
        <dsp:cNvSpPr/>
      </dsp:nvSpPr>
      <dsp:spPr>
        <a:xfrm>
          <a:off x="4650559" y="575"/>
          <a:ext cx="2545815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تعزيز الصحافة الاستقصائية 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716266" y="66282"/>
        <a:ext cx="2414401" cy="1214609"/>
      </dsp:txXfrm>
    </dsp:sp>
    <dsp:sp modelId="{BB0E4D4A-CE05-4442-BA9A-111095E702DE}">
      <dsp:nvSpPr>
        <dsp:cNvPr id="0" name=""/>
        <dsp:cNvSpPr/>
      </dsp:nvSpPr>
      <dsp:spPr>
        <a:xfrm rot="9000000">
          <a:off x="7030553" y="2521218"/>
          <a:ext cx="650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984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9745A-6327-4A05-8D12-A155E3D75255}">
      <dsp:nvSpPr>
        <dsp:cNvPr id="0" name=""/>
        <dsp:cNvSpPr/>
      </dsp:nvSpPr>
      <dsp:spPr>
        <a:xfrm>
          <a:off x="6948106" y="1337940"/>
          <a:ext cx="2583490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ضمان حرية الوصول الى المعلومات 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7013813" y="1403647"/>
        <a:ext cx="2452076" cy="1214609"/>
      </dsp:txXfrm>
    </dsp:sp>
    <dsp:sp modelId="{7687B868-EB15-43F0-9A8F-AB9D08BBF5DF}">
      <dsp:nvSpPr>
        <dsp:cNvPr id="0" name=""/>
        <dsp:cNvSpPr/>
      </dsp:nvSpPr>
      <dsp:spPr>
        <a:xfrm rot="12600000">
          <a:off x="7030553" y="4175417"/>
          <a:ext cx="650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984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04B5B-C2BA-45B2-9132-BBB1241786AD}">
      <dsp:nvSpPr>
        <dsp:cNvPr id="0" name=""/>
        <dsp:cNvSpPr/>
      </dsp:nvSpPr>
      <dsp:spPr>
        <a:xfrm>
          <a:off x="6889749" y="4012671"/>
          <a:ext cx="2700204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حماية المبلغين عن الفساد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955456" y="4078378"/>
        <a:ext cx="2568790" cy="1214609"/>
      </dsp:txXfrm>
    </dsp:sp>
    <dsp:sp modelId="{315415AA-2F76-4D22-A5E9-332ED1D1C933}">
      <dsp:nvSpPr>
        <dsp:cNvPr id="0" name=""/>
        <dsp:cNvSpPr/>
      </dsp:nvSpPr>
      <dsp:spPr>
        <a:xfrm rot="5400000">
          <a:off x="5424855" y="4851425"/>
          <a:ext cx="997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7223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46988-B7A9-4440-B523-4087C4B4C38E}">
      <dsp:nvSpPr>
        <dsp:cNvPr id="0" name=""/>
        <dsp:cNvSpPr/>
      </dsp:nvSpPr>
      <dsp:spPr>
        <a:xfrm>
          <a:off x="4522767" y="5350036"/>
          <a:ext cx="2801398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الاستفادة من التكنولوجيا 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4588474" y="5415743"/>
        <a:ext cx="2669984" cy="1214609"/>
      </dsp:txXfrm>
    </dsp:sp>
    <dsp:sp modelId="{388F912D-8BFF-40E6-B673-D4EBC41B32D1}">
      <dsp:nvSpPr>
        <dsp:cNvPr id="0" name=""/>
        <dsp:cNvSpPr/>
      </dsp:nvSpPr>
      <dsp:spPr>
        <a:xfrm rot="19800000">
          <a:off x="4165396" y="4175417"/>
          <a:ext cx="650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984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359C-6077-43B9-A49A-254E47F2E7BE}">
      <dsp:nvSpPr>
        <dsp:cNvPr id="0" name=""/>
        <dsp:cNvSpPr/>
      </dsp:nvSpPr>
      <dsp:spPr>
        <a:xfrm>
          <a:off x="2391151" y="4012671"/>
          <a:ext cx="2431861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تعزيز المهنية والحياد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456858" y="4078378"/>
        <a:ext cx="2300447" cy="1214609"/>
      </dsp:txXfrm>
    </dsp:sp>
    <dsp:sp modelId="{F826E74F-AA3F-4DF9-A4C5-67B8E6C9911F}">
      <dsp:nvSpPr>
        <dsp:cNvPr id="0" name=""/>
        <dsp:cNvSpPr/>
      </dsp:nvSpPr>
      <dsp:spPr>
        <a:xfrm rot="1800000">
          <a:off x="4165396" y="2521218"/>
          <a:ext cx="6509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984" y="0"/>
              </a:lnTo>
            </a:path>
          </a:pathLst>
        </a:custGeom>
        <a:noFill/>
        <a:ln w="1905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92FF7-BF23-4F1A-AAC3-E33A750D8AAF}">
      <dsp:nvSpPr>
        <dsp:cNvPr id="0" name=""/>
        <dsp:cNvSpPr/>
      </dsp:nvSpPr>
      <dsp:spPr>
        <a:xfrm>
          <a:off x="2306210" y="1337940"/>
          <a:ext cx="2601742" cy="134602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نشر البيانات بلغة واضحة ومبسطة</a:t>
          </a:r>
          <a:endParaRPr lang="en-US" sz="34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371917" y="1403647"/>
        <a:ext cx="2470328" cy="1214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946C6-AA8A-41E5-BC7D-E66ACB4CC5E5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4C376-678B-4DAC-8217-06746A62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8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76F8C6-6F62-F61A-22A9-847067B94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417"/>
          <a:stretch/>
        </p:blipFill>
        <p:spPr>
          <a:xfrm flipH="1">
            <a:off x="-1" y="984638"/>
            <a:ext cx="2312817" cy="50207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6394C4-AC31-3499-B885-F2CEA422063D}"/>
              </a:ext>
            </a:extLst>
          </p:cNvPr>
          <p:cNvCxnSpPr>
            <a:cxnSpLocks/>
          </p:cNvCxnSpPr>
          <p:nvPr userDrawn="1"/>
        </p:nvCxnSpPr>
        <p:spPr>
          <a:xfrm>
            <a:off x="7918033" y="3781167"/>
            <a:ext cx="111476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C4C92D-2E6E-970E-8EF2-E0A56E084379}"/>
              </a:ext>
            </a:extLst>
          </p:cNvPr>
          <p:cNvCxnSpPr>
            <a:cxnSpLocks/>
          </p:cNvCxnSpPr>
          <p:nvPr userDrawn="1"/>
        </p:nvCxnSpPr>
        <p:spPr>
          <a:xfrm>
            <a:off x="9402204" y="3785286"/>
            <a:ext cx="107632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57D4C33-973F-951E-39FE-C9FC0C80689C}"/>
              </a:ext>
            </a:extLst>
          </p:cNvPr>
          <p:cNvSpPr/>
          <p:nvPr userDrawn="1"/>
        </p:nvSpPr>
        <p:spPr>
          <a:xfrm>
            <a:off x="9193429" y="3756453"/>
            <a:ext cx="61785" cy="617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0302C41-F83A-6662-F698-674051640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6200"/>
          <a:stretch/>
        </p:blipFill>
        <p:spPr>
          <a:xfrm>
            <a:off x="7763921" y="5334519"/>
            <a:ext cx="2831715" cy="152348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5C07E75-7414-983B-5C24-DA8C2AC9E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5847" b="304"/>
          <a:stretch/>
        </p:blipFill>
        <p:spPr>
          <a:xfrm>
            <a:off x="7916321" y="0"/>
            <a:ext cx="2831715" cy="1241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D10FE-7D00-604D-2AAC-844E02DC6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4576" y="1426464"/>
            <a:ext cx="4672584" cy="1243584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F4796-C9F4-2061-7885-8185FBE0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5704" y="2670048"/>
            <a:ext cx="4910328" cy="996696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E0AD5D1-ACD0-3F28-AF5A-E92DC467A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7136" y="767664"/>
            <a:ext cx="5312664" cy="5321808"/>
          </a:xfrm>
          <a:custGeom>
            <a:avLst/>
            <a:gdLst>
              <a:gd name="connsiteX0" fmla="*/ 366730 w 5312664"/>
              <a:gd name="connsiteY0" fmla="*/ 0 h 5321808"/>
              <a:gd name="connsiteX1" fmla="*/ 4947426 w 5312664"/>
              <a:gd name="connsiteY1" fmla="*/ 0 h 5321808"/>
              <a:gd name="connsiteX2" fmla="*/ 5240247 w 5312664"/>
              <a:gd name="connsiteY2" fmla="*/ 359280 h 5321808"/>
              <a:gd name="connsiteX3" fmla="*/ 5312664 w 5312664"/>
              <a:gd name="connsiteY3" fmla="*/ 366580 h 5321808"/>
              <a:gd name="connsiteX4" fmla="*/ 5312664 w 5312664"/>
              <a:gd name="connsiteY4" fmla="*/ 4955229 h 5321808"/>
              <a:gd name="connsiteX5" fmla="*/ 5240247 w 5312664"/>
              <a:gd name="connsiteY5" fmla="*/ 4962529 h 5321808"/>
              <a:gd name="connsiteX6" fmla="*/ 4947426 w 5312664"/>
              <a:gd name="connsiteY6" fmla="*/ 5321808 h 5321808"/>
              <a:gd name="connsiteX7" fmla="*/ 366730 w 5312664"/>
              <a:gd name="connsiteY7" fmla="*/ 5321808 h 5321808"/>
              <a:gd name="connsiteX8" fmla="*/ 0 w 5312664"/>
              <a:gd name="connsiteY8" fmla="*/ 4955078 h 5321808"/>
              <a:gd name="connsiteX9" fmla="*/ 0 w 5312664"/>
              <a:gd name="connsiteY9" fmla="*/ 366730 h 5321808"/>
              <a:gd name="connsiteX10" fmla="*/ 366730 w 5312664"/>
              <a:gd name="connsiteY10" fmla="*/ 0 h 53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2664" h="5321808">
                <a:moveTo>
                  <a:pt x="366730" y="0"/>
                </a:moveTo>
                <a:lnTo>
                  <a:pt x="4947426" y="0"/>
                </a:lnTo>
                <a:cubicBezTo>
                  <a:pt x="4947426" y="177222"/>
                  <a:pt x="5073135" y="325083"/>
                  <a:pt x="5240247" y="359280"/>
                </a:cubicBezTo>
                <a:lnTo>
                  <a:pt x="5312664" y="366580"/>
                </a:lnTo>
                <a:lnTo>
                  <a:pt x="5312664" y="4955229"/>
                </a:lnTo>
                <a:lnTo>
                  <a:pt x="5240247" y="4962529"/>
                </a:lnTo>
                <a:cubicBezTo>
                  <a:pt x="5073135" y="4996725"/>
                  <a:pt x="4947426" y="5144587"/>
                  <a:pt x="4947426" y="5321808"/>
                </a:cubicBezTo>
                <a:lnTo>
                  <a:pt x="366730" y="5321808"/>
                </a:lnTo>
                <a:cubicBezTo>
                  <a:pt x="366730" y="5119269"/>
                  <a:pt x="202539" y="4955078"/>
                  <a:pt x="0" y="4955078"/>
                </a:cubicBezTo>
                <a:lnTo>
                  <a:pt x="0" y="366730"/>
                </a:lnTo>
                <a:cubicBezTo>
                  <a:pt x="202539" y="366730"/>
                  <a:pt x="366730" y="202539"/>
                  <a:pt x="36673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E32C7F-41E5-326F-0412-00CD25EFF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2904" y="4270248"/>
            <a:ext cx="3986784" cy="1380744"/>
          </a:xfrm>
        </p:spPr>
        <p:txBody>
          <a:bodyPr lIns="91440" tIns="45720" rIns="91440">
            <a:noAutofit/>
          </a:bodyPr>
          <a:lstStyle>
            <a:lvl1pPr marL="0" indent="0" algn="ctr">
              <a:buNone/>
              <a:defRPr sz="3600" b="1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29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hree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DABF-72B0-FD21-CFCB-FB330BD2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1207008"/>
            <a:ext cx="3557016" cy="12435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3CC0AC5-73CF-B43E-CEB3-9B7AC089BA0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923544" y="2295144"/>
            <a:ext cx="3355848" cy="99669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A6B663-3F3C-915F-B036-F3C4C4E29B62}"/>
              </a:ext>
            </a:extLst>
          </p:cNvPr>
          <p:cNvCxnSpPr>
            <a:cxnSpLocks/>
          </p:cNvCxnSpPr>
          <p:nvPr userDrawn="1"/>
        </p:nvCxnSpPr>
        <p:spPr>
          <a:xfrm>
            <a:off x="1011845" y="3256033"/>
            <a:ext cx="263198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47DB3-A0C3-5EA6-E16C-E0016FA1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4" y="3730752"/>
            <a:ext cx="3072384" cy="208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5A597F-BE15-0A10-87F1-23FE80909C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5198" y="3502362"/>
            <a:ext cx="2438400" cy="2273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C3A803-8472-6983-7015-ABD658690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2915"/>
          <a:stretch/>
        </p:blipFill>
        <p:spPr>
          <a:xfrm>
            <a:off x="7279" y="604684"/>
            <a:ext cx="1574171" cy="5261507"/>
          </a:xfrm>
          <a:prstGeom prst="rect">
            <a:avLst/>
          </a:prstGeom>
        </p:spPr>
      </p:pic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4E66B01-B23E-2792-2DDD-57CB3BC8652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240" y="767664"/>
            <a:ext cx="5989320" cy="2734698"/>
          </a:xfrm>
          <a:custGeom>
            <a:avLst/>
            <a:gdLst>
              <a:gd name="connsiteX0" fmla="*/ 261628 w 5989320"/>
              <a:gd name="connsiteY0" fmla="*/ 0 h 2734698"/>
              <a:gd name="connsiteX1" fmla="*/ 5757950 w 5989320"/>
              <a:gd name="connsiteY1" fmla="*/ 0 h 2734698"/>
              <a:gd name="connsiteX2" fmla="*/ 5778386 w 5989320"/>
              <a:gd name="connsiteY2" fmla="*/ 101222 h 2734698"/>
              <a:gd name="connsiteX3" fmla="*/ 5964374 w 5989320"/>
              <a:gd name="connsiteY3" fmla="*/ 287210 h 2734698"/>
              <a:gd name="connsiteX4" fmla="*/ 5989320 w 5989320"/>
              <a:gd name="connsiteY4" fmla="*/ 294954 h 2734698"/>
              <a:gd name="connsiteX5" fmla="*/ 5989320 w 5989320"/>
              <a:gd name="connsiteY5" fmla="*/ 2734698 h 2734698"/>
              <a:gd name="connsiteX6" fmla="*/ 0 w 5989320"/>
              <a:gd name="connsiteY6" fmla="*/ 2734698 h 2734698"/>
              <a:gd name="connsiteX7" fmla="*/ 0 w 5989320"/>
              <a:gd name="connsiteY7" fmla="*/ 318552 h 2734698"/>
              <a:gd name="connsiteX8" fmla="*/ 52145 w 5989320"/>
              <a:gd name="connsiteY8" fmla="*/ 302365 h 2734698"/>
              <a:gd name="connsiteX9" fmla="*/ 238133 w 5989320"/>
              <a:gd name="connsiteY9" fmla="*/ 116377 h 27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9320" h="2734698">
                <a:moveTo>
                  <a:pt x="261628" y="0"/>
                </a:moveTo>
                <a:lnTo>
                  <a:pt x="5757950" y="0"/>
                </a:lnTo>
                <a:lnTo>
                  <a:pt x="5778386" y="101222"/>
                </a:lnTo>
                <a:cubicBezTo>
                  <a:pt x="5813756" y="184847"/>
                  <a:pt x="5880749" y="251840"/>
                  <a:pt x="5964374" y="287210"/>
                </a:cubicBezTo>
                <a:lnTo>
                  <a:pt x="5989320" y="294954"/>
                </a:lnTo>
                <a:lnTo>
                  <a:pt x="5989320" y="2734698"/>
                </a:lnTo>
                <a:lnTo>
                  <a:pt x="0" y="2734698"/>
                </a:lnTo>
                <a:lnTo>
                  <a:pt x="0" y="318552"/>
                </a:lnTo>
                <a:lnTo>
                  <a:pt x="52145" y="302365"/>
                </a:lnTo>
                <a:cubicBezTo>
                  <a:pt x="135769" y="266995"/>
                  <a:pt x="202762" y="200002"/>
                  <a:pt x="238133" y="116377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9A190421-5EBA-8C7E-BFA1-E76D33167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49240" y="3648456"/>
            <a:ext cx="2770632" cy="2368296"/>
          </a:xfrm>
          <a:custGeom>
            <a:avLst/>
            <a:gdLst>
              <a:gd name="connsiteX0" fmla="*/ 0 w 2770632"/>
              <a:gd name="connsiteY0" fmla="*/ 0 h 2368296"/>
              <a:gd name="connsiteX1" fmla="*/ 2770632 w 2770632"/>
              <a:gd name="connsiteY1" fmla="*/ 0 h 2368296"/>
              <a:gd name="connsiteX2" fmla="*/ 2770632 w 2770632"/>
              <a:gd name="connsiteY2" fmla="*/ 2368296 h 2368296"/>
              <a:gd name="connsiteX3" fmla="*/ 253879 w 2770632"/>
              <a:gd name="connsiteY3" fmla="*/ 2368296 h 2368296"/>
              <a:gd name="connsiteX4" fmla="*/ 246622 w 2770632"/>
              <a:gd name="connsiteY4" fmla="*/ 2344918 h 2368296"/>
              <a:gd name="connsiteX5" fmla="*/ 60634 w 2770632"/>
              <a:gd name="connsiteY5" fmla="*/ 2158930 h 2368296"/>
              <a:gd name="connsiteX6" fmla="*/ 0 w 2770632"/>
              <a:gd name="connsiteY6" fmla="*/ 2140108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632" h="2368296">
                <a:moveTo>
                  <a:pt x="0" y="0"/>
                </a:moveTo>
                <a:lnTo>
                  <a:pt x="2770632" y="0"/>
                </a:lnTo>
                <a:lnTo>
                  <a:pt x="2770632" y="2368296"/>
                </a:lnTo>
                <a:lnTo>
                  <a:pt x="253879" y="2368296"/>
                </a:lnTo>
                <a:lnTo>
                  <a:pt x="246622" y="2344918"/>
                </a:lnTo>
                <a:cubicBezTo>
                  <a:pt x="211251" y="2261293"/>
                  <a:pt x="144258" y="2194300"/>
                  <a:pt x="60634" y="2158930"/>
                </a:cubicBezTo>
                <a:lnTo>
                  <a:pt x="0" y="214010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523F5D31-0DC5-9B7A-9E7E-7344BF0AB2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57032" y="3648456"/>
            <a:ext cx="3081528" cy="2368296"/>
          </a:xfrm>
          <a:custGeom>
            <a:avLst/>
            <a:gdLst>
              <a:gd name="connsiteX0" fmla="*/ 0 w 3081528"/>
              <a:gd name="connsiteY0" fmla="*/ 0 h 2368296"/>
              <a:gd name="connsiteX1" fmla="*/ 3081528 w 3081528"/>
              <a:gd name="connsiteY1" fmla="*/ 0 h 2368296"/>
              <a:gd name="connsiteX2" fmla="*/ 3081528 w 3081528"/>
              <a:gd name="connsiteY2" fmla="*/ 2159166 h 2368296"/>
              <a:gd name="connsiteX3" fmla="*/ 3025419 w 3081528"/>
              <a:gd name="connsiteY3" fmla="*/ 2176583 h 2368296"/>
              <a:gd name="connsiteX4" fmla="*/ 2839431 w 3081528"/>
              <a:gd name="connsiteY4" fmla="*/ 2362571 h 2368296"/>
              <a:gd name="connsiteX5" fmla="*/ 2837653 w 3081528"/>
              <a:gd name="connsiteY5" fmla="*/ 2368296 h 2368296"/>
              <a:gd name="connsiteX6" fmla="*/ 0 w 3081528"/>
              <a:gd name="connsiteY6" fmla="*/ 2368296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1528" h="2368296">
                <a:moveTo>
                  <a:pt x="0" y="0"/>
                </a:moveTo>
                <a:lnTo>
                  <a:pt x="3081528" y="0"/>
                </a:lnTo>
                <a:lnTo>
                  <a:pt x="3081528" y="2159166"/>
                </a:lnTo>
                <a:lnTo>
                  <a:pt x="3025419" y="2176583"/>
                </a:lnTo>
                <a:cubicBezTo>
                  <a:pt x="2941794" y="2211953"/>
                  <a:pt x="2874801" y="2278946"/>
                  <a:pt x="2839431" y="2362571"/>
                </a:cubicBezTo>
                <a:lnTo>
                  <a:pt x="2837653" y="2368296"/>
                </a:lnTo>
                <a:lnTo>
                  <a:pt x="0" y="236829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hree Imag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A244BE7-8369-A83D-B006-E70400D5D1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0507" b="36108"/>
          <a:stretch/>
        </p:blipFill>
        <p:spPr>
          <a:xfrm>
            <a:off x="9936057" y="2684870"/>
            <a:ext cx="2248245" cy="29653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3CC4A4-166C-D634-E2D9-4EEB85A61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369" r="17111"/>
          <a:stretch/>
        </p:blipFill>
        <p:spPr>
          <a:xfrm rot="10800000">
            <a:off x="2332004" y="2415448"/>
            <a:ext cx="3512848" cy="4442552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C8DAE-7C17-E466-4AB4-63164A6E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43"/>
            <a:ext cx="10515600" cy="4816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88B8-57DD-7EAE-C8A8-2AAC3A3A0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49224"/>
            <a:ext cx="5166360" cy="1499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23A0E-5B80-4810-0570-0D2F89CD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649224"/>
            <a:ext cx="5166360" cy="1499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DDFA84E-E881-DCC7-F4BC-24029AD6ED52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859536" y="2286000"/>
            <a:ext cx="2583862" cy="3904488"/>
          </a:xfrm>
          <a:custGeom>
            <a:avLst/>
            <a:gdLst>
              <a:gd name="connsiteX0" fmla="*/ 241764 w 2583862"/>
              <a:gd name="connsiteY0" fmla="*/ 0 h 3904488"/>
              <a:gd name="connsiteX1" fmla="*/ 2583862 w 2583862"/>
              <a:gd name="connsiteY1" fmla="*/ 0 h 3904488"/>
              <a:gd name="connsiteX2" fmla="*/ 2583862 w 2583862"/>
              <a:gd name="connsiteY2" fmla="*/ 3904488 h 3904488"/>
              <a:gd name="connsiteX3" fmla="*/ 247792 w 2583862"/>
              <a:gd name="connsiteY3" fmla="*/ 3904488 h 3904488"/>
              <a:gd name="connsiteX4" fmla="*/ 235898 w 2583862"/>
              <a:gd name="connsiteY4" fmla="*/ 3866172 h 3904488"/>
              <a:gd name="connsiteX5" fmla="*/ 49910 w 2583862"/>
              <a:gd name="connsiteY5" fmla="*/ 3680184 h 3904488"/>
              <a:gd name="connsiteX6" fmla="*/ 0 w 2583862"/>
              <a:gd name="connsiteY6" fmla="*/ 3664691 h 3904488"/>
              <a:gd name="connsiteX7" fmla="*/ 0 w 2583862"/>
              <a:gd name="connsiteY7" fmla="*/ 237663 h 3904488"/>
              <a:gd name="connsiteX8" fmla="*/ 43972 w 2583862"/>
              <a:gd name="connsiteY8" fmla="*/ 224014 h 3904488"/>
              <a:gd name="connsiteX9" fmla="*/ 229960 w 2583862"/>
              <a:gd name="connsiteY9" fmla="*/ 38025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862" h="3904488">
                <a:moveTo>
                  <a:pt x="241764" y="0"/>
                </a:moveTo>
                <a:lnTo>
                  <a:pt x="2583862" y="0"/>
                </a:lnTo>
                <a:lnTo>
                  <a:pt x="2583862" y="3904488"/>
                </a:lnTo>
                <a:lnTo>
                  <a:pt x="247792" y="3904488"/>
                </a:lnTo>
                <a:lnTo>
                  <a:pt x="235898" y="3866172"/>
                </a:lnTo>
                <a:cubicBezTo>
                  <a:pt x="200528" y="3782547"/>
                  <a:pt x="133535" y="3715554"/>
                  <a:pt x="49910" y="3680184"/>
                </a:cubicBezTo>
                <a:lnTo>
                  <a:pt x="0" y="3664691"/>
                </a:lnTo>
                <a:lnTo>
                  <a:pt x="0" y="237663"/>
                </a:lnTo>
                <a:lnTo>
                  <a:pt x="43972" y="224014"/>
                </a:lnTo>
                <a:cubicBezTo>
                  <a:pt x="127597" y="188643"/>
                  <a:pt x="194590" y="121650"/>
                  <a:pt x="229960" y="3802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49E5A71-4D31-660D-6715-D958356C6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6160" y="2286000"/>
            <a:ext cx="5070390" cy="390448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12AC295-DE32-5217-43BA-DCB2C11CFB4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769096" y="2286000"/>
            <a:ext cx="2583862" cy="3904488"/>
          </a:xfrm>
          <a:custGeom>
            <a:avLst/>
            <a:gdLst>
              <a:gd name="connsiteX0" fmla="*/ 0 w 2583862"/>
              <a:gd name="connsiteY0" fmla="*/ 0 h 3904488"/>
              <a:gd name="connsiteX1" fmla="*/ 2335269 w 2583862"/>
              <a:gd name="connsiteY1" fmla="*/ 0 h 3904488"/>
              <a:gd name="connsiteX2" fmla="*/ 2347073 w 2583862"/>
              <a:gd name="connsiteY2" fmla="*/ 38025 h 3904488"/>
              <a:gd name="connsiteX3" fmla="*/ 2533061 w 2583862"/>
              <a:gd name="connsiteY3" fmla="*/ 224014 h 3904488"/>
              <a:gd name="connsiteX4" fmla="*/ 2583862 w 2583862"/>
              <a:gd name="connsiteY4" fmla="*/ 239783 h 3904488"/>
              <a:gd name="connsiteX5" fmla="*/ 2583862 w 2583862"/>
              <a:gd name="connsiteY5" fmla="*/ 3667463 h 3904488"/>
              <a:gd name="connsiteX6" fmla="*/ 2542884 w 2583862"/>
              <a:gd name="connsiteY6" fmla="*/ 3680183 h 3904488"/>
              <a:gd name="connsiteX7" fmla="*/ 2356896 w 2583862"/>
              <a:gd name="connsiteY7" fmla="*/ 3866171 h 3904488"/>
              <a:gd name="connsiteX8" fmla="*/ 2345001 w 2583862"/>
              <a:gd name="connsiteY8" fmla="*/ 3904488 h 3904488"/>
              <a:gd name="connsiteX9" fmla="*/ 0 w 2583862"/>
              <a:gd name="connsiteY9" fmla="*/ 3904488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862" h="3904488">
                <a:moveTo>
                  <a:pt x="0" y="0"/>
                </a:moveTo>
                <a:lnTo>
                  <a:pt x="2335269" y="0"/>
                </a:lnTo>
                <a:lnTo>
                  <a:pt x="2347073" y="38025"/>
                </a:lnTo>
                <a:cubicBezTo>
                  <a:pt x="2382443" y="121650"/>
                  <a:pt x="2449436" y="188643"/>
                  <a:pt x="2533061" y="224014"/>
                </a:cubicBezTo>
                <a:lnTo>
                  <a:pt x="2583862" y="239783"/>
                </a:lnTo>
                <a:lnTo>
                  <a:pt x="2583862" y="3667463"/>
                </a:lnTo>
                <a:lnTo>
                  <a:pt x="2542884" y="3680183"/>
                </a:lnTo>
                <a:cubicBezTo>
                  <a:pt x="2459259" y="3715553"/>
                  <a:pt x="2392266" y="3782546"/>
                  <a:pt x="2356896" y="3866171"/>
                </a:cubicBezTo>
                <a:lnTo>
                  <a:pt x="2345001" y="3904488"/>
                </a:lnTo>
                <a:lnTo>
                  <a:pt x="0" y="39044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7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0EC5412-3D03-DB24-91CE-D0FE8EDAE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258"/>
          <a:stretch/>
        </p:blipFill>
        <p:spPr>
          <a:xfrm flipH="1">
            <a:off x="4942074" y="-209491"/>
            <a:ext cx="3760865" cy="5999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43DABF-72B0-FD21-CFCB-FB330BD2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96" y="1207008"/>
            <a:ext cx="3557016" cy="124358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3CC0AC5-73CF-B43E-CEB3-9B7AC089BA0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8055864" y="2295144"/>
            <a:ext cx="3355848" cy="99669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A6B663-3F3C-915F-B036-F3C4C4E29B62}"/>
              </a:ext>
            </a:extLst>
          </p:cNvPr>
          <p:cNvCxnSpPr>
            <a:cxnSpLocks/>
          </p:cNvCxnSpPr>
          <p:nvPr userDrawn="1"/>
        </p:nvCxnSpPr>
        <p:spPr>
          <a:xfrm>
            <a:off x="8147304" y="3256033"/>
            <a:ext cx="263198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931AE2A-958C-5EB2-C479-F7BAD9EC86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2104" y="777242"/>
            <a:ext cx="3081528" cy="5257799"/>
          </a:xfrm>
          <a:custGeom>
            <a:avLst/>
            <a:gdLst>
              <a:gd name="connsiteX0" fmla="*/ 238074 w 3081528"/>
              <a:gd name="connsiteY0" fmla="*/ 0 h 5257799"/>
              <a:gd name="connsiteX1" fmla="*/ 3081528 w 3081528"/>
              <a:gd name="connsiteY1" fmla="*/ 0 h 5257799"/>
              <a:gd name="connsiteX2" fmla="*/ 3081528 w 3081528"/>
              <a:gd name="connsiteY2" fmla="*/ 5257799 h 5257799"/>
              <a:gd name="connsiteX3" fmla="*/ 209013 w 3081528"/>
              <a:gd name="connsiteY3" fmla="*/ 5257799 h 5257799"/>
              <a:gd name="connsiteX4" fmla="*/ 184698 w 3081528"/>
              <a:gd name="connsiteY4" fmla="*/ 5213002 h 5257799"/>
              <a:gd name="connsiteX5" fmla="*/ 30932 w 3081528"/>
              <a:gd name="connsiteY5" fmla="*/ 5086380 h 5257799"/>
              <a:gd name="connsiteX6" fmla="*/ 0 w 3081528"/>
              <a:gd name="connsiteY6" fmla="*/ 5076778 h 5257799"/>
              <a:gd name="connsiteX7" fmla="*/ 0 w 3081528"/>
              <a:gd name="connsiteY7" fmla="*/ 269030 h 5257799"/>
              <a:gd name="connsiteX8" fmla="*/ 30931 w 3081528"/>
              <a:gd name="connsiteY8" fmla="*/ 259428 h 5257799"/>
              <a:gd name="connsiteX9" fmla="*/ 237284 w 3081528"/>
              <a:gd name="connsiteY9" fmla="*/ 7838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528" h="5257799">
                <a:moveTo>
                  <a:pt x="238074" y="0"/>
                </a:moveTo>
                <a:lnTo>
                  <a:pt x="3081528" y="0"/>
                </a:lnTo>
                <a:lnTo>
                  <a:pt x="3081528" y="5257799"/>
                </a:lnTo>
                <a:lnTo>
                  <a:pt x="209013" y="5257799"/>
                </a:lnTo>
                <a:lnTo>
                  <a:pt x="184698" y="5213002"/>
                </a:lnTo>
                <a:cubicBezTo>
                  <a:pt x="147014" y="5157223"/>
                  <a:pt x="93651" y="5112908"/>
                  <a:pt x="30932" y="5086380"/>
                </a:cubicBezTo>
                <a:lnTo>
                  <a:pt x="0" y="5076778"/>
                </a:lnTo>
                <a:lnTo>
                  <a:pt x="0" y="269030"/>
                </a:lnTo>
                <a:lnTo>
                  <a:pt x="30931" y="259428"/>
                </a:lnTo>
                <a:cubicBezTo>
                  <a:pt x="135462" y="215216"/>
                  <a:pt x="214006" y="121592"/>
                  <a:pt x="237284" y="7838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0D4A84-243D-B26C-BC3E-D2B55EB601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59936" y="777240"/>
            <a:ext cx="2770631" cy="2368296"/>
          </a:xfrm>
          <a:custGeom>
            <a:avLst/>
            <a:gdLst>
              <a:gd name="connsiteX0" fmla="*/ 0 w 2770631"/>
              <a:gd name="connsiteY0" fmla="*/ 0 h 2368296"/>
              <a:gd name="connsiteX1" fmla="*/ 2539819 w 2770631"/>
              <a:gd name="connsiteY1" fmla="*/ 0 h 2368296"/>
              <a:gd name="connsiteX2" fmla="*/ 2540610 w 2770631"/>
              <a:gd name="connsiteY2" fmla="*/ 7840 h 2368296"/>
              <a:gd name="connsiteX3" fmla="*/ 2746962 w 2770631"/>
              <a:gd name="connsiteY3" fmla="*/ 259430 h 2368296"/>
              <a:gd name="connsiteX4" fmla="*/ 2770631 w 2770631"/>
              <a:gd name="connsiteY4" fmla="*/ 266778 h 2368296"/>
              <a:gd name="connsiteX5" fmla="*/ 2770631 w 2770631"/>
              <a:gd name="connsiteY5" fmla="*/ 2368296 h 2368296"/>
              <a:gd name="connsiteX6" fmla="*/ 0 w 2770631"/>
              <a:gd name="connsiteY6" fmla="*/ 2368296 h 236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631" h="2368296">
                <a:moveTo>
                  <a:pt x="0" y="0"/>
                </a:moveTo>
                <a:lnTo>
                  <a:pt x="2539819" y="0"/>
                </a:lnTo>
                <a:lnTo>
                  <a:pt x="2540610" y="7840"/>
                </a:lnTo>
                <a:cubicBezTo>
                  <a:pt x="2563887" y="121594"/>
                  <a:pt x="2642431" y="215218"/>
                  <a:pt x="2746962" y="259430"/>
                </a:cubicBezTo>
                <a:lnTo>
                  <a:pt x="2770631" y="266778"/>
                </a:lnTo>
                <a:lnTo>
                  <a:pt x="2770631" y="2368296"/>
                </a:lnTo>
                <a:lnTo>
                  <a:pt x="0" y="236829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AE10383-91FB-0FB9-7F1E-9C6589E70D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9936" y="3300984"/>
            <a:ext cx="2770632" cy="2734056"/>
          </a:xfrm>
          <a:custGeom>
            <a:avLst/>
            <a:gdLst>
              <a:gd name="connsiteX0" fmla="*/ 0 w 2770632"/>
              <a:gd name="connsiteY0" fmla="*/ 0 h 2734056"/>
              <a:gd name="connsiteX1" fmla="*/ 2770632 w 2770632"/>
              <a:gd name="connsiteY1" fmla="*/ 0 h 2734056"/>
              <a:gd name="connsiteX2" fmla="*/ 2770632 w 2770632"/>
              <a:gd name="connsiteY2" fmla="*/ 2565556 h 2734056"/>
              <a:gd name="connsiteX3" fmla="*/ 2766567 w 2770632"/>
              <a:gd name="connsiteY3" fmla="*/ 2566818 h 2734056"/>
              <a:gd name="connsiteX4" fmla="*/ 2612802 w 2770632"/>
              <a:gd name="connsiteY4" fmla="*/ 2693440 h 2734056"/>
              <a:gd name="connsiteX5" fmla="*/ 2590756 w 2770632"/>
              <a:gd name="connsiteY5" fmla="*/ 2734056 h 2734056"/>
              <a:gd name="connsiteX6" fmla="*/ 0 w 2770632"/>
              <a:gd name="connsiteY6" fmla="*/ 2734056 h 273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0632" h="2734056">
                <a:moveTo>
                  <a:pt x="0" y="0"/>
                </a:moveTo>
                <a:lnTo>
                  <a:pt x="2770632" y="0"/>
                </a:lnTo>
                <a:lnTo>
                  <a:pt x="2770632" y="2565556"/>
                </a:lnTo>
                <a:lnTo>
                  <a:pt x="2766567" y="2566818"/>
                </a:lnTo>
                <a:cubicBezTo>
                  <a:pt x="2703848" y="2593346"/>
                  <a:pt x="2650485" y="2637661"/>
                  <a:pt x="2612802" y="2693440"/>
                </a:cubicBezTo>
                <a:lnTo>
                  <a:pt x="2590756" y="2734056"/>
                </a:lnTo>
                <a:lnTo>
                  <a:pt x="0" y="273405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47DB3-A0C3-5EA6-E16C-E0016FA15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864" y="3730752"/>
            <a:ext cx="3072384" cy="208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4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ur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EEA054B-D778-28F8-9B91-AC1758B1F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369" r="17111"/>
          <a:stretch/>
        </p:blipFill>
        <p:spPr>
          <a:xfrm rot="10800000" flipH="1">
            <a:off x="8657829" y="530292"/>
            <a:ext cx="3512848" cy="44425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E9AF6DB-6473-3A56-CE4F-9F5FF34AA9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998407" y="2233984"/>
            <a:ext cx="1840030" cy="30195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5FB24E1-051D-2594-D629-FA2022E34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230" r="354"/>
          <a:stretch/>
        </p:blipFill>
        <p:spPr>
          <a:xfrm rot="10800000" flipH="1">
            <a:off x="5783153" y="2898774"/>
            <a:ext cx="4222995" cy="3959226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C8DAE-7C17-E466-4AB4-63164A6E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43"/>
            <a:ext cx="10515600" cy="4816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88B8-57DD-7EAE-C8A8-2AAC3A3A0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104" y="649224"/>
            <a:ext cx="2587752" cy="5541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918B5A7-D613-C800-57FD-7D3E4CE988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5344" y="813816"/>
            <a:ext cx="2478024" cy="2615184"/>
          </a:xfrm>
          <a:custGeom>
            <a:avLst/>
            <a:gdLst>
              <a:gd name="connsiteX0" fmla="*/ 295795 w 2478024"/>
              <a:gd name="connsiteY0" fmla="*/ 0 h 2615184"/>
              <a:gd name="connsiteX1" fmla="*/ 2478024 w 2478024"/>
              <a:gd name="connsiteY1" fmla="*/ 0 h 2615184"/>
              <a:gd name="connsiteX2" fmla="*/ 2478024 w 2478024"/>
              <a:gd name="connsiteY2" fmla="*/ 2615184 h 2615184"/>
              <a:gd name="connsiteX3" fmla="*/ 0 w 2478024"/>
              <a:gd name="connsiteY3" fmla="*/ 2615184 h 2615184"/>
              <a:gd name="connsiteX4" fmla="*/ 0 w 2478024"/>
              <a:gd name="connsiteY4" fmla="*/ 271830 h 2615184"/>
              <a:gd name="connsiteX5" fmla="*/ 24651 w 2478024"/>
              <a:gd name="connsiteY5" fmla="*/ 269345 h 2615184"/>
              <a:gd name="connsiteX6" fmla="*/ 276241 w 2478024"/>
              <a:gd name="connsiteY6" fmla="*/ 62992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2615184">
                <a:moveTo>
                  <a:pt x="295795" y="0"/>
                </a:moveTo>
                <a:lnTo>
                  <a:pt x="2478024" y="0"/>
                </a:lnTo>
                <a:lnTo>
                  <a:pt x="2478024" y="2615184"/>
                </a:lnTo>
                <a:lnTo>
                  <a:pt x="0" y="2615184"/>
                </a:lnTo>
                <a:lnTo>
                  <a:pt x="0" y="271830"/>
                </a:lnTo>
                <a:lnTo>
                  <a:pt x="24651" y="269345"/>
                </a:lnTo>
                <a:cubicBezTo>
                  <a:pt x="138405" y="246067"/>
                  <a:pt x="232029" y="167523"/>
                  <a:pt x="276241" y="62992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CDF3C89-7167-ED4F-18EE-3E8D375367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95344" y="3502152"/>
            <a:ext cx="2478024" cy="2615184"/>
          </a:xfrm>
          <a:custGeom>
            <a:avLst/>
            <a:gdLst>
              <a:gd name="connsiteX0" fmla="*/ 0 w 2478024"/>
              <a:gd name="connsiteY0" fmla="*/ 0 h 2615184"/>
              <a:gd name="connsiteX1" fmla="*/ 2478024 w 2478024"/>
              <a:gd name="connsiteY1" fmla="*/ 0 h 2615184"/>
              <a:gd name="connsiteX2" fmla="*/ 2478024 w 2478024"/>
              <a:gd name="connsiteY2" fmla="*/ 2615184 h 2615184"/>
              <a:gd name="connsiteX3" fmla="*/ 275962 w 2478024"/>
              <a:gd name="connsiteY3" fmla="*/ 2615184 h 2615184"/>
              <a:gd name="connsiteX4" fmla="*/ 270481 w 2478024"/>
              <a:gd name="connsiteY4" fmla="*/ 2560809 h 2615184"/>
              <a:gd name="connsiteX5" fmla="*/ 64128 w 2478024"/>
              <a:gd name="connsiteY5" fmla="*/ 2309218 h 2615184"/>
              <a:gd name="connsiteX6" fmla="*/ 0 w 2478024"/>
              <a:gd name="connsiteY6" fmla="*/ 2289311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2615184">
                <a:moveTo>
                  <a:pt x="0" y="0"/>
                </a:moveTo>
                <a:lnTo>
                  <a:pt x="2478024" y="0"/>
                </a:lnTo>
                <a:lnTo>
                  <a:pt x="2478024" y="2615184"/>
                </a:lnTo>
                <a:lnTo>
                  <a:pt x="275962" y="2615184"/>
                </a:lnTo>
                <a:lnTo>
                  <a:pt x="270481" y="2560809"/>
                </a:lnTo>
                <a:cubicBezTo>
                  <a:pt x="247203" y="2447054"/>
                  <a:pt x="168659" y="2353431"/>
                  <a:pt x="64128" y="2309218"/>
                </a:cubicBezTo>
                <a:lnTo>
                  <a:pt x="0" y="22893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562EB34-F235-C185-2811-DA95D352B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528" y="813816"/>
            <a:ext cx="4846320" cy="3502152"/>
          </a:xfrm>
          <a:custGeom>
            <a:avLst/>
            <a:gdLst>
              <a:gd name="connsiteX0" fmla="*/ 0 w 4846320"/>
              <a:gd name="connsiteY0" fmla="*/ 0 h 3502152"/>
              <a:gd name="connsiteX1" fmla="*/ 4621925 w 4846320"/>
              <a:gd name="connsiteY1" fmla="*/ 0 h 3502152"/>
              <a:gd name="connsiteX2" fmla="*/ 4622978 w 4846320"/>
              <a:gd name="connsiteY2" fmla="*/ 10453 h 3502152"/>
              <a:gd name="connsiteX3" fmla="*/ 4829331 w 4846320"/>
              <a:gd name="connsiteY3" fmla="*/ 262043 h 3502152"/>
              <a:gd name="connsiteX4" fmla="*/ 4846320 w 4846320"/>
              <a:gd name="connsiteY4" fmla="*/ 267317 h 3502152"/>
              <a:gd name="connsiteX5" fmla="*/ 4846320 w 4846320"/>
              <a:gd name="connsiteY5" fmla="*/ 3502152 h 3502152"/>
              <a:gd name="connsiteX6" fmla="*/ 0 w 4846320"/>
              <a:gd name="connsiteY6" fmla="*/ 3502152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320" h="3502152">
                <a:moveTo>
                  <a:pt x="0" y="0"/>
                </a:moveTo>
                <a:lnTo>
                  <a:pt x="4621925" y="0"/>
                </a:lnTo>
                <a:lnTo>
                  <a:pt x="4622978" y="10453"/>
                </a:lnTo>
                <a:cubicBezTo>
                  <a:pt x="4646256" y="124207"/>
                  <a:pt x="4724800" y="217831"/>
                  <a:pt x="4829331" y="262043"/>
                </a:cubicBezTo>
                <a:lnTo>
                  <a:pt x="4846320" y="267317"/>
                </a:lnTo>
                <a:lnTo>
                  <a:pt x="4846320" y="3502152"/>
                </a:lnTo>
                <a:lnTo>
                  <a:pt x="0" y="35021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642CC10B-D798-6A8E-98F3-39879CE571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0528" y="4389120"/>
            <a:ext cx="4846320" cy="1728216"/>
          </a:xfrm>
          <a:custGeom>
            <a:avLst/>
            <a:gdLst>
              <a:gd name="connsiteX0" fmla="*/ 0 w 4846320"/>
              <a:gd name="connsiteY0" fmla="*/ 0 h 1728216"/>
              <a:gd name="connsiteX1" fmla="*/ 4846320 w 4846320"/>
              <a:gd name="connsiteY1" fmla="*/ 0 h 1728216"/>
              <a:gd name="connsiteX2" fmla="*/ 4846320 w 4846320"/>
              <a:gd name="connsiteY2" fmla="*/ 1432195 h 1728216"/>
              <a:gd name="connsiteX3" fmla="*/ 4822810 w 4846320"/>
              <a:gd name="connsiteY3" fmla="*/ 1439493 h 1728216"/>
              <a:gd name="connsiteX4" fmla="*/ 4636822 w 4846320"/>
              <a:gd name="connsiteY4" fmla="*/ 1625481 h 1728216"/>
              <a:gd name="connsiteX5" fmla="*/ 4616080 w 4846320"/>
              <a:gd name="connsiteY5" fmla="*/ 1728216 h 1728216"/>
              <a:gd name="connsiteX6" fmla="*/ 0 w 4846320"/>
              <a:gd name="connsiteY6" fmla="*/ 1728216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320" h="1728216">
                <a:moveTo>
                  <a:pt x="0" y="0"/>
                </a:moveTo>
                <a:lnTo>
                  <a:pt x="4846320" y="0"/>
                </a:lnTo>
                <a:lnTo>
                  <a:pt x="4846320" y="1432195"/>
                </a:lnTo>
                <a:lnTo>
                  <a:pt x="4822810" y="1439493"/>
                </a:lnTo>
                <a:cubicBezTo>
                  <a:pt x="4739185" y="1474863"/>
                  <a:pt x="4672192" y="1541856"/>
                  <a:pt x="4636822" y="1625481"/>
                </a:cubicBezTo>
                <a:lnTo>
                  <a:pt x="4616080" y="1728216"/>
                </a:lnTo>
                <a:lnTo>
                  <a:pt x="0" y="1728216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8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hree Imag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D0A195B-8E0B-6DE0-291C-44262CEDE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4964" y="1261278"/>
            <a:ext cx="2828238" cy="46412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A3FE3E0-9C29-85CF-A2E5-2B1AD1DD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369" r="2130"/>
          <a:stretch/>
        </p:blipFill>
        <p:spPr>
          <a:xfrm rot="10800000">
            <a:off x="609986" y="2431214"/>
            <a:ext cx="4147747" cy="44425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5162C7-45EC-8769-0F50-94005C7058C5}"/>
              </a:ext>
            </a:extLst>
          </p:cNvPr>
          <p:cNvCxnSpPr>
            <a:cxnSpLocks/>
          </p:cNvCxnSpPr>
          <p:nvPr userDrawn="1"/>
        </p:nvCxnSpPr>
        <p:spPr>
          <a:xfrm>
            <a:off x="4741596" y="4955064"/>
            <a:ext cx="0" cy="123739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0AC8DAE-7C17-E466-4AB4-63164A6E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288" y="4672583"/>
            <a:ext cx="3557016" cy="1243584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C0674EF-DC08-BDC1-FD56-CCFB6525609B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362456" y="5751576"/>
            <a:ext cx="3355848" cy="99669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185051D-5E9B-E575-20A2-B48323E28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9536" y="658368"/>
            <a:ext cx="2583862" cy="3700136"/>
          </a:xfrm>
          <a:custGeom>
            <a:avLst/>
            <a:gdLst>
              <a:gd name="connsiteX0" fmla="*/ 253988 w 2583862"/>
              <a:gd name="connsiteY0" fmla="*/ 0 h 3700136"/>
              <a:gd name="connsiteX1" fmla="*/ 2583862 w 2583862"/>
              <a:gd name="connsiteY1" fmla="*/ 0 h 3700136"/>
              <a:gd name="connsiteX2" fmla="*/ 2583862 w 2583862"/>
              <a:gd name="connsiteY2" fmla="*/ 3700136 h 3700136"/>
              <a:gd name="connsiteX3" fmla="*/ 253728 w 2583862"/>
              <a:gd name="connsiteY3" fmla="*/ 3700136 h 3700136"/>
              <a:gd name="connsiteX4" fmla="*/ 235898 w 2583862"/>
              <a:gd name="connsiteY4" fmla="*/ 3642698 h 3700136"/>
              <a:gd name="connsiteX5" fmla="*/ 49910 w 2583862"/>
              <a:gd name="connsiteY5" fmla="*/ 3456710 h 3700136"/>
              <a:gd name="connsiteX6" fmla="*/ 0 w 2583862"/>
              <a:gd name="connsiteY6" fmla="*/ 3441217 h 3700136"/>
              <a:gd name="connsiteX7" fmla="*/ 0 w 2583862"/>
              <a:gd name="connsiteY7" fmla="*/ 301575 h 3700136"/>
              <a:gd name="connsiteX8" fmla="*/ 43972 w 2583862"/>
              <a:gd name="connsiteY8" fmla="*/ 287925 h 3700136"/>
              <a:gd name="connsiteX9" fmla="*/ 250325 w 2583862"/>
              <a:gd name="connsiteY9" fmla="*/ 36335 h 370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3862" h="3700136">
                <a:moveTo>
                  <a:pt x="253988" y="0"/>
                </a:moveTo>
                <a:lnTo>
                  <a:pt x="2583862" y="0"/>
                </a:lnTo>
                <a:lnTo>
                  <a:pt x="2583862" y="3700136"/>
                </a:lnTo>
                <a:lnTo>
                  <a:pt x="253728" y="3700136"/>
                </a:lnTo>
                <a:lnTo>
                  <a:pt x="235898" y="3642698"/>
                </a:lnTo>
                <a:cubicBezTo>
                  <a:pt x="200528" y="3559073"/>
                  <a:pt x="133535" y="3492080"/>
                  <a:pt x="49910" y="3456710"/>
                </a:cubicBezTo>
                <a:lnTo>
                  <a:pt x="0" y="3441217"/>
                </a:lnTo>
                <a:lnTo>
                  <a:pt x="0" y="301575"/>
                </a:lnTo>
                <a:lnTo>
                  <a:pt x="43972" y="287925"/>
                </a:lnTo>
                <a:cubicBezTo>
                  <a:pt x="148503" y="243713"/>
                  <a:pt x="227047" y="150089"/>
                  <a:pt x="250325" y="3633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49E5A71-4D31-660D-6715-D958356C6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6160" y="658368"/>
            <a:ext cx="2587752" cy="370332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8BB2811-0182-74F5-F6E7-C4FFE6627A5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1928" y="663736"/>
            <a:ext cx="5074920" cy="3703320"/>
          </a:xfrm>
          <a:custGeom>
            <a:avLst/>
            <a:gdLst>
              <a:gd name="connsiteX0" fmla="*/ 0 w 5074920"/>
              <a:gd name="connsiteY0" fmla="*/ 0 h 3703320"/>
              <a:gd name="connsiteX1" fmla="*/ 4810755 w 5074920"/>
              <a:gd name="connsiteY1" fmla="*/ 0 h 3703320"/>
              <a:gd name="connsiteX2" fmla="*/ 4813876 w 5074920"/>
              <a:gd name="connsiteY2" fmla="*/ 30966 h 3703320"/>
              <a:gd name="connsiteX3" fmla="*/ 5020229 w 5074920"/>
              <a:gd name="connsiteY3" fmla="*/ 282557 h 3703320"/>
              <a:gd name="connsiteX4" fmla="*/ 5074920 w 5074920"/>
              <a:gd name="connsiteY4" fmla="*/ 299535 h 3703320"/>
              <a:gd name="connsiteX5" fmla="*/ 5074920 w 5074920"/>
              <a:gd name="connsiteY5" fmla="*/ 3437413 h 3703320"/>
              <a:gd name="connsiteX6" fmla="*/ 5030052 w 5074920"/>
              <a:gd name="connsiteY6" fmla="*/ 3451341 h 3703320"/>
              <a:gd name="connsiteX7" fmla="*/ 4823699 w 5074920"/>
              <a:gd name="connsiteY7" fmla="*/ 3702932 h 3703320"/>
              <a:gd name="connsiteX8" fmla="*/ 4823660 w 5074920"/>
              <a:gd name="connsiteY8" fmla="*/ 3703320 h 3703320"/>
              <a:gd name="connsiteX9" fmla="*/ 0 w 5074920"/>
              <a:gd name="connsiteY9" fmla="*/ 3703320 h 370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4920" h="3703320">
                <a:moveTo>
                  <a:pt x="0" y="0"/>
                </a:moveTo>
                <a:lnTo>
                  <a:pt x="4810755" y="0"/>
                </a:lnTo>
                <a:lnTo>
                  <a:pt x="4813876" y="30966"/>
                </a:lnTo>
                <a:cubicBezTo>
                  <a:pt x="4837154" y="144721"/>
                  <a:pt x="4915698" y="238345"/>
                  <a:pt x="5020229" y="282557"/>
                </a:cubicBezTo>
                <a:lnTo>
                  <a:pt x="5074920" y="299535"/>
                </a:lnTo>
                <a:lnTo>
                  <a:pt x="5074920" y="3437413"/>
                </a:lnTo>
                <a:lnTo>
                  <a:pt x="5030052" y="3451341"/>
                </a:lnTo>
                <a:cubicBezTo>
                  <a:pt x="4925521" y="3495554"/>
                  <a:pt x="4846977" y="3589177"/>
                  <a:pt x="4823699" y="3702932"/>
                </a:cubicBezTo>
                <a:lnTo>
                  <a:pt x="4823660" y="3703320"/>
                </a:lnTo>
                <a:lnTo>
                  <a:pt x="0" y="370332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23A0E-5B80-4810-0570-0D2F89CD1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5856" y="4946904"/>
            <a:ext cx="5870448" cy="1499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4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Four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C728F13-3FFF-8B42-9430-62B822E4A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369" r="17111"/>
          <a:stretch/>
        </p:blipFill>
        <p:spPr>
          <a:xfrm rot="10800000">
            <a:off x="0" y="629369"/>
            <a:ext cx="3512848" cy="44425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E18B1C0-99C5-CA07-D593-A4565AEAF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715332" y="0"/>
            <a:ext cx="1840030" cy="301953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D8C9312-D2AC-61A3-AE3E-4EC7960D8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9369" r="17111"/>
          <a:stretch/>
        </p:blipFill>
        <p:spPr>
          <a:xfrm rot="10800000">
            <a:off x="2636501" y="2415448"/>
            <a:ext cx="3512848" cy="4442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C8DAE-7C17-E466-4AB4-63164A6E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43"/>
            <a:ext cx="10515600" cy="481691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8ADBABD-5C50-1F24-92EC-ED06268B56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16" y="777240"/>
            <a:ext cx="4846320" cy="1728216"/>
          </a:xfrm>
          <a:custGeom>
            <a:avLst/>
            <a:gdLst>
              <a:gd name="connsiteX0" fmla="*/ 262308 w 4846320"/>
              <a:gd name="connsiteY0" fmla="*/ 0 h 1728216"/>
              <a:gd name="connsiteX1" fmla="*/ 4846320 w 4846320"/>
              <a:gd name="connsiteY1" fmla="*/ 0 h 1728216"/>
              <a:gd name="connsiteX2" fmla="*/ 4846320 w 4846320"/>
              <a:gd name="connsiteY2" fmla="*/ 1728216 h 1728216"/>
              <a:gd name="connsiteX3" fmla="*/ 0 w 4846320"/>
              <a:gd name="connsiteY3" fmla="*/ 1728216 h 1728216"/>
              <a:gd name="connsiteX4" fmla="*/ 0 w 4846320"/>
              <a:gd name="connsiteY4" fmla="*/ 309787 h 1728216"/>
              <a:gd name="connsiteX5" fmla="*/ 54757 w 4846320"/>
              <a:gd name="connsiteY5" fmla="*/ 292789 h 1728216"/>
              <a:gd name="connsiteX6" fmla="*/ 240746 w 4846320"/>
              <a:gd name="connsiteY6" fmla="*/ 106801 h 17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320" h="1728216">
                <a:moveTo>
                  <a:pt x="262308" y="0"/>
                </a:moveTo>
                <a:lnTo>
                  <a:pt x="4846320" y="0"/>
                </a:lnTo>
                <a:lnTo>
                  <a:pt x="4846320" y="1728216"/>
                </a:lnTo>
                <a:lnTo>
                  <a:pt x="0" y="1728216"/>
                </a:lnTo>
                <a:lnTo>
                  <a:pt x="0" y="309787"/>
                </a:lnTo>
                <a:lnTo>
                  <a:pt x="54757" y="292789"/>
                </a:lnTo>
                <a:cubicBezTo>
                  <a:pt x="138382" y="257419"/>
                  <a:pt x="205375" y="190426"/>
                  <a:pt x="240746" y="106801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941C69D-51F8-64EB-114E-91B9CAF807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816" y="2578608"/>
            <a:ext cx="4846320" cy="3489908"/>
          </a:xfrm>
          <a:custGeom>
            <a:avLst/>
            <a:gdLst>
              <a:gd name="connsiteX0" fmla="*/ 0 w 4846320"/>
              <a:gd name="connsiteY0" fmla="*/ 0 h 3489908"/>
              <a:gd name="connsiteX1" fmla="*/ 4846320 w 4846320"/>
              <a:gd name="connsiteY1" fmla="*/ 0 h 3489908"/>
              <a:gd name="connsiteX2" fmla="*/ 4846320 w 4846320"/>
              <a:gd name="connsiteY2" fmla="*/ 3489908 h 3489908"/>
              <a:gd name="connsiteX3" fmla="*/ 227347 w 4846320"/>
              <a:gd name="connsiteY3" fmla="*/ 3489908 h 3489908"/>
              <a:gd name="connsiteX4" fmla="*/ 217012 w 4846320"/>
              <a:gd name="connsiteY4" fmla="*/ 3470867 h 3489908"/>
              <a:gd name="connsiteX5" fmla="*/ 63246 w 4846320"/>
              <a:gd name="connsiteY5" fmla="*/ 3344245 h 3489908"/>
              <a:gd name="connsiteX6" fmla="*/ 0 w 4846320"/>
              <a:gd name="connsiteY6" fmla="*/ 3324612 h 348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6320" h="3489908">
                <a:moveTo>
                  <a:pt x="0" y="0"/>
                </a:moveTo>
                <a:lnTo>
                  <a:pt x="4846320" y="0"/>
                </a:lnTo>
                <a:lnTo>
                  <a:pt x="4846320" y="3489908"/>
                </a:lnTo>
                <a:lnTo>
                  <a:pt x="227347" y="3489908"/>
                </a:lnTo>
                <a:lnTo>
                  <a:pt x="217012" y="3470867"/>
                </a:lnTo>
                <a:cubicBezTo>
                  <a:pt x="179328" y="3415088"/>
                  <a:pt x="125965" y="3370773"/>
                  <a:pt x="63246" y="3344245"/>
                </a:cubicBezTo>
                <a:lnTo>
                  <a:pt x="0" y="332461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E8FBF62-BD48-3F5C-993D-A7919108FE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0720" y="777240"/>
            <a:ext cx="2478024" cy="2615184"/>
          </a:xfrm>
          <a:custGeom>
            <a:avLst/>
            <a:gdLst>
              <a:gd name="connsiteX0" fmla="*/ 0 w 2478024"/>
              <a:gd name="connsiteY0" fmla="*/ 0 h 2615184"/>
              <a:gd name="connsiteX1" fmla="*/ 2245136 w 2478024"/>
              <a:gd name="connsiteY1" fmla="*/ 0 h 2615184"/>
              <a:gd name="connsiteX2" fmla="*/ 2245982 w 2478024"/>
              <a:gd name="connsiteY2" fmla="*/ 8390 h 2615184"/>
              <a:gd name="connsiteX3" fmla="*/ 2452334 w 2478024"/>
              <a:gd name="connsiteY3" fmla="*/ 259981 h 2615184"/>
              <a:gd name="connsiteX4" fmla="*/ 2478024 w 2478024"/>
              <a:gd name="connsiteY4" fmla="*/ 267956 h 2615184"/>
              <a:gd name="connsiteX5" fmla="*/ 2478024 w 2478024"/>
              <a:gd name="connsiteY5" fmla="*/ 2615184 h 2615184"/>
              <a:gd name="connsiteX6" fmla="*/ 0 w 2478024"/>
              <a:gd name="connsiteY6" fmla="*/ 2615184 h 261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2615184">
                <a:moveTo>
                  <a:pt x="0" y="0"/>
                </a:moveTo>
                <a:lnTo>
                  <a:pt x="2245136" y="0"/>
                </a:lnTo>
                <a:lnTo>
                  <a:pt x="2245982" y="8390"/>
                </a:lnTo>
                <a:cubicBezTo>
                  <a:pt x="2269259" y="122145"/>
                  <a:pt x="2347803" y="215769"/>
                  <a:pt x="2452334" y="259981"/>
                </a:cubicBezTo>
                <a:lnTo>
                  <a:pt x="2478024" y="267956"/>
                </a:lnTo>
                <a:lnTo>
                  <a:pt x="2478024" y="2615184"/>
                </a:lnTo>
                <a:lnTo>
                  <a:pt x="0" y="2615184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0EEE2A-033E-DA9C-1B76-95AE10DF3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0720" y="3465576"/>
            <a:ext cx="2478024" cy="2602940"/>
          </a:xfrm>
          <a:custGeom>
            <a:avLst/>
            <a:gdLst>
              <a:gd name="connsiteX0" fmla="*/ 0 w 2478024"/>
              <a:gd name="connsiteY0" fmla="*/ 0 h 2602940"/>
              <a:gd name="connsiteX1" fmla="*/ 2478024 w 2478024"/>
              <a:gd name="connsiteY1" fmla="*/ 0 h 2602940"/>
              <a:gd name="connsiteX2" fmla="*/ 2478024 w 2478024"/>
              <a:gd name="connsiteY2" fmla="*/ 2439629 h 2602940"/>
              <a:gd name="connsiteX3" fmla="*/ 2421171 w 2478024"/>
              <a:gd name="connsiteY3" fmla="*/ 2457277 h 2602940"/>
              <a:gd name="connsiteX4" fmla="*/ 2267406 w 2478024"/>
              <a:gd name="connsiteY4" fmla="*/ 2583899 h 2602940"/>
              <a:gd name="connsiteX5" fmla="*/ 2257070 w 2478024"/>
              <a:gd name="connsiteY5" fmla="*/ 2602940 h 2602940"/>
              <a:gd name="connsiteX6" fmla="*/ 0 w 2478024"/>
              <a:gd name="connsiteY6" fmla="*/ 2602940 h 260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24" h="2602940">
                <a:moveTo>
                  <a:pt x="0" y="0"/>
                </a:moveTo>
                <a:lnTo>
                  <a:pt x="2478024" y="0"/>
                </a:lnTo>
                <a:lnTo>
                  <a:pt x="2478024" y="2439629"/>
                </a:lnTo>
                <a:lnTo>
                  <a:pt x="2421171" y="2457277"/>
                </a:lnTo>
                <a:cubicBezTo>
                  <a:pt x="2358452" y="2483805"/>
                  <a:pt x="2305089" y="2528120"/>
                  <a:pt x="2267406" y="2583899"/>
                </a:cubicBezTo>
                <a:lnTo>
                  <a:pt x="2257070" y="2602940"/>
                </a:lnTo>
                <a:lnTo>
                  <a:pt x="0" y="260294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88B8-57DD-7EAE-C8A8-2AAC3A3A0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5984" y="649224"/>
            <a:ext cx="2587752" cy="5541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0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92A9199-69B2-8EC5-52DC-BC6490C3A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522" y="501472"/>
            <a:ext cx="2525798" cy="5987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D10FE-7D00-604D-2AAC-844E02DC6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1453896"/>
            <a:ext cx="4672584" cy="1243584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F4796-C9F4-2061-7885-8185FBE0B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670048"/>
            <a:ext cx="4910328" cy="996696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E32C7F-41E5-326F-0412-00CD25EFF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256" y="4297680"/>
            <a:ext cx="3986784" cy="1380744"/>
          </a:xfrm>
        </p:spPr>
        <p:txBody>
          <a:bodyPr lIns="91440" tIns="45720" rIns="91440">
            <a:noAutofit/>
          </a:bodyPr>
          <a:lstStyle>
            <a:lvl1pPr marL="0" indent="0" algn="ctr">
              <a:buNone/>
              <a:defRPr sz="3600" b="1" cap="all" spc="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E0AD5D1-ACD0-3F28-AF5A-E92DC467A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25896" y="813816"/>
            <a:ext cx="5312664" cy="5321808"/>
          </a:xfrm>
          <a:custGeom>
            <a:avLst/>
            <a:gdLst>
              <a:gd name="connsiteX0" fmla="*/ 366730 w 5312664"/>
              <a:gd name="connsiteY0" fmla="*/ 0 h 5321808"/>
              <a:gd name="connsiteX1" fmla="*/ 4947426 w 5312664"/>
              <a:gd name="connsiteY1" fmla="*/ 0 h 5321808"/>
              <a:gd name="connsiteX2" fmla="*/ 5240247 w 5312664"/>
              <a:gd name="connsiteY2" fmla="*/ 359280 h 5321808"/>
              <a:gd name="connsiteX3" fmla="*/ 5312664 w 5312664"/>
              <a:gd name="connsiteY3" fmla="*/ 366580 h 5321808"/>
              <a:gd name="connsiteX4" fmla="*/ 5312664 w 5312664"/>
              <a:gd name="connsiteY4" fmla="*/ 4955229 h 5321808"/>
              <a:gd name="connsiteX5" fmla="*/ 5240247 w 5312664"/>
              <a:gd name="connsiteY5" fmla="*/ 4962529 h 5321808"/>
              <a:gd name="connsiteX6" fmla="*/ 4947426 w 5312664"/>
              <a:gd name="connsiteY6" fmla="*/ 5321808 h 5321808"/>
              <a:gd name="connsiteX7" fmla="*/ 366730 w 5312664"/>
              <a:gd name="connsiteY7" fmla="*/ 5321808 h 5321808"/>
              <a:gd name="connsiteX8" fmla="*/ 0 w 5312664"/>
              <a:gd name="connsiteY8" fmla="*/ 4955078 h 5321808"/>
              <a:gd name="connsiteX9" fmla="*/ 0 w 5312664"/>
              <a:gd name="connsiteY9" fmla="*/ 366730 h 5321808"/>
              <a:gd name="connsiteX10" fmla="*/ 366730 w 5312664"/>
              <a:gd name="connsiteY10" fmla="*/ 0 h 53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2664" h="5321808">
                <a:moveTo>
                  <a:pt x="366730" y="0"/>
                </a:moveTo>
                <a:lnTo>
                  <a:pt x="4947426" y="0"/>
                </a:lnTo>
                <a:cubicBezTo>
                  <a:pt x="4947426" y="177222"/>
                  <a:pt x="5073135" y="325083"/>
                  <a:pt x="5240247" y="359280"/>
                </a:cubicBezTo>
                <a:lnTo>
                  <a:pt x="5312664" y="366580"/>
                </a:lnTo>
                <a:lnTo>
                  <a:pt x="5312664" y="4955229"/>
                </a:lnTo>
                <a:lnTo>
                  <a:pt x="5240247" y="4962529"/>
                </a:lnTo>
                <a:cubicBezTo>
                  <a:pt x="5073135" y="4996725"/>
                  <a:pt x="4947426" y="5144587"/>
                  <a:pt x="4947426" y="5321808"/>
                </a:cubicBezTo>
                <a:lnTo>
                  <a:pt x="366730" y="5321808"/>
                </a:lnTo>
                <a:cubicBezTo>
                  <a:pt x="366730" y="5119269"/>
                  <a:pt x="202539" y="4955078"/>
                  <a:pt x="0" y="4955078"/>
                </a:cubicBezTo>
                <a:lnTo>
                  <a:pt x="0" y="366730"/>
                </a:lnTo>
                <a:cubicBezTo>
                  <a:pt x="202539" y="366730"/>
                  <a:pt x="366730" y="202539"/>
                  <a:pt x="36673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AA69B4-5CF0-F296-E965-54F2F50400B4}"/>
              </a:ext>
            </a:extLst>
          </p:cNvPr>
          <p:cNvCxnSpPr>
            <a:cxnSpLocks/>
          </p:cNvCxnSpPr>
          <p:nvPr userDrawn="1"/>
        </p:nvCxnSpPr>
        <p:spPr>
          <a:xfrm>
            <a:off x="3075542" y="3785286"/>
            <a:ext cx="107632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C3D89DC-5B52-9509-3027-F7A05B7C41A1}"/>
              </a:ext>
            </a:extLst>
          </p:cNvPr>
          <p:cNvSpPr/>
          <p:nvPr userDrawn="1"/>
        </p:nvSpPr>
        <p:spPr>
          <a:xfrm>
            <a:off x="2866767" y="3768810"/>
            <a:ext cx="61785" cy="617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99712-7AFC-5B14-54C5-7EDFA13F2615}"/>
              </a:ext>
            </a:extLst>
          </p:cNvPr>
          <p:cNvCxnSpPr>
            <a:cxnSpLocks/>
          </p:cNvCxnSpPr>
          <p:nvPr userDrawn="1"/>
        </p:nvCxnSpPr>
        <p:spPr>
          <a:xfrm>
            <a:off x="1617442" y="3789405"/>
            <a:ext cx="107632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0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FD5A4-5836-0267-5379-01B95619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0D374-7B32-D571-770E-632D7118D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52A62-A33B-76FB-0CDC-E0F16BD97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574F1-57F2-5832-9E47-8400B47E5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6111-3469-A330-410F-A75D784E5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E3632-0B29-CC42-AE31-A319980E9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5526C1-2632-9152-9F84-DBF793A69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8800" y="914400"/>
            <a:ext cx="4658360" cy="1152144"/>
          </a:xfrm>
        </p:spPr>
        <p:txBody>
          <a:bodyPr anchor="t"/>
          <a:lstStyle/>
          <a:p>
            <a:r>
              <a:rPr lang="en-US" b="1" dirty="0" err="1"/>
              <a:t>Welcame</a:t>
            </a:r>
            <a:endParaRPr lang="en-US" b="1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85C93481-BFD5-8674-1316-67ACF92E0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167" y="1991360"/>
            <a:ext cx="5444319" cy="1372942"/>
          </a:xfrm>
        </p:spPr>
        <p:txBody>
          <a:bodyPr/>
          <a:lstStyle/>
          <a:p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 وسائل الاعلام في تعزيز الشفافية ومواجهه الفساد المالي والاداري في مؤسسات الدولة</a:t>
            </a:r>
          </a:p>
          <a:p>
            <a:endParaRPr lang="ar-IQ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IQ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م.م سجى كنعان عزت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0621D98-328E-8E77-E95C-02592DA770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847136" y="806825"/>
            <a:ext cx="5312664" cy="5149358"/>
          </a:xfrm>
        </p:spPr>
      </p:pic>
      <p:sp>
        <p:nvSpPr>
          <p:cNvPr id="28" name="Plaque 27">
            <a:extLst>
              <a:ext uri="{FF2B5EF4-FFF2-40B4-BE49-F238E27FC236}">
                <a16:creationId xmlns:a16="http://schemas.microsoft.com/office/drawing/2014/main" id="{1A33DB61-93BF-39F1-7072-D46CD515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01868" y="543696"/>
            <a:ext cx="5820032" cy="5795319"/>
          </a:xfrm>
          <a:prstGeom prst="plaqu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4" y="81022"/>
            <a:ext cx="6759695" cy="6776977"/>
          </a:xfrm>
        </p:spPr>
        <p:txBody>
          <a:bodyPr>
            <a:normAutofit/>
          </a:bodyPr>
          <a:lstStyle/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مراقبة اداء المؤسسات الحكومية: من خلال متابعة جودة الخدمات وسرعة الانجاز، والالتزام بالانظمة، ومقارنة اداء المؤسسات المختلفة لأظهار الاختلافات والقصور.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الضغط على المسؤولين من خلال الرأي العام: عندما تكشف قضية فساد اداري في الاعلام ، يتولد ضغط اجتماعي وسياسي يدفع المسؤولين لاتخاذ اجراءات تصحيحية.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نشر ثقافة النزاهة: من خلال تقديم برامج تثقيفية حول اهمية الادارة الجيدة والحوكمة، وتوعية المجتمع بخطورة الرشوة والواسطة وتأثيرها على التنمية.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استضافة المسؤولين ومساءلتهم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الاصلاح الاداري: من خلال نشر المبادرات الحكومية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58" r="23458"/>
          <a:stretch/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331734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49E7CC-82A8-424E-9D98-3D5A9734586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1495025"/>
              </p:ext>
            </p:extLst>
          </p:nvPr>
        </p:nvGraphicFramePr>
        <p:xfrm>
          <a:off x="116541" y="80682"/>
          <a:ext cx="11896165" cy="669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2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4088AA-5C8F-2DCC-05A7-02BA52AE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73215"/>
            <a:ext cx="5683169" cy="2384385"/>
          </a:xfrm>
        </p:spPr>
        <p:txBody>
          <a:bodyPr/>
          <a:lstStyle/>
          <a:p>
            <a:r>
              <a:rPr lang="en-US" sz="11500" b="1" dirty="0"/>
              <a:t>Thank you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682D423-DFD8-FAC5-6FC5-A4216151A3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/>
        </p:blipFill>
        <p:spPr>
          <a:xfrm>
            <a:off x="5765086" y="-5782"/>
            <a:ext cx="6426914" cy="6863782"/>
          </a:xfrm>
        </p:spPr>
      </p:pic>
      <p:sp>
        <p:nvSpPr>
          <p:cNvPr id="19" name="Plaque 18">
            <a:extLst>
              <a:ext uri="{FF2B5EF4-FFF2-40B4-BE49-F238E27FC236}">
                <a16:creationId xmlns:a16="http://schemas.microsoft.com/office/drawing/2014/main" id="{5757883A-B4FB-BAB5-7E67-E4B0ADE55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5086" y="543696"/>
            <a:ext cx="5820032" cy="5795319"/>
          </a:xfrm>
          <a:prstGeom prst="plaqu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66D1A559-BFE0-A548-E406-74002A40214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184915" y="590296"/>
            <a:ext cx="4908430" cy="5609969"/>
          </a:xfrm>
        </p:spPr>
        <p:txBody>
          <a:bodyPr/>
          <a:lstStyle/>
          <a:p>
            <a:pPr algn="just" rtl="1"/>
            <a:r>
              <a:rPr lang="ar-IQ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مفهوم وسائل الاعلام : هي الادوات والطرق التي تستخدم لنقل المعلومات والاخبار والرسائل والمعارف الى الجمهور، وتهدف الى التأثيرفي الرأي العام، وتثقيف الناس، واعلامهم بما يحدث حولهم ، بالأضافة الى الترفيه.</a:t>
            </a:r>
          </a:p>
          <a:p>
            <a:pPr algn="just" rtl="1"/>
            <a:endParaRPr lang="ar-IQ" sz="32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 rtl="1"/>
            <a:r>
              <a:rPr lang="ar-IQ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وتشمل وسائل الاعلام انواعاً متعددة، اهمها: </a:t>
            </a:r>
          </a:p>
          <a:p>
            <a:pPr algn="just" rtl="1"/>
            <a:r>
              <a:rPr lang="ar-IQ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1-الاعلام التقليدي: مثل الصحف والمجلات والاذاعة والتلفزيون .</a:t>
            </a:r>
          </a:p>
          <a:p>
            <a:pPr algn="just" rtl="1"/>
            <a:r>
              <a:rPr lang="ar-IQ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2-الإعلام الرقمي: مثل مواقع الانترنت، منصات التواصل الاجتماعي، والبودكاست.</a:t>
            </a:r>
          </a:p>
          <a:p>
            <a:pPr algn="just" rtl="1"/>
            <a:r>
              <a:rPr lang="ar-IQ" sz="32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الاعلام التفاعلي: الذي يسمح للجمهور بالمشاركة والتفاعل ، مثل التعليقات والبث المباشر.</a:t>
            </a:r>
            <a:endParaRPr lang="en-US" sz="32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89EBD036-0C59-FD17-EE7F-C970A903BA9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/>
          <a:stretch/>
        </p:blipFill>
        <p:spPr>
          <a:xfrm>
            <a:off x="5349240" y="657735"/>
            <a:ext cx="5959990" cy="2977330"/>
          </a:xfrm>
        </p:spPr>
      </p:pic>
      <p:pic>
        <p:nvPicPr>
          <p:cNvPr id="92" name="Picture Placeholder 91">
            <a:extLst>
              <a:ext uri="{FF2B5EF4-FFF2-40B4-BE49-F238E27FC236}">
                <a16:creationId xmlns:a16="http://schemas.microsoft.com/office/drawing/2014/main" id="{4444187C-EC1A-0511-C4ED-D60E018DF63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/>
          <a:stretch/>
        </p:blipFill>
        <p:spPr>
          <a:xfrm>
            <a:off x="5349240" y="3635066"/>
            <a:ext cx="2907792" cy="2455269"/>
          </a:xfrm>
        </p:spPr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DC0861BA-E1E3-8A59-5496-255BA4E75C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/>
        </p:blipFill>
        <p:spPr>
          <a:xfrm>
            <a:off x="8257032" y="3635067"/>
            <a:ext cx="3081528" cy="2455269"/>
          </a:xfrm>
        </p:spPr>
      </p:pic>
      <p:sp>
        <p:nvSpPr>
          <p:cNvPr id="41" name="Plaque 40">
            <a:extLst>
              <a:ext uri="{FF2B5EF4-FFF2-40B4-BE49-F238E27FC236}">
                <a16:creationId xmlns:a16="http://schemas.microsoft.com/office/drawing/2014/main" id="{C2E6B514-636D-C1EF-DFB7-72ABB0DF8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43" y="590297"/>
            <a:ext cx="6366200" cy="5609969"/>
          </a:xfrm>
          <a:prstGeom prst="plaque">
            <a:avLst>
              <a:gd name="adj" fmla="val 1199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 hidden="1">
            <a:extLst>
              <a:ext uri="{FF2B5EF4-FFF2-40B4-BE49-F238E27FC236}">
                <a16:creationId xmlns:a16="http://schemas.microsoft.com/office/drawing/2014/main" id="{5DA050B8-7536-91CC-87BE-69FB876930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843"/>
            <a:ext cx="10515600" cy="481691"/>
          </a:xfrm>
        </p:spPr>
        <p:txBody>
          <a:bodyPr>
            <a:normAutofit fontScale="90000"/>
          </a:bodyPr>
          <a:lstStyle/>
          <a:p>
            <a:r>
              <a:rPr lang="en-US" dirty="0"/>
              <a:t>Slide 3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A779AAA-5EF4-4084-9E86-00A831E16D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6285407"/>
              </p:ext>
            </p:extLst>
          </p:nvPr>
        </p:nvGraphicFramePr>
        <p:xfrm>
          <a:off x="839041" y="69448"/>
          <a:ext cx="10237931" cy="20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C526A031-13C0-7029-0714-CDDB17CF32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/>
          <a:stretch/>
        </p:blipFill>
        <p:spPr>
          <a:xfrm>
            <a:off x="859535" y="2286000"/>
            <a:ext cx="3270593" cy="3904486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F35B734-7366-4F0F-7F66-E904A6EDD8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/>
          <a:stretch/>
        </p:blipFill>
        <p:spPr>
          <a:xfrm>
            <a:off x="8085357" y="2300062"/>
            <a:ext cx="3247108" cy="3904487"/>
          </a:xfrm>
        </p:spPr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62A59BFA-0B72-70CA-ABDC-8848D1E311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/>
          <a:srcRect/>
          <a:stretch/>
        </p:blipFill>
        <p:spPr>
          <a:xfrm>
            <a:off x="4130129" y="2300062"/>
            <a:ext cx="3955228" cy="3890424"/>
          </a:xfrm>
        </p:spPr>
      </p:pic>
      <p:sp>
        <p:nvSpPr>
          <p:cNvPr id="23" name="Plaque 22">
            <a:extLst>
              <a:ext uri="{FF2B5EF4-FFF2-40B4-BE49-F238E27FC236}">
                <a16:creationId xmlns:a16="http://schemas.microsoft.com/office/drawing/2014/main" id="{3288AB2F-55B2-CECE-DE58-81EC9EC8C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924" y="2126973"/>
            <a:ext cx="10809639" cy="4222250"/>
          </a:xfrm>
          <a:prstGeom prst="plaque">
            <a:avLst>
              <a:gd name="adj" fmla="val 14102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4" y="81022"/>
            <a:ext cx="6759695" cy="6776977"/>
          </a:xfrm>
        </p:spPr>
        <p:txBody>
          <a:bodyPr>
            <a:normAutofit/>
          </a:bodyPr>
          <a:lstStyle/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اهداف وسائل الاعلام؟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1-أهداف معرفية( توفير المعلومات): من خلال ،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تزويد الجمهور بالأخبار والمعلومات حول الأحداث المحلية والعالمية.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شرح السياسات والقرارات الحكومية وتفسيرها.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رفع مستوى الوعي بقضايا المجتمع مثل الصحة والبيئة والتعليم.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اهداف توعوية وثقافية: من خلال :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نشر الوعي الاجتماعي وتعزيز القيم الايجابية 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الحفاظ على الهوية الثقافية 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تعزيز ثقافة الحوار واحترام الرأي المختلف </a:t>
            </a:r>
          </a:p>
          <a:p>
            <a:pPr marL="742950" indent="-742950" algn="just" rtl="1">
              <a:buAutoNum type="arabic1Minus"/>
            </a:pP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843" r="23843"/>
          <a:stretch/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10913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4" y="81022"/>
            <a:ext cx="6759695" cy="6776977"/>
          </a:xfrm>
        </p:spPr>
        <p:txBody>
          <a:bodyPr>
            <a:normAutofit/>
          </a:bodyPr>
          <a:lstStyle/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اهداف رقابية: مثل ،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مراقبة اداء الحكومة والمؤسسات وكشف الفساد.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مسائلة المسؤولين عبر البرامج الحوارية والتقارير الاستقصائية.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حماية حقوق المواطنين 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اهداف ترفيهية: تقديم محتوى ترفيهي مثل المسلسلات والافلام والبرامج الرياضية والمنوعات 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أهداف اقتصادية: وذلك من خلال :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الاقتصاد عبر الاعلانات والتسويق للمنتجات.</a:t>
            </a:r>
          </a:p>
          <a:p>
            <a:pPr marL="742950" indent="-742950" algn="just" rtl="1">
              <a:buAutoNum type="arabic1Minus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توفير فرص عمل للعاملين ، والتأثير على سلوك المستهلكين وتحريك السوق.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223" r="29223"/>
          <a:stretch/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6577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4" y="81022"/>
            <a:ext cx="6759695" cy="6776977"/>
          </a:xfrm>
        </p:spPr>
        <p:txBody>
          <a:bodyPr>
            <a:normAutofit/>
          </a:bodyPr>
          <a:lstStyle/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6- اهداف اجتماعية: وذلك من خلال 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تعزيز التضامن الاجتماعي في الازمات والكوارث 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الحملات المجتمعية مثل حملات الصحة العامة والتبرع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ابراز المشكلات الاجتماعية لتشجيع حلولها.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7- اهداف سياسية : من خلال،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دعم المشاركة السياسية من خلال توعية المواطنين بالانتخابات والانظمة.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تشكيل الراي العام في القضايا الكبرى.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توفير منصة للتواصل بين القادة والجمهور.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042" r="31042"/>
          <a:stretch/>
        </p:blipFill>
        <p:spPr>
          <a:xfrm>
            <a:off x="107950" y="19096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8068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5" y="173619"/>
            <a:ext cx="6759616" cy="6435524"/>
          </a:xfrm>
        </p:spPr>
        <p:txBody>
          <a:bodyPr>
            <a:normAutofit fontScale="62500" lnSpcReduction="20000"/>
          </a:bodyPr>
          <a:lstStyle/>
          <a:p>
            <a:pPr algn="just" rtl="1"/>
            <a:r>
              <a:rPr lang="ar-IQ" sz="6000" b="1" u="sng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 وسائل الاعلام في الكشف عن الفساد المالي</a:t>
            </a:r>
          </a:p>
          <a:p>
            <a:pPr algn="just" rtl="1"/>
            <a:r>
              <a:rPr lang="ar-IQ" sz="6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تلعب وسائل الاعلام دوراً محورياً في الكشف عن الفساد المالي ، من خلال:</a:t>
            </a:r>
          </a:p>
          <a:p>
            <a:pPr algn="just" rtl="1"/>
            <a:r>
              <a:rPr lang="ar-IQ" sz="6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1-التحقيقات الاستقصائية: من خلال جمع الوثائق وتحليل البيانات المالية ، هذه التحقيقات غالباً ما تكشف ممارسات غير قانونية مثل الرشاوي والتلاعب بالاموال او اساءة استخدام السلطة.</a:t>
            </a:r>
          </a:p>
          <a:p>
            <a:pPr algn="just" rtl="1"/>
            <a:r>
              <a:rPr lang="ar-IQ" sz="6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2-فضح التجاوزات امام الرأي العام: من خلال نشر قصص الفساد المالي الذي يحدث في المؤسسات </a:t>
            </a:r>
          </a:p>
          <a:p>
            <a:pPr algn="just" rtl="1"/>
            <a:r>
              <a:rPr lang="ar-IQ" sz="6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3-تعزيز الشفافية: الاعلام يسلط الضوء على كيفية ادارة الاموال العامة ، مما يشجع المؤسسات على الالتزام بمعايير الشفافية لتجنب الفضيحة الاعلامية</a:t>
            </a:r>
            <a:endParaRPr lang="en-US" sz="60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58" r="23458"/>
          <a:stretch/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398433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5" y="173619"/>
            <a:ext cx="6759616" cy="6435524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مراقبة المال العام: تقوم وسائل الاعلام بمتابعة الصفقات الكبرى والمناقصات والموازنات الحكومية ، ورصد اي خلل او تجاوز يمكن ان يتحول بسرعة الى قضية رأي عام عبر الاعلام.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5- تحريك الجهات الرقابية والقضائية: من خلا فتح ملفات تحقيق بناءً على تقارير اعلامية موثوقة ، خاصة في الدول التي تحترم حرية الصحافة.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6- توعية المواطنين: الاعلام يرفع وعي المجتمع حول خطورة الفساد المالي وآثاره على الاقتصاد والخدمات ، وتشجيع المواطنين على الابلاغ عن حالات الفساد.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7- خلق بيئة رادعة: عندما يدرك المسؤولون ان الاعلام يراقب ادائهم يقل احتمال ارتكابهم لممارسات الفساد بسبب الخوف من الفضح والمحاسبة.</a:t>
            </a: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484" r="23484"/>
          <a:stretch>
            <a:fillRect/>
          </a:stretch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112869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66DC-708D-4AD3-999A-43DFB120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5" y="173619"/>
            <a:ext cx="6759616" cy="6435524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ar-IQ" sz="3600" b="1" u="sng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دور الاعلام في الكشف عن الفساد الاداري؟</a:t>
            </a:r>
          </a:p>
          <a:p>
            <a:pPr algn="just" rtl="1"/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تلعب وسائل الاعلام دوراً اساسياً يشبه دورها في مكافحة الفساد المالي ، لكن التركيز هنا اكبر من خلال :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كشف التجاوزات الادارية: من خلال التحقيق في حالات المحاباة ، الواسطات ، التعيينات غير المستحقة، واساءة استخدام المنصب وهنا دور وسائل الاعلام في الكشف عن هكذا امور من خلال نشر تقارير تكشف سوء الادارة داخل المؤسسات الحكومية والخاصة.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r>
              <a:rPr lang="ar-IQ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تسليط الضوء على شكاوي المواطنين: من خلال استقبال شكاوي الناس ونشرها عبر وسائل الاعلام خاصة فيما يتعلق بتعطيل مصالحهم او سوء تعامل الموظفين.</a:t>
            </a: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ar-IQ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 algn="just" rtl="1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363320-6B2F-4878-A23E-426FF2586D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605" r="27605"/>
          <a:stretch/>
        </p:blipFill>
        <p:spPr>
          <a:xfrm>
            <a:off x="107950" y="173038"/>
            <a:ext cx="5124450" cy="6435725"/>
          </a:xfrm>
        </p:spPr>
      </p:pic>
    </p:spTree>
    <p:extLst>
      <p:ext uri="{BB962C8B-B14F-4D97-AF65-F5344CB8AC3E}">
        <p14:creationId xmlns:p14="http://schemas.microsoft.com/office/powerpoint/2010/main" val="38645528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elebrationLife">
      <a:dk1>
        <a:srgbClr val="000000"/>
      </a:dk1>
      <a:lt1>
        <a:srgbClr val="FFFFFF"/>
      </a:lt1>
      <a:dk2>
        <a:srgbClr val="6B705C"/>
      </a:dk2>
      <a:lt2>
        <a:srgbClr val="E8E8E8"/>
      </a:lt2>
      <a:accent1>
        <a:srgbClr val="A5A48C"/>
      </a:accent1>
      <a:accent2>
        <a:srgbClr val="D8E2DB"/>
      </a:accent2>
      <a:accent3>
        <a:srgbClr val="FECDB2"/>
      </a:accent3>
      <a:accent4>
        <a:srgbClr val="F3ABB7"/>
      </a:accent4>
      <a:accent5>
        <a:srgbClr val="9D8089"/>
      </a:accent5>
      <a:accent6>
        <a:srgbClr val="6C6775"/>
      </a:accent6>
      <a:hlink>
        <a:srgbClr val="467886"/>
      </a:hlink>
      <a:folHlink>
        <a:srgbClr val="96607D"/>
      </a:folHlink>
    </a:clrScheme>
    <a:fontScheme name="Custom 67">
      <a:majorFont>
        <a:latin typeface="Kunstler Scrip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lebration Of Life_win32_CP_V6" id="{55EF2AB7-449D-4F1B-B896-23A59C6D37E6}" vid="{2B181465-D83F-4DF8-9FD7-B6E530628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839EC5-1F24-4842-9804-599FBEE4C6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B558109-256E-4468-B9C8-403070E910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A666E-18DE-47EF-855B-5F50D09EF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Memorial photo album</Template>
  <TotalTime>222</TotalTime>
  <Words>698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Arabic Typesetting</vt:lpstr>
      <vt:lpstr>Arial</vt:lpstr>
      <vt:lpstr>Gill Sans Nova Light</vt:lpstr>
      <vt:lpstr>Kunstler Script</vt:lpstr>
      <vt:lpstr>Custom</vt:lpstr>
      <vt:lpstr>Welcame</vt:lpstr>
      <vt:lpstr>PowerPoint Presentation</vt:lpstr>
      <vt:lpstr>Slide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Welcame</dc:title>
  <dc:creator>HP</dc:creator>
  <cp:lastModifiedBy>HP</cp:lastModifiedBy>
  <cp:revision>4</cp:revision>
  <dcterms:created xsi:type="dcterms:W3CDTF">2025-11-24T08:31:44Z</dcterms:created>
  <dcterms:modified xsi:type="dcterms:W3CDTF">2025-11-30T09:18:26Z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