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56" r:id="rId2"/>
    <p:sldId id="274" r:id="rId3"/>
    <p:sldId id="257" r:id="rId4"/>
    <p:sldId id="258" r:id="rId5"/>
    <p:sldId id="276" r:id="rId6"/>
    <p:sldId id="259" r:id="rId7"/>
    <p:sldId id="260" r:id="rId8"/>
    <p:sldId id="277" r:id="rId9"/>
    <p:sldId id="278" r:id="rId10"/>
    <p:sldId id="279" r:id="rId11"/>
    <p:sldId id="283" r:id="rId12"/>
    <p:sldId id="261" r:id="rId13"/>
    <p:sldId id="262" r:id="rId14"/>
    <p:sldId id="264" r:id="rId15"/>
    <p:sldId id="270" r:id="rId16"/>
    <p:sldId id="288" r:id="rId17"/>
    <p:sldId id="285"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5981" autoAdjust="0"/>
  </p:normalViewPr>
  <p:slideViewPr>
    <p:cSldViewPr snapToGrid="0" snapToObjects="1">
      <p:cViewPr varScale="1">
        <p:scale>
          <a:sx n="39" d="100"/>
          <a:sy n="39" d="100"/>
        </p:scale>
        <p:origin x="1416" y="4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_rels/data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png"/><Relationship Id="rId1" Type="http://schemas.openxmlformats.org/officeDocument/2006/relationships/image" Target="../media/image10.jpg"/><Relationship Id="rId5" Type="http://schemas.openxmlformats.org/officeDocument/2006/relationships/image" Target="../media/image14.png"/><Relationship Id="rId4" Type="http://schemas.openxmlformats.org/officeDocument/2006/relationships/image" Target="../media/image13.jpeg"/></Relationships>
</file>

<file path=ppt/diagrams/_rels/data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image" Target="../media/image17.jpeg"/><Relationship Id="rId5" Type="http://schemas.openxmlformats.org/officeDocument/2006/relationships/image" Target="../media/image21.jpg"/><Relationship Id="rId4" Type="http://schemas.openxmlformats.org/officeDocument/2006/relationships/image" Target="../media/image20.png"/></Relationships>
</file>

<file path=ppt/diagrams/_rels/data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image" Target="../media/image22.jpg"/><Relationship Id="rId4" Type="http://schemas.openxmlformats.org/officeDocument/2006/relationships/image" Target="../media/image25.jpg"/></Relationships>
</file>

<file path=ppt/diagrams/_rels/drawing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png"/><Relationship Id="rId1" Type="http://schemas.openxmlformats.org/officeDocument/2006/relationships/image" Target="../media/image10.jpg"/><Relationship Id="rId5" Type="http://schemas.openxmlformats.org/officeDocument/2006/relationships/image" Target="../media/image14.png"/><Relationship Id="rId4" Type="http://schemas.openxmlformats.org/officeDocument/2006/relationships/image" Target="../media/image13.jpeg"/></Relationships>
</file>

<file path=ppt/diagrams/_rels/drawing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image" Target="../media/image17.jpeg"/><Relationship Id="rId5" Type="http://schemas.openxmlformats.org/officeDocument/2006/relationships/image" Target="../media/image21.jpg"/><Relationship Id="rId4" Type="http://schemas.openxmlformats.org/officeDocument/2006/relationships/image" Target="../media/image20.png"/></Relationships>
</file>

<file path=ppt/diagrams/_rels/drawing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image" Target="../media/image22.jpg"/><Relationship Id="rId4" Type="http://schemas.openxmlformats.org/officeDocument/2006/relationships/image" Target="../media/image25.jpg"/></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4B44051-5761-4E6B-9900-F728C9766571}" type="doc">
      <dgm:prSet loTypeId="urn:microsoft.com/office/officeart/2005/8/layout/hList7" loCatId="relationship" qsTypeId="urn:microsoft.com/office/officeart/2005/8/quickstyle/simple3" qsCatId="simple" csTypeId="urn:microsoft.com/office/officeart/2005/8/colors/accent0_2" csCatId="mainScheme" phldr="1"/>
      <dgm:spPr/>
    </dgm:pt>
    <dgm:pt modelId="{1F344EB2-699A-49AE-AD2D-E140B034D1A9}">
      <dgm:prSet phldrT="[Text]"/>
      <dgm:spPr/>
      <dgm:t>
        <a:bodyPr/>
        <a:lstStyle/>
        <a:p>
          <a:pPr rtl="1">
            <a:buFont typeface="Arial" panose="020B0604020202020204" pitchFamily="34" charset="0"/>
            <a:buChar char="•"/>
          </a:pPr>
          <a:endParaRPr lang="ar-IQ" dirty="0"/>
        </a:p>
      </dgm:t>
    </dgm:pt>
    <dgm:pt modelId="{18EB4EF2-F4F1-49CE-92AB-D69C91CC7472}" type="parTrans" cxnId="{7AF810AB-F4FC-42AC-A551-6F02B118EB38}">
      <dgm:prSet/>
      <dgm:spPr/>
      <dgm:t>
        <a:bodyPr/>
        <a:lstStyle/>
        <a:p>
          <a:pPr rtl="1"/>
          <a:endParaRPr lang="ar-IQ"/>
        </a:p>
      </dgm:t>
    </dgm:pt>
    <dgm:pt modelId="{ABA6B257-4D45-45D4-B897-C3881F39D39B}" type="sibTrans" cxnId="{7AF810AB-F4FC-42AC-A551-6F02B118EB38}">
      <dgm:prSet/>
      <dgm:spPr/>
      <dgm:t>
        <a:bodyPr/>
        <a:lstStyle/>
        <a:p>
          <a:pPr rtl="1"/>
          <a:endParaRPr lang="ar-IQ"/>
        </a:p>
      </dgm:t>
    </dgm:pt>
    <dgm:pt modelId="{1565EBA5-6BE8-4DA4-BEAA-4C20731DFD6A}">
      <dgm:prSet phldrT="[Text]"/>
      <dgm:spPr/>
      <dgm:t>
        <a:bodyPr/>
        <a:lstStyle/>
        <a:p>
          <a:pPr rtl="1">
            <a:buFont typeface="Arial" panose="020B0604020202020204" pitchFamily="34" charset="0"/>
            <a:buChar char="•"/>
          </a:pPr>
          <a:endParaRPr lang="ar-IQ" dirty="0"/>
        </a:p>
      </dgm:t>
    </dgm:pt>
    <dgm:pt modelId="{2D262D92-0DB5-4846-B664-A7B823544B50}" type="parTrans" cxnId="{2565AB45-6CCF-4B41-B020-3975D184C9A6}">
      <dgm:prSet/>
      <dgm:spPr/>
      <dgm:t>
        <a:bodyPr/>
        <a:lstStyle/>
        <a:p>
          <a:pPr rtl="1"/>
          <a:endParaRPr lang="ar-IQ"/>
        </a:p>
      </dgm:t>
    </dgm:pt>
    <dgm:pt modelId="{A378AEE6-8FB3-4FD6-ABD7-014E17741A8C}" type="sibTrans" cxnId="{2565AB45-6CCF-4B41-B020-3975D184C9A6}">
      <dgm:prSet/>
      <dgm:spPr/>
      <dgm:t>
        <a:bodyPr/>
        <a:lstStyle/>
        <a:p>
          <a:pPr rtl="1"/>
          <a:endParaRPr lang="ar-IQ"/>
        </a:p>
      </dgm:t>
    </dgm:pt>
    <dgm:pt modelId="{25798B00-2FC8-4BCF-BB4F-F651CE4DC023}">
      <dgm:prSet phldrT="[Text]"/>
      <dgm:spPr/>
      <dgm:t>
        <a:bodyPr/>
        <a:lstStyle/>
        <a:p>
          <a:pPr rtl="1">
            <a:buFont typeface="Arial" panose="020B0604020202020204" pitchFamily="34" charset="0"/>
            <a:buChar char="•"/>
          </a:pPr>
          <a:endParaRPr lang="ar-IQ" dirty="0"/>
        </a:p>
      </dgm:t>
    </dgm:pt>
    <dgm:pt modelId="{BD26806B-52BE-412B-870E-1AC8622FEB63}" type="parTrans" cxnId="{739280F4-FF3B-4DBC-B136-B5F665DB1A66}">
      <dgm:prSet/>
      <dgm:spPr/>
      <dgm:t>
        <a:bodyPr/>
        <a:lstStyle/>
        <a:p>
          <a:pPr rtl="1"/>
          <a:endParaRPr lang="ar-IQ"/>
        </a:p>
      </dgm:t>
    </dgm:pt>
    <dgm:pt modelId="{BE58EEE5-2F4E-4B20-A9BE-F94B246B28EE}" type="sibTrans" cxnId="{739280F4-FF3B-4DBC-B136-B5F665DB1A66}">
      <dgm:prSet/>
      <dgm:spPr/>
      <dgm:t>
        <a:bodyPr/>
        <a:lstStyle/>
        <a:p>
          <a:pPr rtl="1"/>
          <a:endParaRPr lang="ar-IQ"/>
        </a:p>
      </dgm:t>
    </dgm:pt>
    <dgm:pt modelId="{C4D1E73A-04AC-4F58-8893-A270A44E2A30}">
      <dgm:prSet phldrT="[Text]"/>
      <dgm:spPr/>
      <dgm:t>
        <a:bodyPr/>
        <a:lstStyle/>
        <a:p>
          <a:pPr rtl="1">
            <a:buFont typeface="Arial" panose="020B0604020202020204" pitchFamily="34" charset="0"/>
            <a:buChar char="•"/>
          </a:pPr>
          <a:endParaRPr lang="ar-IQ" dirty="0"/>
        </a:p>
      </dgm:t>
    </dgm:pt>
    <dgm:pt modelId="{BFCAD264-BD83-4FDE-B490-B9F0E0D9BA0C}" type="parTrans" cxnId="{BA428299-656C-43B6-AA57-B73CCDC36C9F}">
      <dgm:prSet/>
      <dgm:spPr/>
      <dgm:t>
        <a:bodyPr/>
        <a:lstStyle/>
        <a:p>
          <a:pPr rtl="1"/>
          <a:endParaRPr lang="ar-IQ"/>
        </a:p>
      </dgm:t>
    </dgm:pt>
    <dgm:pt modelId="{3B6257E5-9820-43E7-8BF0-9B95CF28BFED}" type="sibTrans" cxnId="{BA428299-656C-43B6-AA57-B73CCDC36C9F}">
      <dgm:prSet/>
      <dgm:spPr/>
      <dgm:t>
        <a:bodyPr/>
        <a:lstStyle/>
        <a:p>
          <a:pPr rtl="1"/>
          <a:endParaRPr lang="ar-IQ"/>
        </a:p>
      </dgm:t>
    </dgm:pt>
    <dgm:pt modelId="{28341FEB-FFD0-4D8F-A10D-1CA75C126C23}">
      <dgm:prSet phldrT="[Text]"/>
      <dgm:spPr/>
      <dgm:t>
        <a:bodyPr anchor="t"/>
        <a:lstStyle/>
        <a:p>
          <a:pPr rtl="1">
            <a:buFont typeface="Arial" panose="020B0604020202020204" pitchFamily="34" charset="0"/>
            <a:buChar char="•"/>
          </a:pPr>
          <a:endParaRPr lang="ar-IQ" dirty="0"/>
        </a:p>
      </dgm:t>
    </dgm:pt>
    <dgm:pt modelId="{E8A88ACC-DDB0-42D0-ABBC-A5D356E0A04D}" type="parTrans" cxnId="{C026075F-66AA-4DA3-9EF9-3AA7C5D22A15}">
      <dgm:prSet/>
      <dgm:spPr/>
      <dgm:t>
        <a:bodyPr/>
        <a:lstStyle/>
        <a:p>
          <a:pPr rtl="1"/>
          <a:endParaRPr lang="ar-IQ"/>
        </a:p>
      </dgm:t>
    </dgm:pt>
    <dgm:pt modelId="{46C8DA62-3EA7-4EB1-A2DF-24DEC38C4F08}" type="sibTrans" cxnId="{C026075F-66AA-4DA3-9EF9-3AA7C5D22A15}">
      <dgm:prSet/>
      <dgm:spPr/>
      <dgm:t>
        <a:bodyPr/>
        <a:lstStyle/>
        <a:p>
          <a:pPr rtl="1"/>
          <a:endParaRPr lang="ar-IQ"/>
        </a:p>
      </dgm:t>
    </dgm:pt>
    <dgm:pt modelId="{7BE29104-E951-4F3B-92FB-46720AD8546F}" type="pres">
      <dgm:prSet presAssocID="{24B44051-5761-4E6B-9900-F728C9766571}" presName="Name0" presStyleCnt="0">
        <dgm:presLayoutVars>
          <dgm:dir/>
          <dgm:resizeHandles val="exact"/>
        </dgm:presLayoutVars>
      </dgm:prSet>
      <dgm:spPr/>
    </dgm:pt>
    <dgm:pt modelId="{2F792051-4CFF-4712-87B7-F1B96FB2A67D}" type="pres">
      <dgm:prSet presAssocID="{24B44051-5761-4E6B-9900-F728C9766571}" presName="fgShape" presStyleLbl="fgShp" presStyleIdx="0" presStyleCnt="1" custLinFactY="-200000" custLinFactNeighborY="-289311"/>
      <dgm:spPr/>
    </dgm:pt>
    <dgm:pt modelId="{4FF53ADD-3C8D-4023-BD0E-225342176C35}" type="pres">
      <dgm:prSet presAssocID="{24B44051-5761-4E6B-9900-F728C9766571}" presName="linComp" presStyleCnt="0"/>
      <dgm:spPr/>
    </dgm:pt>
    <dgm:pt modelId="{B85C214A-B32F-4F3B-9E72-0620833BC9D3}" type="pres">
      <dgm:prSet presAssocID="{1F344EB2-699A-49AE-AD2D-E140B034D1A9}" presName="compNode" presStyleCnt="0"/>
      <dgm:spPr/>
    </dgm:pt>
    <dgm:pt modelId="{27C25831-CE09-4CAD-8D35-286D52A99BD3}" type="pres">
      <dgm:prSet presAssocID="{1F344EB2-699A-49AE-AD2D-E140B034D1A9}" presName="bkgdShape" presStyleLbl="node1" presStyleIdx="0" presStyleCnt="5"/>
      <dgm:spPr/>
    </dgm:pt>
    <dgm:pt modelId="{C4552C77-7F7E-475B-8368-3C3BB01A1CC0}" type="pres">
      <dgm:prSet presAssocID="{1F344EB2-699A-49AE-AD2D-E140B034D1A9}" presName="nodeTx" presStyleLbl="node1" presStyleIdx="0" presStyleCnt="5">
        <dgm:presLayoutVars>
          <dgm:bulletEnabled val="1"/>
        </dgm:presLayoutVars>
      </dgm:prSet>
      <dgm:spPr/>
    </dgm:pt>
    <dgm:pt modelId="{D4A71616-52AF-4EE0-A42A-0B22AC7362D1}" type="pres">
      <dgm:prSet presAssocID="{1F344EB2-699A-49AE-AD2D-E140B034D1A9}" presName="invisiNode" presStyleLbl="node1" presStyleIdx="0" presStyleCnt="5"/>
      <dgm:spPr/>
    </dgm:pt>
    <dgm:pt modelId="{4DAB2D5F-DF7A-4214-83A3-699CCF53A9D3}" type="pres">
      <dgm:prSet presAssocID="{1F344EB2-699A-49AE-AD2D-E140B034D1A9}" presName="imagNode" presStyleLbl="fgImgPlace1" presStyleIdx="0" presStyleCnt="5" custScaleX="106383" custLinFactY="82282" custLinFactNeighborX="-266" custLinFactNeighborY="100000"/>
      <dgm:spPr>
        <a:prstGeom prst="roundRect">
          <a:avLst/>
        </a:prstGeom>
        <a:blipFill dpi="0" rotWithShape="1">
          <a:blip xmlns:r="http://schemas.openxmlformats.org/officeDocument/2006/relationships" r:embed="rId1">
            <a:extLst>
              <a:ext uri="{28A0092B-C50C-407E-A947-70E740481C1C}">
                <a14:useLocalDpi xmlns:a14="http://schemas.microsoft.com/office/drawing/2010/main" val="0"/>
              </a:ext>
            </a:extLst>
          </a:blip>
          <a:srcRect/>
          <a:stretch>
            <a:fillRect l="-41993" r="-92007"/>
          </a:stretch>
        </a:blipFill>
      </dgm:spPr>
    </dgm:pt>
    <dgm:pt modelId="{E9A36D34-D9DB-4811-A88D-DB29A0308933}" type="pres">
      <dgm:prSet presAssocID="{ABA6B257-4D45-45D4-B897-C3881F39D39B}" presName="sibTrans" presStyleLbl="sibTrans2D1" presStyleIdx="0" presStyleCnt="0"/>
      <dgm:spPr/>
    </dgm:pt>
    <dgm:pt modelId="{0F812215-D6C8-40D6-9357-D4FC7BEA605E}" type="pres">
      <dgm:prSet presAssocID="{1565EBA5-6BE8-4DA4-BEAA-4C20731DFD6A}" presName="compNode" presStyleCnt="0"/>
      <dgm:spPr/>
    </dgm:pt>
    <dgm:pt modelId="{755E9CAA-770A-407F-979E-E8F5CA031E6A}" type="pres">
      <dgm:prSet presAssocID="{1565EBA5-6BE8-4DA4-BEAA-4C20731DFD6A}" presName="bkgdShape" presStyleLbl="node1" presStyleIdx="1" presStyleCnt="5" custLinFactNeighborX="2810"/>
      <dgm:spPr/>
    </dgm:pt>
    <dgm:pt modelId="{BA4E9520-5EA9-4DDA-8E5B-5540BB63C065}" type="pres">
      <dgm:prSet presAssocID="{1565EBA5-6BE8-4DA4-BEAA-4C20731DFD6A}" presName="nodeTx" presStyleLbl="node1" presStyleIdx="1" presStyleCnt="5">
        <dgm:presLayoutVars>
          <dgm:bulletEnabled val="1"/>
        </dgm:presLayoutVars>
      </dgm:prSet>
      <dgm:spPr/>
    </dgm:pt>
    <dgm:pt modelId="{0815480C-B925-42CD-9FFB-AB84CCC52325}" type="pres">
      <dgm:prSet presAssocID="{1565EBA5-6BE8-4DA4-BEAA-4C20731DFD6A}" presName="invisiNode" presStyleLbl="node1" presStyleIdx="1" presStyleCnt="5"/>
      <dgm:spPr/>
    </dgm:pt>
    <dgm:pt modelId="{87C7498A-BBB0-4006-A9D1-467FE7FDFE0D}" type="pres">
      <dgm:prSet presAssocID="{1565EBA5-6BE8-4DA4-BEAA-4C20731DFD6A}" presName="imagNode" presStyleLbl="fgImgPlace1" presStyleIdx="1" presStyleCnt="5" custScaleX="110782" custLinFactY="82282" custLinFactNeighborX="-266" custLinFactNeighborY="100000"/>
      <dgm:spPr>
        <a:prstGeom prst="roundRect">
          <a:avLst/>
        </a:prstGeom>
        <a:blipFill rotWithShape="1">
          <a:blip xmlns:r="http://schemas.openxmlformats.org/officeDocument/2006/relationships" r:embed="rId2"/>
          <a:srcRect/>
          <a:stretch>
            <a:fillRect l="-57000" r="-57000"/>
          </a:stretch>
        </a:blipFill>
      </dgm:spPr>
    </dgm:pt>
    <dgm:pt modelId="{3FFEF8D0-B352-491A-8C5E-8F1476C85030}" type="pres">
      <dgm:prSet presAssocID="{A378AEE6-8FB3-4FD6-ABD7-014E17741A8C}" presName="sibTrans" presStyleLbl="sibTrans2D1" presStyleIdx="0" presStyleCnt="0"/>
      <dgm:spPr/>
    </dgm:pt>
    <dgm:pt modelId="{0EED0C76-AC86-4FCC-8086-96882A09F839}" type="pres">
      <dgm:prSet presAssocID="{25798B00-2FC8-4BCF-BB4F-F651CE4DC023}" presName="compNode" presStyleCnt="0"/>
      <dgm:spPr/>
    </dgm:pt>
    <dgm:pt modelId="{438961F0-E733-4BBC-B79A-DE70B8E520B2}" type="pres">
      <dgm:prSet presAssocID="{25798B00-2FC8-4BCF-BB4F-F651CE4DC023}" presName="bkgdShape" presStyleLbl="node1" presStyleIdx="2" presStyleCnt="5" custLinFactNeighborX="1889"/>
      <dgm:spPr/>
    </dgm:pt>
    <dgm:pt modelId="{8B9A8734-CAE2-4407-AE3B-853C1C35B90D}" type="pres">
      <dgm:prSet presAssocID="{25798B00-2FC8-4BCF-BB4F-F651CE4DC023}" presName="nodeTx" presStyleLbl="node1" presStyleIdx="2" presStyleCnt="5">
        <dgm:presLayoutVars>
          <dgm:bulletEnabled val="1"/>
        </dgm:presLayoutVars>
      </dgm:prSet>
      <dgm:spPr/>
    </dgm:pt>
    <dgm:pt modelId="{3F196017-AFF9-46A4-85E8-6E8B6FFB00EF}" type="pres">
      <dgm:prSet presAssocID="{25798B00-2FC8-4BCF-BB4F-F651CE4DC023}" presName="invisiNode" presStyleLbl="node1" presStyleIdx="2" presStyleCnt="5"/>
      <dgm:spPr/>
    </dgm:pt>
    <dgm:pt modelId="{713D883F-2555-4586-87C9-30EFC584A237}" type="pres">
      <dgm:prSet presAssocID="{25798B00-2FC8-4BCF-BB4F-F651CE4DC023}" presName="imagNode" presStyleLbl="fgImgPlace1" presStyleIdx="2" presStyleCnt="5" custScaleX="107498" custLinFactY="82282" custLinFactNeighborX="-266" custLinFactNeighborY="100000"/>
      <dgm:spPr>
        <a:prstGeom prst="roundRect">
          <a:avLst/>
        </a:prstGeom>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l="-49099" t="-10062" r="-52888" b="-14620"/>
          </a:stretch>
        </a:blipFill>
      </dgm:spPr>
    </dgm:pt>
    <dgm:pt modelId="{5E289ABE-AF28-42EC-93FC-C155E4C854E1}" type="pres">
      <dgm:prSet presAssocID="{BE58EEE5-2F4E-4B20-A9BE-F94B246B28EE}" presName="sibTrans" presStyleLbl="sibTrans2D1" presStyleIdx="0" presStyleCnt="0"/>
      <dgm:spPr/>
    </dgm:pt>
    <dgm:pt modelId="{FA2E4C86-B5E2-44AD-99DE-F20664E69CBC}" type="pres">
      <dgm:prSet presAssocID="{C4D1E73A-04AC-4F58-8893-A270A44E2A30}" presName="compNode" presStyleCnt="0"/>
      <dgm:spPr/>
    </dgm:pt>
    <dgm:pt modelId="{C00A9F8C-BA02-446C-B677-FEA8881BFB10}" type="pres">
      <dgm:prSet presAssocID="{C4D1E73A-04AC-4F58-8893-A270A44E2A30}" presName="bkgdShape" presStyleLbl="node1" presStyleIdx="3" presStyleCnt="5"/>
      <dgm:spPr/>
    </dgm:pt>
    <dgm:pt modelId="{E132C7A5-C944-4900-81FB-2E9DF4EC0F4B}" type="pres">
      <dgm:prSet presAssocID="{C4D1E73A-04AC-4F58-8893-A270A44E2A30}" presName="nodeTx" presStyleLbl="node1" presStyleIdx="3" presStyleCnt="5">
        <dgm:presLayoutVars>
          <dgm:bulletEnabled val="1"/>
        </dgm:presLayoutVars>
      </dgm:prSet>
      <dgm:spPr/>
    </dgm:pt>
    <dgm:pt modelId="{8F618C45-36CB-476D-B8CB-B4E308B422ED}" type="pres">
      <dgm:prSet presAssocID="{C4D1E73A-04AC-4F58-8893-A270A44E2A30}" presName="invisiNode" presStyleLbl="node1" presStyleIdx="3" presStyleCnt="5"/>
      <dgm:spPr/>
    </dgm:pt>
    <dgm:pt modelId="{F810B9A9-7FBD-4E7C-98E1-3AEBC7FE61A1}" type="pres">
      <dgm:prSet presAssocID="{C4D1E73A-04AC-4F58-8893-A270A44E2A30}" presName="imagNode" presStyleLbl="fgImgPlace1" presStyleIdx="3" presStyleCnt="5" custScaleX="113095" custLinFactY="82282" custLinFactNeighborX="-266" custLinFactNeighborY="100000"/>
      <dgm:spPr>
        <a:prstGeom prst="roundRect">
          <a:avLst/>
        </a:prstGeom>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l="-27810" t="-12533" r="-13980"/>
          </a:stretch>
        </a:blipFill>
      </dgm:spPr>
    </dgm:pt>
    <dgm:pt modelId="{01177859-B1FC-484A-8BB4-6078D0A2A851}" type="pres">
      <dgm:prSet presAssocID="{3B6257E5-9820-43E7-8BF0-9B95CF28BFED}" presName="sibTrans" presStyleLbl="sibTrans2D1" presStyleIdx="0" presStyleCnt="0"/>
      <dgm:spPr/>
    </dgm:pt>
    <dgm:pt modelId="{089A85BD-10FA-493A-A9BD-9B9AC29F3EBE}" type="pres">
      <dgm:prSet presAssocID="{28341FEB-FFD0-4D8F-A10D-1CA75C126C23}" presName="compNode" presStyleCnt="0"/>
      <dgm:spPr/>
    </dgm:pt>
    <dgm:pt modelId="{C221EF6D-015E-4C1E-8756-19DF9662610F}" type="pres">
      <dgm:prSet presAssocID="{28341FEB-FFD0-4D8F-A10D-1CA75C126C23}" presName="bkgdShape" presStyleLbl="node1" presStyleIdx="4" presStyleCnt="5"/>
      <dgm:spPr/>
    </dgm:pt>
    <dgm:pt modelId="{94BFDB82-D12F-42C8-BE92-148CE7CA5669}" type="pres">
      <dgm:prSet presAssocID="{28341FEB-FFD0-4D8F-A10D-1CA75C126C23}" presName="nodeTx" presStyleLbl="node1" presStyleIdx="4" presStyleCnt="5">
        <dgm:presLayoutVars>
          <dgm:bulletEnabled val="1"/>
        </dgm:presLayoutVars>
      </dgm:prSet>
      <dgm:spPr/>
    </dgm:pt>
    <dgm:pt modelId="{F6025A96-488E-4224-88CA-FD72CDFCAC68}" type="pres">
      <dgm:prSet presAssocID="{28341FEB-FFD0-4D8F-A10D-1CA75C126C23}" presName="invisiNode" presStyleLbl="node1" presStyleIdx="4" presStyleCnt="5"/>
      <dgm:spPr/>
    </dgm:pt>
    <dgm:pt modelId="{CB2DA951-AA64-445F-BE8C-8DB443767E78}" type="pres">
      <dgm:prSet presAssocID="{28341FEB-FFD0-4D8F-A10D-1CA75C126C23}" presName="imagNode" presStyleLbl="fgImgPlace1" presStyleIdx="4" presStyleCnt="5" custScaleX="107612" custLinFactY="82282" custLinFactNeighborX="-266" custLinFactNeighborY="100000"/>
      <dgm:spPr>
        <a:prstGeom prst="roundRect">
          <a:avLst/>
        </a:prstGeom>
        <a:blipFill dpi="0" rotWithShape="1">
          <a:blip xmlns:r="http://schemas.openxmlformats.org/officeDocument/2006/relationships" r:embed="rId5">
            <a:extLst>
              <a:ext uri="{28A0092B-C50C-407E-A947-70E740481C1C}">
                <a14:useLocalDpi xmlns:a14="http://schemas.microsoft.com/office/drawing/2010/main" val="0"/>
              </a:ext>
            </a:extLst>
          </a:blip>
          <a:srcRect/>
          <a:stretch>
            <a:fillRect l="-26319" t="-2952" r="-31163" b="-9581"/>
          </a:stretch>
        </a:blipFill>
      </dgm:spPr>
    </dgm:pt>
  </dgm:ptLst>
  <dgm:cxnLst>
    <dgm:cxn modelId="{16F6D35E-B6E8-4D85-A4FE-A2F335A751B4}" type="presOf" srcId="{28341FEB-FFD0-4D8F-A10D-1CA75C126C23}" destId="{94BFDB82-D12F-42C8-BE92-148CE7CA5669}" srcOrd="1" destOrd="0" presId="urn:microsoft.com/office/officeart/2005/8/layout/hList7"/>
    <dgm:cxn modelId="{C026075F-66AA-4DA3-9EF9-3AA7C5D22A15}" srcId="{24B44051-5761-4E6B-9900-F728C9766571}" destId="{28341FEB-FFD0-4D8F-A10D-1CA75C126C23}" srcOrd="4" destOrd="0" parTransId="{E8A88ACC-DDB0-42D0-ABBC-A5D356E0A04D}" sibTransId="{46C8DA62-3EA7-4EB1-A2DF-24DEC38C4F08}"/>
    <dgm:cxn modelId="{C8CE5744-A4D2-489E-89E4-B0A41D20B123}" type="presOf" srcId="{24B44051-5761-4E6B-9900-F728C9766571}" destId="{7BE29104-E951-4F3B-92FB-46720AD8546F}" srcOrd="0" destOrd="0" presId="urn:microsoft.com/office/officeart/2005/8/layout/hList7"/>
    <dgm:cxn modelId="{2565AB45-6CCF-4B41-B020-3975D184C9A6}" srcId="{24B44051-5761-4E6B-9900-F728C9766571}" destId="{1565EBA5-6BE8-4DA4-BEAA-4C20731DFD6A}" srcOrd="1" destOrd="0" parTransId="{2D262D92-0DB5-4846-B664-A7B823544B50}" sibTransId="{A378AEE6-8FB3-4FD6-ABD7-014E17741A8C}"/>
    <dgm:cxn modelId="{F22BB46C-02A9-4A8C-9371-844A4F71C9EC}" type="presOf" srcId="{25798B00-2FC8-4BCF-BB4F-F651CE4DC023}" destId="{8B9A8734-CAE2-4407-AE3B-853C1C35B90D}" srcOrd="1" destOrd="0" presId="urn:microsoft.com/office/officeart/2005/8/layout/hList7"/>
    <dgm:cxn modelId="{11A01076-7059-4B35-8165-09D936F0B417}" type="presOf" srcId="{1565EBA5-6BE8-4DA4-BEAA-4C20731DFD6A}" destId="{BA4E9520-5EA9-4DDA-8E5B-5540BB63C065}" srcOrd="1" destOrd="0" presId="urn:microsoft.com/office/officeart/2005/8/layout/hList7"/>
    <dgm:cxn modelId="{25D01B80-4341-4FBB-A992-92C6FE0B0D4B}" type="presOf" srcId="{28341FEB-FFD0-4D8F-A10D-1CA75C126C23}" destId="{C221EF6D-015E-4C1E-8756-19DF9662610F}" srcOrd="0" destOrd="0" presId="urn:microsoft.com/office/officeart/2005/8/layout/hList7"/>
    <dgm:cxn modelId="{847D7581-9FC2-4114-96E5-86683F57A4AB}" type="presOf" srcId="{A378AEE6-8FB3-4FD6-ABD7-014E17741A8C}" destId="{3FFEF8D0-B352-491A-8C5E-8F1476C85030}" srcOrd="0" destOrd="0" presId="urn:microsoft.com/office/officeart/2005/8/layout/hList7"/>
    <dgm:cxn modelId="{2AD2A992-FAFB-44AE-8C10-BC38BF76A975}" type="presOf" srcId="{C4D1E73A-04AC-4F58-8893-A270A44E2A30}" destId="{E132C7A5-C944-4900-81FB-2E9DF4EC0F4B}" srcOrd="1" destOrd="0" presId="urn:microsoft.com/office/officeart/2005/8/layout/hList7"/>
    <dgm:cxn modelId="{BA428299-656C-43B6-AA57-B73CCDC36C9F}" srcId="{24B44051-5761-4E6B-9900-F728C9766571}" destId="{C4D1E73A-04AC-4F58-8893-A270A44E2A30}" srcOrd="3" destOrd="0" parTransId="{BFCAD264-BD83-4FDE-B490-B9F0E0D9BA0C}" sibTransId="{3B6257E5-9820-43E7-8BF0-9B95CF28BFED}"/>
    <dgm:cxn modelId="{72E2F6A9-7AB9-41A5-AAAA-F210752573C8}" type="presOf" srcId="{C4D1E73A-04AC-4F58-8893-A270A44E2A30}" destId="{C00A9F8C-BA02-446C-B677-FEA8881BFB10}" srcOrd="0" destOrd="0" presId="urn:microsoft.com/office/officeart/2005/8/layout/hList7"/>
    <dgm:cxn modelId="{7AF810AB-F4FC-42AC-A551-6F02B118EB38}" srcId="{24B44051-5761-4E6B-9900-F728C9766571}" destId="{1F344EB2-699A-49AE-AD2D-E140B034D1A9}" srcOrd="0" destOrd="0" parTransId="{18EB4EF2-F4F1-49CE-92AB-D69C91CC7472}" sibTransId="{ABA6B257-4D45-45D4-B897-C3881F39D39B}"/>
    <dgm:cxn modelId="{94F1D7B6-C9E3-40B9-8914-6D5952B780ED}" type="presOf" srcId="{1565EBA5-6BE8-4DA4-BEAA-4C20731DFD6A}" destId="{755E9CAA-770A-407F-979E-E8F5CA031E6A}" srcOrd="0" destOrd="0" presId="urn:microsoft.com/office/officeart/2005/8/layout/hList7"/>
    <dgm:cxn modelId="{338FF9BA-8365-4108-9FCF-751241EB6096}" type="presOf" srcId="{ABA6B257-4D45-45D4-B897-C3881F39D39B}" destId="{E9A36D34-D9DB-4811-A88D-DB29A0308933}" srcOrd="0" destOrd="0" presId="urn:microsoft.com/office/officeart/2005/8/layout/hList7"/>
    <dgm:cxn modelId="{D2C3D1C4-658C-473D-8A21-9615D15BCF17}" type="presOf" srcId="{1F344EB2-699A-49AE-AD2D-E140B034D1A9}" destId="{C4552C77-7F7E-475B-8368-3C3BB01A1CC0}" srcOrd="1" destOrd="0" presId="urn:microsoft.com/office/officeart/2005/8/layout/hList7"/>
    <dgm:cxn modelId="{8C4A17C5-3D26-4F89-93FD-851BE83E34A9}" type="presOf" srcId="{BE58EEE5-2F4E-4B20-A9BE-F94B246B28EE}" destId="{5E289ABE-AF28-42EC-93FC-C155E4C854E1}" srcOrd="0" destOrd="0" presId="urn:microsoft.com/office/officeart/2005/8/layout/hList7"/>
    <dgm:cxn modelId="{2D6CA6D3-23E0-4E9D-8184-9DF540943073}" type="presOf" srcId="{3B6257E5-9820-43E7-8BF0-9B95CF28BFED}" destId="{01177859-B1FC-484A-8BB4-6078D0A2A851}" srcOrd="0" destOrd="0" presId="urn:microsoft.com/office/officeart/2005/8/layout/hList7"/>
    <dgm:cxn modelId="{E7F1A8DB-63AD-4965-8B41-B5D87C323F59}" type="presOf" srcId="{25798B00-2FC8-4BCF-BB4F-F651CE4DC023}" destId="{438961F0-E733-4BBC-B79A-DE70B8E520B2}" srcOrd="0" destOrd="0" presId="urn:microsoft.com/office/officeart/2005/8/layout/hList7"/>
    <dgm:cxn modelId="{019BC3E0-EE64-40F5-A77B-67B4FEBAA5FA}" type="presOf" srcId="{1F344EB2-699A-49AE-AD2D-E140B034D1A9}" destId="{27C25831-CE09-4CAD-8D35-286D52A99BD3}" srcOrd="0" destOrd="0" presId="urn:microsoft.com/office/officeart/2005/8/layout/hList7"/>
    <dgm:cxn modelId="{739280F4-FF3B-4DBC-B136-B5F665DB1A66}" srcId="{24B44051-5761-4E6B-9900-F728C9766571}" destId="{25798B00-2FC8-4BCF-BB4F-F651CE4DC023}" srcOrd="2" destOrd="0" parTransId="{BD26806B-52BE-412B-870E-1AC8622FEB63}" sibTransId="{BE58EEE5-2F4E-4B20-A9BE-F94B246B28EE}"/>
    <dgm:cxn modelId="{28445BFF-A7F8-46E4-B346-3DCF3F35DE35}" type="presParOf" srcId="{7BE29104-E951-4F3B-92FB-46720AD8546F}" destId="{2F792051-4CFF-4712-87B7-F1B96FB2A67D}" srcOrd="0" destOrd="0" presId="urn:microsoft.com/office/officeart/2005/8/layout/hList7"/>
    <dgm:cxn modelId="{0101BEFC-2F91-42F7-A497-8F2400FBC0EE}" type="presParOf" srcId="{7BE29104-E951-4F3B-92FB-46720AD8546F}" destId="{4FF53ADD-3C8D-4023-BD0E-225342176C35}" srcOrd="1" destOrd="0" presId="urn:microsoft.com/office/officeart/2005/8/layout/hList7"/>
    <dgm:cxn modelId="{891EB17F-D95C-4812-8708-970BD7EFAB7F}" type="presParOf" srcId="{4FF53ADD-3C8D-4023-BD0E-225342176C35}" destId="{B85C214A-B32F-4F3B-9E72-0620833BC9D3}" srcOrd="0" destOrd="0" presId="urn:microsoft.com/office/officeart/2005/8/layout/hList7"/>
    <dgm:cxn modelId="{EACBD003-B94D-4A7C-A242-D1CB41351D84}" type="presParOf" srcId="{B85C214A-B32F-4F3B-9E72-0620833BC9D3}" destId="{27C25831-CE09-4CAD-8D35-286D52A99BD3}" srcOrd="0" destOrd="0" presId="urn:microsoft.com/office/officeart/2005/8/layout/hList7"/>
    <dgm:cxn modelId="{E7C4A28F-6CE9-4C7A-B7FF-D408FEE31EA0}" type="presParOf" srcId="{B85C214A-B32F-4F3B-9E72-0620833BC9D3}" destId="{C4552C77-7F7E-475B-8368-3C3BB01A1CC0}" srcOrd="1" destOrd="0" presId="urn:microsoft.com/office/officeart/2005/8/layout/hList7"/>
    <dgm:cxn modelId="{27945971-F713-4CCE-816F-1DD77C483A30}" type="presParOf" srcId="{B85C214A-B32F-4F3B-9E72-0620833BC9D3}" destId="{D4A71616-52AF-4EE0-A42A-0B22AC7362D1}" srcOrd="2" destOrd="0" presId="urn:microsoft.com/office/officeart/2005/8/layout/hList7"/>
    <dgm:cxn modelId="{FF0DEA87-1B7A-48CA-9F3A-65F830A84898}" type="presParOf" srcId="{B85C214A-B32F-4F3B-9E72-0620833BC9D3}" destId="{4DAB2D5F-DF7A-4214-83A3-699CCF53A9D3}" srcOrd="3" destOrd="0" presId="urn:microsoft.com/office/officeart/2005/8/layout/hList7"/>
    <dgm:cxn modelId="{F69627E3-58E1-4EE2-9D58-2C4CA77E6598}" type="presParOf" srcId="{4FF53ADD-3C8D-4023-BD0E-225342176C35}" destId="{E9A36D34-D9DB-4811-A88D-DB29A0308933}" srcOrd="1" destOrd="0" presId="urn:microsoft.com/office/officeart/2005/8/layout/hList7"/>
    <dgm:cxn modelId="{3A3B73D1-2AFF-46CD-8D09-7DF316EFB250}" type="presParOf" srcId="{4FF53ADD-3C8D-4023-BD0E-225342176C35}" destId="{0F812215-D6C8-40D6-9357-D4FC7BEA605E}" srcOrd="2" destOrd="0" presId="urn:microsoft.com/office/officeart/2005/8/layout/hList7"/>
    <dgm:cxn modelId="{3DB89302-A051-486D-8FA7-FCD573AC229A}" type="presParOf" srcId="{0F812215-D6C8-40D6-9357-D4FC7BEA605E}" destId="{755E9CAA-770A-407F-979E-E8F5CA031E6A}" srcOrd="0" destOrd="0" presId="urn:microsoft.com/office/officeart/2005/8/layout/hList7"/>
    <dgm:cxn modelId="{817E2EEE-15A6-4C90-9597-2ADBAF8B6734}" type="presParOf" srcId="{0F812215-D6C8-40D6-9357-D4FC7BEA605E}" destId="{BA4E9520-5EA9-4DDA-8E5B-5540BB63C065}" srcOrd="1" destOrd="0" presId="urn:microsoft.com/office/officeart/2005/8/layout/hList7"/>
    <dgm:cxn modelId="{828E1E59-5A64-4545-8959-D8DDA8A99D56}" type="presParOf" srcId="{0F812215-D6C8-40D6-9357-D4FC7BEA605E}" destId="{0815480C-B925-42CD-9FFB-AB84CCC52325}" srcOrd="2" destOrd="0" presId="urn:microsoft.com/office/officeart/2005/8/layout/hList7"/>
    <dgm:cxn modelId="{086ED5B5-B79F-4886-9067-3A167D9B1F8A}" type="presParOf" srcId="{0F812215-D6C8-40D6-9357-D4FC7BEA605E}" destId="{87C7498A-BBB0-4006-A9D1-467FE7FDFE0D}" srcOrd="3" destOrd="0" presId="urn:microsoft.com/office/officeart/2005/8/layout/hList7"/>
    <dgm:cxn modelId="{06EBC328-E3B6-473F-8445-BDEF7E115C76}" type="presParOf" srcId="{4FF53ADD-3C8D-4023-BD0E-225342176C35}" destId="{3FFEF8D0-B352-491A-8C5E-8F1476C85030}" srcOrd="3" destOrd="0" presId="urn:microsoft.com/office/officeart/2005/8/layout/hList7"/>
    <dgm:cxn modelId="{C08F440B-9A40-4144-A051-CEF2BE7FB544}" type="presParOf" srcId="{4FF53ADD-3C8D-4023-BD0E-225342176C35}" destId="{0EED0C76-AC86-4FCC-8086-96882A09F839}" srcOrd="4" destOrd="0" presId="urn:microsoft.com/office/officeart/2005/8/layout/hList7"/>
    <dgm:cxn modelId="{2EFBB97E-90F9-42D2-97CA-3035900C6B42}" type="presParOf" srcId="{0EED0C76-AC86-4FCC-8086-96882A09F839}" destId="{438961F0-E733-4BBC-B79A-DE70B8E520B2}" srcOrd="0" destOrd="0" presId="urn:microsoft.com/office/officeart/2005/8/layout/hList7"/>
    <dgm:cxn modelId="{91678903-2C45-43E6-B9AC-8809A3887D8E}" type="presParOf" srcId="{0EED0C76-AC86-4FCC-8086-96882A09F839}" destId="{8B9A8734-CAE2-4407-AE3B-853C1C35B90D}" srcOrd="1" destOrd="0" presId="urn:microsoft.com/office/officeart/2005/8/layout/hList7"/>
    <dgm:cxn modelId="{B0A0FDAD-362D-4ABB-865A-BF14A7F149CB}" type="presParOf" srcId="{0EED0C76-AC86-4FCC-8086-96882A09F839}" destId="{3F196017-AFF9-46A4-85E8-6E8B6FFB00EF}" srcOrd="2" destOrd="0" presId="urn:microsoft.com/office/officeart/2005/8/layout/hList7"/>
    <dgm:cxn modelId="{049E4AB0-46D0-447A-A3FF-760E8D3A05C7}" type="presParOf" srcId="{0EED0C76-AC86-4FCC-8086-96882A09F839}" destId="{713D883F-2555-4586-87C9-30EFC584A237}" srcOrd="3" destOrd="0" presId="urn:microsoft.com/office/officeart/2005/8/layout/hList7"/>
    <dgm:cxn modelId="{887BC19C-0BAA-4712-B570-CFA65BB23497}" type="presParOf" srcId="{4FF53ADD-3C8D-4023-BD0E-225342176C35}" destId="{5E289ABE-AF28-42EC-93FC-C155E4C854E1}" srcOrd="5" destOrd="0" presId="urn:microsoft.com/office/officeart/2005/8/layout/hList7"/>
    <dgm:cxn modelId="{AF28D5F2-E1F7-40F5-8751-E0AA8A3118D3}" type="presParOf" srcId="{4FF53ADD-3C8D-4023-BD0E-225342176C35}" destId="{FA2E4C86-B5E2-44AD-99DE-F20664E69CBC}" srcOrd="6" destOrd="0" presId="urn:microsoft.com/office/officeart/2005/8/layout/hList7"/>
    <dgm:cxn modelId="{AB415233-602E-4D2C-9135-4597C0469DDB}" type="presParOf" srcId="{FA2E4C86-B5E2-44AD-99DE-F20664E69CBC}" destId="{C00A9F8C-BA02-446C-B677-FEA8881BFB10}" srcOrd="0" destOrd="0" presId="urn:microsoft.com/office/officeart/2005/8/layout/hList7"/>
    <dgm:cxn modelId="{6F6DAF75-EBDD-46A5-A497-ECF4B501213C}" type="presParOf" srcId="{FA2E4C86-B5E2-44AD-99DE-F20664E69CBC}" destId="{E132C7A5-C944-4900-81FB-2E9DF4EC0F4B}" srcOrd="1" destOrd="0" presId="urn:microsoft.com/office/officeart/2005/8/layout/hList7"/>
    <dgm:cxn modelId="{28C095B1-683C-47D6-8C6A-961DFBB18C48}" type="presParOf" srcId="{FA2E4C86-B5E2-44AD-99DE-F20664E69CBC}" destId="{8F618C45-36CB-476D-B8CB-B4E308B422ED}" srcOrd="2" destOrd="0" presId="urn:microsoft.com/office/officeart/2005/8/layout/hList7"/>
    <dgm:cxn modelId="{0703E8F2-968E-4BBA-B432-162A767B94E0}" type="presParOf" srcId="{FA2E4C86-B5E2-44AD-99DE-F20664E69CBC}" destId="{F810B9A9-7FBD-4E7C-98E1-3AEBC7FE61A1}" srcOrd="3" destOrd="0" presId="urn:microsoft.com/office/officeart/2005/8/layout/hList7"/>
    <dgm:cxn modelId="{94B5444D-D5C1-4550-9C00-D09496FEBBA3}" type="presParOf" srcId="{4FF53ADD-3C8D-4023-BD0E-225342176C35}" destId="{01177859-B1FC-484A-8BB4-6078D0A2A851}" srcOrd="7" destOrd="0" presId="urn:microsoft.com/office/officeart/2005/8/layout/hList7"/>
    <dgm:cxn modelId="{D991CBF9-648C-4F6E-AB8D-155F8B20D427}" type="presParOf" srcId="{4FF53ADD-3C8D-4023-BD0E-225342176C35}" destId="{089A85BD-10FA-493A-A9BD-9B9AC29F3EBE}" srcOrd="8" destOrd="0" presId="urn:microsoft.com/office/officeart/2005/8/layout/hList7"/>
    <dgm:cxn modelId="{18F688A8-6238-4775-B868-4B64AD40D58E}" type="presParOf" srcId="{089A85BD-10FA-493A-A9BD-9B9AC29F3EBE}" destId="{C221EF6D-015E-4C1E-8756-19DF9662610F}" srcOrd="0" destOrd="0" presId="urn:microsoft.com/office/officeart/2005/8/layout/hList7"/>
    <dgm:cxn modelId="{EC0725FE-88D4-486F-9882-A4605FD428D9}" type="presParOf" srcId="{089A85BD-10FA-493A-A9BD-9B9AC29F3EBE}" destId="{94BFDB82-D12F-42C8-BE92-148CE7CA5669}" srcOrd="1" destOrd="0" presId="urn:microsoft.com/office/officeart/2005/8/layout/hList7"/>
    <dgm:cxn modelId="{FE50CD1A-5D8A-4DB5-BA38-D8DAEC1ED022}" type="presParOf" srcId="{089A85BD-10FA-493A-A9BD-9B9AC29F3EBE}" destId="{F6025A96-488E-4224-88CA-FD72CDFCAC68}" srcOrd="2" destOrd="0" presId="urn:microsoft.com/office/officeart/2005/8/layout/hList7"/>
    <dgm:cxn modelId="{040DDEB2-1FC4-4B07-8AFD-26CFE0927B40}" type="presParOf" srcId="{089A85BD-10FA-493A-A9BD-9B9AC29F3EBE}" destId="{CB2DA951-AA64-445F-BE8C-8DB443767E78}"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7A8D484-1121-4F9D-878E-BE93C13642F7}" type="doc">
      <dgm:prSet loTypeId="urn:microsoft.com/office/officeart/2005/8/layout/cycle2" loCatId="cycle" qsTypeId="urn:microsoft.com/office/officeart/2005/8/quickstyle/simple2" qsCatId="simple" csTypeId="urn:microsoft.com/office/officeart/2005/8/colors/accent1_4" csCatId="accent1" phldr="1"/>
      <dgm:spPr/>
    </dgm:pt>
    <dgm:pt modelId="{94947328-B3B5-49FC-B5CB-F9DCCF306662}">
      <dgm:prSet phldrT="[Text]" custT="1"/>
      <dgm:spPr/>
      <dgm:t>
        <a:bodyPr/>
        <a:lstStyle/>
        <a:p>
          <a:pPr rtl="1">
            <a:buFont typeface="Arial" panose="020B0604020202020204" pitchFamily="34" charset="0"/>
            <a:buChar char="•"/>
          </a:pPr>
          <a:r>
            <a:rPr lang="ar-IQ" sz="2400" b="1" dirty="0">
              <a:latin typeface="Arial"/>
            </a:rPr>
            <a:t>الاستقلال المالي</a:t>
          </a:r>
          <a:endParaRPr lang="ar-IQ" sz="2400" dirty="0"/>
        </a:p>
      </dgm:t>
    </dgm:pt>
    <dgm:pt modelId="{6ABE0660-6762-4C8E-BE87-6FA2B5A0A485}" type="parTrans" cxnId="{723B5442-AE88-4AEF-A204-D60817A216FB}">
      <dgm:prSet/>
      <dgm:spPr/>
      <dgm:t>
        <a:bodyPr/>
        <a:lstStyle/>
        <a:p>
          <a:pPr rtl="1"/>
          <a:endParaRPr lang="ar-IQ"/>
        </a:p>
      </dgm:t>
    </dgm:pt>
    <dgm:pt modelId="{2D1464AF-781B-47BA-8FEF-03A7F1745714}" type="sibTrans" cxnId="{723B5442-AE88-4AEF-A204-D60817A216FB}">
      <dgm:prSet/>
      <dgm:spPr/>
      <dgm:t>
        <a:bodyPr/>
        <a:lstStyle/>
        <a:p>
          <a:pPr rtl="1"/>
          <a:endParaRPr lang="ar-IQ"/>
        </a:p>
      </dgm:t>
    </dgm:pt>
    <dgm:pt modelId="{16260ABA-264D-4AE3-B369-FE89E860D915}">
      <dgm:prSet phldrT="[Text]" custT="1"/>
      <dgm:spPr/>
      <dgm:t>
        <a:bodyPr/>
        <a:lstStyle/>
        <a:p>
          <a:pPr rtl="1">
            <a:buFont typeface="Arial" panose="020B0604020202020204" pitchFamily="34" charset="0"/>
            <a:buChar char="•"/>
          </a:pPr>
          <a:r>
            <a:rPr lang="ar-IQ" sz="2400" b="1" dirty="0">
              <a:latin typeface="Arial"/>
            </a:rPr>
            <a:t>تحقيق الذات</a:t>
          </a:r>
          <a:endParaRPr lang="ar-IQ" sz="2400" dirty="0"/>
        </a:p>
      </dgm:t>
    </dgm:pt>
    <dgm:pt modelId="{CD4FDA3E-8B04-4FF6-A86A-A36D66888BFC}" type="parTrans" cxnId="{AB42DF56-2B31-4720-9773-0DE7EB573C95}">
      <dgm:prSet/>
      <dgm:spPr/>
      <dgm:t>
        <a:bodyPr/>
        <a:lstStyle/>
        <a:p>
          <a:pPr rtl="1"/>
          <a:endParaRPr lang="ar-IQ"/>
        </a:p>
      </dgm:t>
    </dgm:pt>
    <dgm:pt modelId="{F1F79E65-0277-41F8-9CD5-3EC1B16F3B77}" type="sibTrans" cxnId="{AB42DF56-2B31-4720-9773-0DE7EB573C95}">
      <dgm:prSet/>
      <dgm:spPr/>
      <dgm:t>
        <a:bodyPr/>
        <a:lstStyle/>
        <a:p>
          <a:pPr rtl="1"/>
          <a:endParaRPr lang="ar-IQ"/>
        </a:p>
      </dgm:t>
    </dgm:pt>
    <dgm:pt modelId="{2653504A-5CB5-4F69-B4FD-3BDD4609689C}">
      <dgm:prSet phldrT="[Text]" custT="1"/>
      <dgm:spPr/>
      <dgm:t>
        <a:bodyPr/>
        <a:lstStyle/>
        <a:p>
          <a:pPr rtl="1">
            <a:buFont typeface="Arial" panose="020B0604020202020204" pitchFamily="34" charset="0"/>
            <a:buChar char="•"/>
          </a:pPr>
          <a:r>
            <a:rPr lang="ar-IQ" sz="2400" b="1" dirty="0">
              <a:latin typeface="Arial"/>
            </a:rPr>
            <a:t>تكتسب مهارات جديدة</a:t>
          </a:r>
          <a:endParaRPr lang="ar-IQ" sz="2400" dirty="0"/>
        </a:p>
      </dgm:t>
    </dgm:pt>
    <dgm:pt modelId="{E7ADF8D4-7174-4467-B3B4-282B42A7D04F}" type="parTrans" cxnId="{C73E482C-2291-41BD-BD0D-01F6EF2B4CA7}">
      <dgm:prSet/>
      <dgm:spPr/>
      <dgm:t>
        <a:bodyPr/>
        <a:lstStyle/>
        <a:p>
          <a:pPr rtl="1"/>
          <a:endParaRPr lang="ar-IQ"/>
        </a:p>
      </dgm:t>
    </dgm:pt>
    <dgm:pt modelId="{F2EE6CBD-AEBF-498D-AE09-742943794F29}" type="sibTrans" cxnId="{C73E482C-2291-41BD-BD0D-01F6EF2B4CA7}">
      <dgm:prSet/>
      <dgm:spPr/>
      <dgm:t>
        <a:bodyPr/>
        <a:lstStyle/>
        <a:p>
          <a:pPr rtl="1"/>
          <a:endParaRPr lang="ar-IQ"/>
        </a:p>
      </dgm:t>
    </dgm:pt>
    <dgm:pt modelId="{37C783B0-421C-416D-A37D-30EE902A2832}">
      <dgm:prSet custT="1"/>
      <dgm:spPr/>
      <dgm:t>
        <a:bodyPr/>
        <a:lstStyle/>
        <a:p>
          <a:pPr rtl="1">
            <a:buFont typeface="Arial" panose="020B0604020202020204" pitchFamily="34" charset="0"/>
            <a:buChar char="•"/>
          </a:pPr>
          <a:r>
            <a:rPr lang="ar-IQ" sz="2400" b="1" dirty="0">
              <a:latin typeface="Arial"/>
            </a:rPr>
            <a:t>تشعر بالتقدير والاحترام</a:t>
          </a:r>
          <a:endParaRPr lang="ar-IQ" sz="2400" dirty="0"/>
        </a:p>
      </dgm:t>
    </dgm:pt>
    <dgm:pt modelId="{75AB59FB-40EB-45C4-B6A8-56E67926E990}" type="parTrans" cxnId="{AF1FB0E6-FBD0-4699-B053-7FE2A7A4E0D5}">
      <dgm:prSet/>
      <dgm:spPr/>
      <dgm:t>
        <a:bodyPr/>
        <a:lstStyle/>
        <a:p>
          <a:pPr rtl="1"/>
          <a:endParaRPr lang="ar-IQ"/>
        </a:p>
      </dgm:t>
    </dgm:pt>
    <dgm:pt modelId="{D60A6379-8772-4E6B-9A0B-ED3777F4850B}" type="sibTrans" cxnId="{AF1FB0E6-FBD0-4699-B053-7FE2A7A4E0D5}">
      <dgm:prSet/>
      <dgm:spPr/>
      <dgm:t>
        <a:bodyPr/>
        <a:lstStyle/>
        <a:p>
          <a:pPr rtl="1"/>
          <a:endParaRPr lang="ar-IQ"/>
        </a:p>
      </dgm:t>
    </dgm:pt>
    <dgm:pt modelId="{1233002B-E2B3-4E0C-81B4-54EC599EE6E6}">
      <dgm:prSet phldrT="[Text]" custT="1"/>
      <dgm:spPr>
        <a:solidFill>
          <a:schemeClr val="accent1">
            <a:lumMod val="75000"/>
          </a:schemeClr>
        </a:solidFill>
      </dgm:spPr>
      <dgm:t>
        <a:bodyPr/>
        <a:lstStyle/>
        <a:p>
          <a:pPr rtl="1">
            <a:buFont typeface="Arial" panose="020B0604020202020204" pitchFamily="34" charset="0"/>
            <a:buChar char="•"/>
          </a:pPr>
          <a:r>
            <a:rPr lang="ar-IQ" sz="2400" b="1" dirty="0">
              <a:latin typeface="Arial"/>
            </a:rPr>
            <a:t>الثقة بالنفس</a:t>
          </a:r>
          <a:endParaRPr lang="ar-IQ" sz="2400" dirty="0"/>
        </a:p>
      </dgm:t>
    </dgm:pt>
    <dgm:pt modelId="{70B18BB1-0EFA-4CCD-B616-333226BF692E}" type="parTrans" cxnId="{61802AF1-3479-477C-9935-D534503DF5AA}">
      <dgm:prSet/>
      <dgm:spPr/>
      <dgm:t>
        <a:bodyPr/>
        <a:lstStyle/>
        <a:p>
          <a:pPr rtl="1"/>
          <a:endParaRPr lang="ar-IQ"/>
        </a:p>
      </dgm:t>
    </dgm:pt>
    <dgm:pt modelId="{4AC7911B-A3D2-4123-9059-7D2C129E8FE9}" type="sibTrans" cxnId="{61802AF1-3479-477C-9935-D534503DF5AA}">
      <dgm:prSet/>
      <dgm:spPr/>
      <dgm:t>
        <a:bodyPr/>
        <a:lstStyle/>
        <a:p>
          <a:pPr rtl="1"/>
          <a:endParaRPr lang="ar-IQ"/>
        </a:p>
      </dgm:t>
    </dgm:pt>
    <dgm:pt modelId="{4E461B89-1C4C-4BB7-9E49-4629DE06398E}">
      <dgm:prSet phldrT="[Text]" custT="1"/>
      <dgm:spPr/>
      <dgm:t>
        <a:bodyPr/>
        <a:lstStyle/>
        <a:p>
          <a:pPr rtl="1">
            <a:buFont typeface="Arial" panose="020B0604020202020204" pitchFamily="34" charset="0"/>
            <a:buChar char="•"/>
          </a:pPr>
          <a:r>
            <a:rPr lang="ar-IQ" sz="2400" b="1" dirty="0">
              <a:latin typeface="Arial"/>
            </a:rPr>
            <a:t>المساهمة في المجتمع</a:t>
          </a:r>
          <a:endParaRPr lang="ar-IQ" sz="2400" dirty="0"/>
        </a:p>
      </dgm:t>
    </dgm:pt>
    <dgm:pt modelId="{1F938DA4-BC08-49FA-8B9F-E66E36E350F6}" type="parTrans" cxnId="{0844344F-6948-428D-BF62-03DF1AD389C7}">
      <dgm:prSet/>
      <dgm:spPr/>
      <dgm:t>
        <a:bodyPr/>
        <a:lstStyle/>
        <a:p>
          <a:pPr rtl="1"/>
          <a:endParaRPr lang="ar-IQ"/>
        </a:p>
      </dgm:t>
    </dgm:pt>
    <dgm:pt modelId="{572343B3-CEFD-4C93-BDE9-1884D029242F}" type="sibTrans" cxnId="{0844344F-6948-428D-BF62-03DF1AD389C7}">
      <dgm:prSet/>
      <dgm:spPr/>
      <dgm:t>
        <a:bodyPr/>
        <a:lstStyle/>
        <a:p>
          <a:pPr rtl="1"/>
          <a:endParaRPr lang="ar-IQ"/>
        </a:p>
      </dgm:t>
    </dgm:pt>
    <dgm:pt modelId="{B7A40C01-2CD6-417E-91F5-467B037B1409}" type="pres">
      <dgm:prSet presAssocID="{47A8D484-1121-4F9D-878E-BE93C13642F7}" presName="cycle" presStyleCnt="0">
        <dgm:presLayoutVars>
          <dgm:dir/>
          <dgm:resizeHandles val="exact"/>
        </dgm:presLayoutVars>
      </dgm:prSet>
      <dgm:spPr/>
    </dgm:pt>
    <dgm:pt modelId="{C266D672-ECB3-4053-BD64-354DC8416A2E}" type="pres">
      <dgm:prSet presAssocID="{94947328-B3B5-49FC-B5CB-F9DCCF306662}" presName="node" presStyleLbl="node1" presStyleIdx="0" presStyleCnt="6" custRadScaleRad="95136" custRadScaleInc="1459">
        <dgm:presLayoutVars>
          <dgm:bulletEnabled val="1"/>
        </dgm:presLayoutVars>
      </dgm:prSet>
      <dgm:spPr/>
    </dgm:pt>
    <dgm:pt modelId="{81468B85-9451-4123-A813-D461E9CE143C}" type="pres">
      <dgm:prSet presAssocID="{2D1464AF-781B-47BA-8FEF-03A7F1745714}" presName="sibTrans" presStyleLbl="sibTrans2D1" presStyleIdx="0" presStyleCnt="6"/>
      <dgm:spPr/>
    </dgm:pt>
    <dgm:pt modelId="{C56F98EB-2AB3-465D-81C6-4D174C5C1663}" type="pres">
      <dgm:prSet presAssocID="{2D1464AF-781B-47BA-8FEF-03A7F1745714}" presName="connectorText" presStyleLbl="sibTrans2D1" presStyleIdx="0" presStyleCnt="6"/>
      <dgm:spPr/>
    </dgm:pt>
    <dgm:pt modelId="{3982720C-F34A-40B8-AE83-D2BA8E250C35}" type="pres">
      <dgm:prSet presAssocID="{16260ABA-264D-4AE3-B369-FE89E860D915}" presName="node" presStyleLbl="node1" presStyleIdx="1" presStyleCnt="6" custRadScaleRad="169101" custRadScaleInc="9758">
        <dgm:presLayoutVars>
          <dgm:bulletEnabled val="1"/>
        </dgm:presLayoutVars>
      </dgm:prSet>
      <dgm:spPr/>
    </dgm:pt>
    <dgm:pt modelId="{E811696C-5FB6-4A22-9F73-30300BA99391}" type="pres">
      <dgm:prSet presAssocID="{F1F79E65-0277-41F8-9CD5-3EC1B16F3B77}" presName="sibTrans" presStyleLbl="sibTrans2D1" presStyleIdx="1" presStyleCnt="6"/>
      <dgm:spPr/>
    </dgm:pt>
    <dgm:pt modelId="{C8874F9E-F35D-4D24-8CB9-77DCEE8250FA}" type="pres">
      <dgm:prSet presAssocID="{F1F79E65-0277-41F8-9CD5-3EC1B16F3B77}" presName="connectorText" presStyleLbl="sibTrans2D1" presStyleIdx="1" presStyleCnt="6"/>
      <dgm:spPr/>
    </dgm:pt>
    <dgm:pt modelId="{EBD9EA9A-0931-4DCF-B7AD-E02A4B83C616}" type="pres">
      <dgm:prSet presAssocID="{4E461B89-1C4C-4BB7-9E49-4629DE06398E}" presName="node" presStyleLbl="node1" presStyleIdx="2" presStyleCnt="6" custRadScaleRad="180785" custRadScaleInc="12013">
        <dgm:presLayoutVars>
          <dgm:bulletEnabled val="1"/>
        </dgm:presLayoutVars>
      </dgm:prSet>
      <dgm:spPr/>
    </dgm:pt>
    <dgm:pt modelId="{F503F261-4358-472D-A578-EE6CC1CA1157}" type="pres">
      <dgm:prSet presAssocID="{572343B3-CEFD-4C93-BDE9-1884D029242F}" presName="sibTrans" presStyleLbl="sibTrans2D1" presStyleIdx="2" presStyleCnt="6"/>
      <dgm:spPr/>
    </dgm:pt>
    <dgm:pt modelId="{169BD392-2BA1-4EE4-9003-EA2E3CABD93A}" type="pres">
      <dgm:prSet presAssocID="{572343B3-CEFD-4C93-BDE9-1884D029242F}" presName="connectorText" presStyleLbl="sibTrans2D1" presStyleIdx="2" presStyleCnt="6"/>
      <dgm:spPr/>
    </dgm:pt>
    <dgm:pt modelId="{3326A38A-F21D-4486-9BF8-ADA355893AA6}" type="pres">
      <dgm:prSet presAssocID="{1233002B-E2B3-4E0C-81B4-54EC599EE6E6}" presName="node" presStyleLbl="node1" presStyleIdx="3" presStyleCnt="6" custRadScaleRad="100058" custRadScaleInc="-1387">
        <dgm:presLayoutVars>
          <dgm:bulletEnabled val="1"/>
        </dgm:presLayoutVars>
      </dgm:prSet>
      <dgm:spPr/>
    </dgm:pt>
    <dgm:pt modelId="{336F8B62-E94B-4A08-A7D3-D99F6035193F}" type="pres">
      <dgm:prSet presAssocID="{4AC7911B-A3D2-4123-9059-7D2C129E8FE9}" presName="sibTrans" presStyleLbl="sibTrans2D1" presStyleIdx="3" presStyleCnt="6"/>
      <dgm:spPr/>
    </dgm:pt>
    <dgm:pt modelId="{0304C9DB-0E4C-4CDF-AD33-AF74194D9BC2}" type="pres">
      <dgm:prSet presAssocID="{4AC7911B-A3D2-4123-9059-7D2C129E8FE9}" presName="connectorText" presStyleLbl="sibTrans2D1" presStyleIdx="3" presStyleCnt="6"/>
      <dgm:spPr/>
    </dgm:pt>
    <dgm:pt modelId="{2BB9A7D3-B528-4EBA-AA32-334167B5DC91}" type="pres">
      <dgm:prSet presAssocID="{2653504A-5CB5-4F69-B4FD-3BDD4609689C}" presName="node" presStyleLbl="node1" presStyleIdx="4" presStyleCnt="6" custRadScaleRad="179576" custRadScaleInc="-12868">
        <dgm:presLayoutVars>
          <dgm:bulletEnabled val="1"/>
        </dgm:presLayoutVars>
      </dgm:prSet>
      <dgm:spPr/>
    </dgm:pt>
    <dgm:pt modelId="{6754785F-36B7-4A49-9765-122DB6940F40}" type="pres">
      <dgm:prSet presAssocID="{F2EE6CBD-AEBF-498D-AE09-742943794F29}" presName="sibTrans" presStyleLbl="sibTrans2D1" presStyleIdx="4" presStyleCnt="6"/>
      <dgm:spPr/>
    </dgm:pt>
    <dgm:pt modelId="{EF49E46D-58AF-4BB8-BC07-18003E564270}" type="pres">
      <dgm:prSet presAssocID="{F2EE6CBD-AEBF-498D-AE09-742943794F29}" presName="connectorText" presStyleLbl="sibTrans2D1" presStyleIdx="4" presStyleCnt="6"/>
      <dgm:spPr/>
    </dgm:pt>
    <dgm:pt modelId="{9F296426-0C0C-4256-8E01-9E3F42F3912C}" type="pres">
      <dgm:prSet presAssocID="{37C783B0-421C-416D-A37D-30EE902A2832}" presName="node" presStyleLbl="node1" presStyleIdx="5" presStyleCnt="6" custRadScaleRad="167808" custRadScaleInc="-9005">
        <dgm:presLayoutVars>
          <dgm:bulletEnabled val="1"/>
        </dgm:presLayoutVars>
      </dgm:prSet>
      <dgm:spPr/>
    </dgm:pt>
    <dgm:pt modelId="{1CE9ED30-909C-4052-82BB-17FE08287A94}" type="pres">
      <dgm:prSet presAssocID="{D60A6379-8772-4E6B-9A0B-ED3777F4850B}" presName="sibTrans" presStyleLbl="sibTrans2D1" presStyleIdx="5" presStyleCnt="6"/>
      <dgm:spPr/>
    </dgm:pt>
    <dgm:pt modelId="{D8BBCAAD-A55F-49EA-AA66-F85F3C73F204}" type="pres">
      <dgm:prSet presAssocID="{D60A6379-8772-4E6B-9A0B-ED3777F4850B}" presName="connectorText" presStyleLbl="sibTrans2D1" presStyleIdx="5" presStyleCnt="6"/>
      <dgm:spPr/>
    </dgm:pt>
  </dgm:ptLst>
  <dgm:cxnLst>
    <dgm:cxn modelId="{55DA8612-CCE8-4CB0-971E-2E3AB682360B}" type="presOf" srcId="{D60A6379-8772-4E6B-9A0B-ED3777F4850B}" destId="{D8BBCAAD-A55F-49EA-AA66-F85F3C73F204}" srcOrd="1" destOrd="0" presId="urn:microsoft.com/office/officeart/2005/8/layout/cycle2"/>
    <dgm:cxn modelId="{C73E482C-2291-41BD-BD0D-01F6EF2B4CA7}" srcId="{47A8D484-1121-4F9D-878E-BE93C13642F7}" destId="{2653504A-5CB5-4F69-B4FD-3BDD4609689C}" srcOrd="4" destOrd="0" parTransId="{E7ADF8D4-7174-4467-B3B4-282B42A7D04F}" sibTransId="{F2EE6CBD-AEBF-498D-AE09-742943794F29}"/>
    <dgm:cxn modelId="{335ECE2F-28EB-4A6F-B47B-BDCA644C4A92}" type="presOf" srcId="{572343B3-CEFD-4C93-BDE9-1884D029242F}" destId="{F503F261-4358-472D-A578-EE6CC1CA1157}" srcOrd="0" destOrd="0" presId="urn:microsoft.com/office/officeart/2005/8/layout/cycle2"/>
    <dgm:cxn modelId="{0709AE5C-18EE-4E9C-B184-E97821A0C1AA}" type="presOf" srcId="{F2EE6CBD-AEBF-498D-AE09-742943794F29}" destId="{6754785F-36B7-4A49-9765-122DB6940F40}" srcOrd="0" destOrd="0" presId="urn:microsoft.com/office/officeart/2005/8/layout/cycle2"/>
    <dgm:cxn modelId="{723B5442-AE88-4AEF-A204-D60817A216FB}" srcId="{47A8D484-1121-4F9D-878E-BE93C13642F7}" destId="{94947328-B3B5-49FC-B5CB-F9DCCF306662}" srcOrd="0" destOrd="0" parTransId="{6ABE0660-6762-4C8E-BE87-6FA2B5A0A485}" sibTransId="{2D1464AF-781B-47BA-8FEF-03A7F1745714}"/>
    <dgm:cxn modelId="{6817B764-9389-4C78-8FDE-F2BAFFBF0664}" type="presOf" srcId="{4AC7911B-A3D2-4123-9059-7D2C129E8FE9}" destId="{336F8B62-E94B-4A08-A7D3-D99F6035193F}" srcOrd="0" destOrd="0" presId="urn:microsoft.com/office/officeart/2005/8/layout/cycle2"/>
    <dgm:cxn modelId="{76A8ED65-87EA-4731-B0C1-67C077751F1A}" type="presOf" srcId="{4E461B89-1C4C-4BB7-9E49-4629DE06398E}" destId="{EBD9EA9A-0931-4DCF-B7AD-E02A4B83C616}" srcOrd="0" destOrd="0" presId="urn:microsoft.com/office/officeart/2005/8/layout/cycle2"/>
    <dgm:cxn modelId="{0844344F-6948-428D-BF62-03DF1AD389C7}" srcId="{47A8D484-1121-4F9D-878E-BE93C13642F7}" destId="{4E461B89-1C4C-4BB7-9E49-4629DE06398E}" srcOrd="2" destOrd="0" parTransId="{1F938DA4-BC08-49FA-8B9F-E66E36E350F6}" sibTransId="{572343B3-CEFD-4C93-BDE9-1884D029242F}"/>
    <dgm:cxn modelId="{1AE65F74-8076-46EE-BB3F-B12421826455}" type="presOf" srcId="{2D1464AF-781B-47BA-8FEF-03A7F1745714}" destId="{81468B85-9451-4123-A813-D461E9CE143C}" srcOrd="0" destOrd="0" presId="urn:microsoft.com/office/officeart/2005/8/layout/cycle2"/>
    <dgm:cxn modelId="{25E38676-46F1-4C79-96BA-48114543A5C0}" type="presOf" srcId="{94947328-B3B5-49FC-B5CB-F9DCCF306662}" destId="{C266D672-ECB3-4053-BD64-354DC8416A2E}" srcOrd="0" destOrd="0" presId="urn:microsoft.com/office/officeart/2005/8/layout/cycle2"/>
    <dgm:cxn modelId="{AB42DF56-2B31-4720-9773-0DE7EB573C95}" srcId="{47A8D484-1121-4F9D-878E-BE93C13642F7}" destId="{16260ABA-264D-4AE3-B369-FE89E860D915}" srcOrd="1" destOrd="0" parTransId="{CD4FDA3E-8B04-4FF6-A86A-A36D66888BFC}" sibTransId="{F1F79E65-0277-41F8-9CD5-3EC1B16F3B77}"/>
    <dgm:cxn modelId="{52A3FC89-618F-4DA6-BACF-AB29D9D96B48}" type="presOf" srcId="{D60A6379-8772-4E6B-9A0B-ED3777F4850B}" destId="{1CE9ED30-909C-4052-82BB-17FE08287A94}" srcOrd="0" destOrd="0" presId="urn:microsoft.com/office/officeart/2005/8/layout/cycle2"/>
    <dgm:cxn modelId="{A64C5397-C4EF-41EE-9FC0-3F13D045C86B}" type="presOf" srcId="{F1F79E65-0277-41F8-9CD5-3EC1B16F3B77}" destId="{C8874F9E-F35D-4D24-8CB9-77DCEE8250FA}" srcOrd="1" destOrd="0" presId="urn:microsoft.com/office/officeart/2005/8/layout/cycle2"/>
    <dgm:cxn modelId="{B42082A7-A15C-47DA-8CA0-82CE72E70AF5}" type="presOf" srcId="{1233002B-E2B3-4E0C-81B4-54EC599EE6E6}" destId="{3326A38A-F21D-4486-9BF8-ADA355893AA6}" srcOrd="0" destOrd="0" presId="urn:microsoft.com/office/officeart/2005/8/layout/cycle2"/>
    <dgm:cxn modelId="{A4615FA8-A96B-4F62-A007-77958629693D}" type="presOf" srcId="{F1F79E65-0277-41F8-9CD5-3EC1B16F3B77}" destId="{E811696C-5FB6-4A22-9F73-30300BA99391}" srcOrd="0" destOrd="0" presId="urn:microsoft.com/office/officeart/2005/8/layout/cycle2"/>
    <dgm:cxn modelId="{2A0D7EB8-AF94-438C-A857-2AA3A1BB819E}" type="presOf" srcId="{F2EE6CBD-AEBF-498D-AE09-742943794F29}" destId="{EF49E46D-58AF-4BB8-BC07-18003E564270}" srcOrd="1" destOrd="0" presId="urn:microsoft.com/office/officeart/2005/8/layout/cycle2"/>
    <dgm:cxn modelId="{56BE98B9-BE85-423F-9961-E405C758A1CB}" type="presOf" srcId="{2D1464AF-781B-47BA-8FEF-03A7F1745714}" destId="{C56F98EB-2AB3-465D-81C6-4D174C5C1663}" srcOrd="1" destOrd="0" presId="urn:microsoft.com/office/officeart/2005/8/layout/cycle2"/>
    <dgm:cxn modelId="{005CB7C1-F65F-4FDF-9C53-B90D2820AA65}" type="presOf" srcId="{2653504A-5CB5-4F69-B4FD-3BDD4609689C}" destId="{2BB9A7D3-B528-4EBA-AA32-334167B5DC91}" srcOrd="0" destOrd="0" presId="urn:microsoft.com/office/officeart/2005/8/layout/cycle2"/>
    <dgm:cxn modelId="{9249F5CA-CB15-4E63-8559-7C131AF543A5}" type="presOf" srcId="{4AC7911B-A3D2-4123-9059-7D2C129E8FE9}" destId="{0304C9DB-0E4C-4CDF-AD33-AF74194D9BC2}" srcOrd="1" destOrd="0" presId="urn:microsoft.com/office/officeart/2005/8/layout/cycle2"/>
    <dgm:cxn modelId="{F109C9CF-4CB1-4AF5-B680-32975164205D}" type="presOf" srcId="{572343B3-CEFD-4C93-BDE9-1884D029242F}" destId="{169BD392-2BA1-4EE4-9003-EA2E3CABD93A}" srcOrd="1" destOrd="0" presId="urn:microsoft.com/office/officeart/2005/8/layout/cycle2"/>
    <dgm:cxn modelId="{AF1FB0E6-FBD0-4699-B053-7FE2A7A4E0D5}" srcId="{47A8D484-1121-4F9D-878E-BE93C13642F7}" destId="{37C783B0-421C-416D-A37D-30EE902A2832}" srcOrd="5" destOrd="0" parTransId="{75AB59FB-40EB-45C4-B6A8-56E67926E990}" sibTransId="{D60A6379-8772-4E6B-9A0B-ED3777F4850B}"/>
    <dgm:cxn modelId="{2A8C12F1-C8CD-4E5C-8847-4DDC8EBDDE93}" type="presOf" srcId="{16260ABA-264D-4AE3-B369-FE89E860D915}" destId="{3982720C-F34A-40B8-AE83-D2BA8E250C35}" srcOrd="0" destOrd="0" presId="urn:microsoft.com/office/officeart/2005/8/layout/cycle2"/>
    <dgm:cxn modelId="{61802AF1-3479-477C-9935-D534503DF5AA}" srcId="{47A8D484-1121-4F9D-878E-BE93C13642F7}" destId="{1233002B-E2B3-4E0C-81B4-54EC599EE6E6}" srcOrd="3" destOrd="0" parTransId="{70B18BB1-0EFA-4CCD-B616-333226BF692E}" sibTransId="{4AC7911B-A3D2-4123-9059-7D2C129E8FE9}"/>
    <dgm:cxn modelId="{CE0724F3-E6D9-4933-B11B-99FEA018EE78}" type="presOf" srcId="{37C783B0-421C-416D-A37D-30EE902A2832}" destId="{9F296426-0C0C-4256-8E01-9E3F42F3912C}" srcOrd="0" destOrd="0" presId="urn:microsoft.com/office/officeart/2005/8/layout/cycle2"/>
    <dgm:cxn modelId="{3FD829F5-8DE5-404F-9110-57D3901453D3}" type="presOf" srcId="{47A8D484-1121-4F9D-878E-BE93C13642F7}" destId="{B7A40C01-2CD6-417E-91F5-467B037B1409}" srcOrd="0" destOrd="0" presId="urn:microsoft.com/office/officeart/2005/8/layout/cycle2"/>
    <dgm:cxn modelId="{452FC448-BC27-4AC1-9C10-416B34E3824C}" type="presParOf" srcId="{B7A40C01-2CD6-417E-91F5-467B037B1409}" destId="{C266D672-ECB3-4053-BD64-354DC8416A2E}" srcOrd="0" destOrd="0" presId="urn:microsoft.com/office/officeart/2005/8/layout/cycle2"/>
    <dgm:cxn modelId="{3B078A9E-034B-41F3-8460-8DE20064DD96}" type="presParOf" srcId="{B7A40C01-2CD6-417E-91F5-467B037B1409}" destId="{81468B85-9451-4123-A813-D461E9CE143C}" srcOrd="1" destOrd="0" presId="urn:microsoft.com/office/officeart/2005/8/layout/cycle2"/>
    <dgm:cxn modelId="{8A024F3E-31BE-4261-8EDF-34C9773B0351}" type="presParOf" srcId="{81468B85-9451-4123-A813-D461E9CE143C}" destId="{C56F98EB-2AB3-465D-81C6-4D174C5C1663}" srcOrd="0" destOrd="0" presId="urn:microsoft.com/office/officeart/2005/8/layout/cycle2"/>
    <dgm:cxn modelId="{1C6DDE5F-6FE7-4AA2-AD78-5997A5979796}" type="presParOf" srcId="{B7A40C01-2CD6-417E-91F5-467B037B1409}" destId="{3982720C-F34A-40B8-AE83-D2BA8E250C35}" srcOrd="2" destOrd="0" presId="urn:microsoft.com/office/officeart/2005/8/layout/cycle2"/>
    <dgm:cxn modelId="{15D77701-519B-4A5A-BF6E-15E4F5886411}" type="presParOf" srcId="{B7A40C01-2CD6-417E-91F5-467B037B1409}" destId="{E811696C-5FB6-4A22-9F73-30300BA99391}" srcOrd="3" destOrd="0" presId="urn:microsoft.com/office/officeart/2005/8/layout/cycle2"/>
    <dgm:cxn modelId="{EF649363-D5B7-457D-9E43-B5CAC14D13B2}" type="presParOf" srcId="{E811696C-5FB6-4A22-9F73-30300BA99391}" destId="{C8874F9E-F35D-4D24-8CB9-77DCEE8250FA}" srcOrd="0" destOrd="0" presId="urn:microsoft.com/office/officeart/2005/8/layout/cycle2"/>
    <dgm:cxn modelId="{268AE124-0A36-4CEC-8370-3102F8802214}" type="presParOf" srcId="{B7A40C01-2CD6-417E-91F5-467B037B1409}" destId="{EBD9EA9A-0931-4DCF-B7AD-E02A4B83C616}" srcOrd="4" destOrd="0" presId="urn:microsoft.com/office/officeart/2005/8/layout/cycle2"/>
    <dgm:cxn modelId="{337D8DB8-E63A-4A9D-B970-984504F00B77}" type="presParOf" srcId="{B7A40C01-2CD6-417E-91F5-467B037B1409}" destId="{F503F261-4358-472D-A578-EE6CC1CA1157}" srcOrd="5" destOrd="0" presId="urn:microsoft.com/office/officeart/2005/8/layout/cycle2"/>
    <dgm:cxn modelId="{5611301D-6A91-4C34-88C8-287A4EE4CB53}" type="presParOf" srcId="{F503F261-4358-472D-A578-EE6CC1CA1157}" destId="{169BD392-2BA1-4EE4-9003-EA2E3CABD93A}" srcOrd="0" destOrd="0" presId="urn:microsoft.com/office/officeart/2005/8/layout/cycle2"/>
    <dgm:cxn modelId="{58B163EC-EA1E-46CB-B62D-6FC0F49A4148}" type="presParOf" srcId="{B7A40C01-2CD6-417E-91F5-467B037B1409}" destId="{3326A38A-F21D-4486-9BF8-ADA355893AA6}" srcOrd="6" destOrd="0" presId="urn:microsoft.com/office/officeart/2005/8/layout/cycle2"/>
    <dgm:cxn modelId="{31676A74-8283-416C-8FA8-EA95B6FD84FB}" type="presParOf" srcId="{B7A40C01-2CD6-417E-91F5-467B037B1409}" destId="{336F8B62-E94B-4A08-A7D3-D99F6035193F}" srcOrd="7" destOrd="0" presId="urn:microsoft.com/office/officeart/2005/8/layout/cycle2"/>
    <dgm:cxn modelId="{07FB14E4-EAE5-4735-AEBC-9E8264DC674B}" type="presParOf" srcId="{336F8B62-E94B-4A08-A7D3-D99F6035193F}" destId="{0304C9DB-0E4C-4CDF-AD33-AF74194D9BC2}" srcOrd="0" destOrd="0" presId="urn:microsoft.com/office/officeart/2005/8/layout/cycle2"/>
    <dgm:cxn modelId="{67B04896-0815-4266-80DF-C3D7A40BE036}" type="presParOf" srcId="{B7A40C01-2CD6-417E-91F5-467B037B1409}" destId="{2BB9A7D3-B528-4EBA-AA32-334167B5DC91}" srcOrd="8" destOrd="0" presId="urn:microsoft.com/office/officeart/2005/8/layout/cycle2"/>
    <dgm:cxn modelId="{422AE2CB-6DDB-4DFF-8892-45332EB90EFF}" type="presParOf" srcId="{B7A40C01-2CD6-417E-91F5-467B037B1409}" destId="{6754785F-36B7-4A49-9765-122DB6940F40}" srcOrd="9" destOrd="0" presId="urn:microsoft.com/office/officeart/2005/8/layout/cycle2"/>
    <dgm:cxn modelId="{F8F9FC48-7CD9-4187-8709-3DBD1ED3E1E1}" type="presParOf" srcId="{6754785F-36B7-4A49-9765-122DB6940F40}" destId="{EF49E46D-58AF-4BB8-BC07-18003E564270}" srcOrd="0" destOrd="0" presId="urn:microsoft.com/office/officeart/2005/8/layout/cycle2"/>
    <dgm:cxn modelId="{218371D3-BAD8-4D5E-90AA-6A770411C3DC}" type="presParOf" srcId="{B7A40C01-2CD6-417E-91F5-467B037B1409}" destId="{9F296426-0C0C-4256-8E01-9E3F42F3912C}" srcOrd="10" destOrd="0" presId="urn:microsoft.com/office/officeart/2005/8/layout/cycle2"/>
    <dgm:cxn modelId="{1C731801-5D01-4C84-B884-C5894284FCE3}" type="presParOf" srcId="{B7A40C01-2CD6-417E-91F5-467B037B1409}" destId="{1CE9ED30-909C-4052-82BB-17FE08287A94}" srcOrd="11" destOrd="0" presId="urn:microsoft.com/office/officeart/2005/8/layout/cycle2"/>
    <dgm:cxn modelId="{A3A992B6-D924-456F-AF79-EB46DBFA594B}" type="presParOf" srcId="{1CE9ED30-909C-4052-82BB-17FE08287A94}" destId="{D8BBCAAD-A55F-49EA-AA66-F85F3C73F204}"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F63C5D7-5C93-4322-B8B9-EAC67CA7F8E0}" type="doc">
      <dgm:prSet loTypeId="urn:microsoft.com/office/officeart/2005/8/layout/pList1" loCatId="list" qsTypeId="urn:microsoft.com/office/officeart/2005/8/quickstyle/simple1" qsCatId="simple" csTypeId="urn:microsoft.com/office/officeart/2005/8/colors/accent1_2" csCatId="accent1" phldr="1"/>
      <dgm:spPr/>
      <dgm:t>
        <a:bodyPr/>
        <a:lstStyle/>
        <a:p>
          <a:pPr rtl="1"/>
          <a:endParaRPr lang="ar-IQ"/>
        </a:p>
      </dgm:t>
    </dgm:pt>
    <dgm:pt modelId="{2687D844-5AD3-452D-B6EE-8960D92E3053}">
      <dgm:prSet phldrT="[Text]"/>
      <dgm:spPr/>
      <dgm:t>
        <a:bodyPr/>
        <a:lstStyle/>
        <a:p>
          <a:pPr rtl="1"/>
          <a:r>
            <a:rPr lang="ar-IQ" b="0" dirty="0">
              <a:solidFill>
                <a:schemeClr val="accent1">
                  <a:lumMod val="50000"/>
                </a:schemeClr>
              </a:solidFill>
              <a:latin typeface="Arial"/>
            </a:rPr>
            <a:t>نظرة المجتمع والدور النمطي</a:t>
          </a:r>
          <a:endParaRPr lang="ar-IQ" dirty="0">
            <a:solidFill>
              <a:schemeClr val="accent1">
                <a:lumMod val="50000"/>
              </a:schemeClr>
            </a:solidFill>
          </a:endParaRPr>
        </a:p>
      </dgm:t>
    </dgm:pt>
    <dgm:pt modelId="{0783232B-3F03-46A6-B3F4-6159FE900F3A}" type="parTrans" cxnId="{A63ABB98-E812-4CAC-A111-E8C53AB5ED53}">
      <dgm:prSet/>
      <dgm:spPr/>
      <dgm:t>
        <a:bodyPr/>
        <a:lstStyle/>
        <a:p>
          <a:pPr rtl="1"/>
          <a:endParaRPr lang="ar-IQ"/>
        </a:p>
      </dgm:t>
    </dgm:pt>
    <dgm:pt modelId="{BF4654D6-2B3E-464D-85D6-D7CCC0304FA5}" type="sibTrans" cxnId="{A63ABB98-E812-4CAC-A111-E8C53AB5ED53}">
      <dgm:prSet/>
      <dgm:spPr/>
      <dgm:t>
        <a:bodyPr/>
        <a:lstStyle/>
        <a:p>
          <a:pPr rtl="1"/>
          <a:endParaRPr lang="ar-IQ"/>
        </a:p>
      </dgm:t>
    </dgm:pt>
    <dgm:pt modelId="{1EC1BCD2-F400-4039-A0BB-977D7521770F}">
      <dgm:prSet phldrT="[Text]"/>
      <dgm:spPr/>
      <dgm:t>
        <a:bodyPr/>
        <a:lstStyle/>
        <a:p>
          <a:pPr rtl="1"/>
          <a:r>
            <a:rPr lang="ar-IQ" b="0" dirty="0">
              <a:solidFill>
                <a:schemeClr val="accent1">
                  <a:lumMod val="50000"/>
                </a:schemeClr>
              </a:solidFill>
              <a:latin typeface="Arial"/>
            </a:rPr>
            <a:t>الأحكام الاجتماعية المسبقة</a:t>
          </a:r>
          <a:endParaRPr lang="ar-IQ" dirty="0">
            <a:solidFill>
              <a:schemeClr val="accent1">
                <a:lumMod val="50000"/>
              </a:schemeClr>
            </a:solidFill>
          </a:endParaRPr>
        </a:p>
      </dgm:t>
    </dgm:pt>
    <dgm:pt modelId="{89EE96F7-983C-4DA3-80DF-C4D6C29E84AB}" type="parTrans" cxnId="{C01701CE-CAFF-4DEC-8B45-2D1E09451508}">
      <dgm:prSet/>
      <dgm:spPr/>
      <dgm:t>
        <a:bodyPr/>
        <a:lstStyle/>
        <a:p>
          <a:pPr rtl="1"/>
          <a:endParaRPr lang="ar-IQ"/>
        </a:p>
      </dgm:t>
    </dgm:pt>
    <dgm:pt modelId="{6613D559-B3C4-4B4F-BC00-F529EC90323E}" type="sibTrans" cxnId="{C01701CE-CAFF-4DEC-8B45-2D1E09451508}">
      <dgm:prSet/>
      <dgm:spPr/>
      <dgm:t>
        <a:bodyPr/>
        <a:lstStyle/>
        <a:p>
          <a:pPr rtl="1"/>
          <a:endParaRPr lang="ar-IQ"/>
        </a:p>
      </dgm:t>
    </dgm:pt>
    <dgm:pt modelId="{419C7BE2-A2A0-496D-835A-2F5B2B1D4EC3}">
      <dgm:prSet phldrT="[Text]"/>
      <dgm:spPr/>
      <dgm:t>
        <a:bodyPr/>
        <a:lstStyle/>
        <a:p>
          <a:pPr rtl="1"/>
          <a:r>
            <a:rPr lang="ar-IQ" dirty="0">
              <a:solidFill>
                <a:schemeClr val="accent1">
                  <a:lumMod val="50000"/>
                </a:schemeClr>
              </a:solidFill>
              <a:latin typeface="Arial"/>
            </a:rPr>
            <a:t>غياب الدعم العائلي أحياناً</a:t>
          </a:r>
          <a:endParaRPr lang="ar-IQ" dirty="0">
            <a:solidFill>
              <a:schemeClr val="accent1">
                <a:lumMod val="50000"/>
              </a:schemeClr>
            </a:solidFill>
          </a:endParaRPr>
        </a:p>
      </dgm:t>
    </dgm:pt>
    <dgm:pt modelId="{E6914FB1-BD3F-4E90-BC99-A805084F346B}" type="parTrans" cxnId="{53F4A69E-1B3B-45B1-9B17-ADB64CD5A53D}">
      <dgm:prSet/>
      <dgm:spPr/>
      <dgm:t>
        <a:bodyPr/>
        <a:lstStyle/>
        <a:p>
          <a:pPr rtl="1"/>
          <a:endParaRPr lang="ar-IQ"/>
        </a:p>
      </dgm:t>
    </dgm:pt>
    <dgm:pt modelId="{C482F084-CB66-4671-93D7-4B78023EE538}" type="sibTrans" cxnId="{53F4A69E-1B3B-45B1-9B17-ADB64CD5A53D}">
      <dgm:prSet/>
      <dgm:spPr/>
      <dgm:t>
        <a:bodyPr/>
        <a:lstStyle/>
        <a:p>
          <a:pPr rtl="1"/>
          <a:endParaRPr lang="ar-IQ"/>
        </a:p>
      </dgm:t>
    </dgm:pt>
    <dgm:pt modelId="{D0090A07-6E6A-44FA-8CEA-1D7E9C093AEA}">
      <dgm:prSet phldrT="[Text]"/>
      <dgm:spPr/>
      <dgm:t>
        <a:bodyPr/>
        <a:lstStyle/>
        <a:p>
          <a:pPr rtl="1"/>
          <a:r>
            <a:rPr lang="ar-IQ" dirty="0">
              <a:solidFill>
                <a:schemeClr val="accent1">
                  <a:lumMod val="50000"/>
                </a:schemeClr>
              </a:solidFill>
              <a:latin typeface="Arial"/>
            </a:rPr>
            <a:t>التوازن بين دور الابنة أوالأم والزوجة</a:t>
          </a:r>
          <a:endParaRPr lang="ar-IQ" dirty="0">
            <a:solidFill>
              <a:schemeClr val="accent1">
                <a:lumMod val="50000"/>
              </a:schemeClr>
            </a:solidFill>
          </a:endParaRPr>
        </a:p>
      </dgm:t>
    </dgm:pt>
    <dgm:pt modelId="{9A24C20F-DFE4-4707-9308-BF9A342A0C13}" type="parTrans" cxnId="{103868C3-E912-4835-827E-1355FE5805F0}">
      <dgm:prSet/>
      <dgm:spPr/>
      <dgm:t>
        <a:bodyPr/>
        <a:lstStyle/>
        <a:p>
          <a:pPr rtl="1"/>
          <a:endParaRPr lang="ar-IQ"/>
        </a:p>
      </dgm:t>
    </dgm:pt>
    <dgm:pt modelId="{21045F01-3BBA-42EA-8E0C-03B3BDEDDCF5}" type="sibTrans" cxnId="{103868C3-E912-4835-827E-1355FE5805F0}">
      <dgm:prSet/>
      <dgm:spPr/>
      <dgm:t>
        <a:bodyPr/>
        <a:lstStyle/>
        <a:p>
          <a:pPr rtl="1"/>
          <a:endParaRPr lang="ar-IQ"/>
        </a:p>
      </dgm:t>
    </dgm:pt>
    <dgm:pt modelId="{32B9874D-3281-4B9A-B674-645AF6789534}">
      <dgm:prSet phldrT="[Text]"/>
      <dgm:spPr/>
      <dgm:t>
        <a:bodyPr/>
        <a:lstStyle/>
        <a:p>
          <a:pPr rtl="1"/>
          <a:r>
            <a:rPr lang="ar-IQ">
              <a:solidFill>
                <a:schemeClr val="accent1">
                  <a:lumMod val="50000"/>
                </a:schemeClr>
              </a:solidFill>
              <a:latin typeface="Arial"/>
            </a:rPr>
            <a:t>تدخل الأهل أو النقد</a:t>
          </a:r>
          <a:endParaRPr lang="ar-IQ" dirty="0">
            <a:solidFill>
              <a:schemeClr val="accent1">
                <a:lumMod val="50000"/>
              </a:schemeClr>
            </a:solidFill>
          </a:endParaRPr>
        </a:p>
      </dgm:t>
    </dgm:pt>
    <dgm:pt modelId="{08A688F2-42FC-4F5B-B408-9DB286C7F5B4}" type="parTrans" cxnId="{A13C072E-5F82-479F-BF3B-4B638CAF226C}">
      <dgm:prSet/>
      <dgm:spPr/>
      <dgm:t>
        <a:bodyPr/>
        <a:lstStyle/>
        <a:p>
          <a:pPr rtl="1"/>
          <a:endParaRPr lang="ar-IQ"/>
        </a:p>
      </dgm:t>
    </dgm:pt>
    <dgm:pt modelId="{97EBFFAF-E32F-4BCB-B6EC-D0739D78F912}" type="sibTrans" cxnId="{A13C072E-5F82-479F-BF3B-4B638CAF226C}">
      <dgm:prSet/>
      <dgm:spPr/>
      <dgm:t>
        <a:bodyPr/>
        <a:lstStyle/>
        <a:p>
          <a:pPr rtl="1"/>
          <a:endParaRPr lang="ar-IQ"/>
        </a:p>
      </dgm:t>
    </dgm:pt>
    <dgm:pt modelId="{5714CCF1-7A03-4063-90E4-24A0EC5699B3}" type="pres">
      <dgm:prSet presAssocID="{CF63C5D7-5C93-4322-B8B9-EAC67CA7F8E0}" presName="Name0" presStyleCnt="0">
        <dgm:presLayoutVars>
          <dgm:dir/>
          <dgm:resizeHandles val="exact"/>
        </dgm:presLayoutVars>
      </dgm:prSet>
      <dgm:spPr/>
    </dgm:pt>
    <dgm:pt modelId="{7060EDF5-EFD4-4C82-AE19-FF3C2C414C38}" type="pres">
      <dgm:prSet presAssocID="{2687D844-5AD3-452D-B6EE-8960D92E3053}" presName="compNode" presStyleCnt="0"/>
      <dgm:spPr/>
    </dgm:pt>
    <dgm:pt modelId="{294216BD-DEB2-41AD-9F7A-3C9E8134CA97}" type="pres">
      <dgm:prSet presAssocID="{2687D844-5AD3-452D-B6EE-8960D92E3053}" presName="pict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Lst>
          </a:blip>
          <a:srcRect/>
          <a:stretch>
            <a:fillRect l="-11000" r="-11000"/>
          </a:stretch>
        </a:blipFill>
      </dgm:spPr>
    </dgm:pt>
    <dgm:pt modelId="{2A24281F-C052-4C0A-A89C-BCF6FFC70A7A}" type="pres">
      <dgm:prSet presAssocID="{2687D844-5AD3-452D-B6EE-8960D92E3053}" presName="textRect" presStyleLbl="revTx" presStyleIdx="0" presStyleCnt="5">
        <dgm:presLayoutVars>
          <dgm:bulletEnabled val="1"/>
        </dgm:presLayoutVars>
      </dgm:prSet>
      <dgm:spPr/>
    </dgm:pt>
    <dgm:pt modelId="{3CB8BD2F-E504-4AA2-BCBA-A84B1ED1CA5B}" type="pres">
      <dgm:prSet presAssocID="{BF4654D6-2B3E-464D-85D6-D7CCC0304FA5}" presName="sibTrans" presStyleLbl="sibTrans2D1" presStyleIdx="0" presStyleCnt="0"/>
      <dgm:spPr/>
    </dgm:pt>
    <dgm:pt modelId="{0A1AAA53-3877-4BFE-90FC-150491363359}" type="pres">
      <dgm:prSet presAssocID="{D0090A07-6E6A-44FA-8CEA-1D7E9C093AEA}" presName="compNode" presStyleCnt="0"/>
      <dgm:spPr/>
    </dgm:pt>
    <dgm:pt modelId="{A0D6C218-DE46-4E17-991F-7530BEA045F0}" type="pres">
      <dgm:prSet presAssocID="{D0090A07-6E6A-44FA-8CEA-1D7E9C093AEA}" presName="pictRect" presStyleLbl="node1" presStyleIdx="1" presStyleCnt="5"/>
      <dgm:spPr>
        <a:blipFill dpi="0" rotWithShape="1">
          <a:blip xmlns:r="http://schemas.openxmlformats.org/officeDocument/2006/relationships" r:embed="rId2">
            <a:extLst>
              <a:ext uri="{28A0092B-C50C-407E-A947-70E740481C1C}">
                <a14:useLocalDpi xmlns:a14="http://schemas.microsoft.com/office/drawing/2010/main" val="0"/>
              </a:ext>
            </a:extLst>
          </a:blip>
          <a:srcRect/>
          <a:stretch>
            <a:fillRect l="-9246" t="-2823" r="-14734" b="-14139"/>
          </a:stretch>
        </a:blipFill>
      </dgm:spPr>
    </dgm:pt>
    <dgm:pt modelId="{760F7827-A37F-4453-8D9E-79B6736CE063}" type="pres">
      <dgm:prSet presAssocID="{D0090A07-6E6A-44FA-8CEA-1D7E9C093AEA}" presName="textRect" presStyleLbl="revTx" presStyleIdx="1" presStyleCnt="5">
        <dgm:presLayoutVars>
          <dgm:bulletEnabled val="1"/>
        </dgm:presLayoutVars>
      </dgm:prSet>
      <dgm:spPr/>
    </dgm:pt>
    <dgm:pt modelId="{E98C1560-7B4F-4AC4-9697-7D87644DF21C}" type="pres">
      <dgm:prSet presAssocID="{21045F01-3BBA-42EA-8E0C-03B3BDEDDCF5}" presName="sibTrans" presStyleLbl="sibTrans2D1" presStyleIdx="0" presStyleCnt="0"/>
      <dgm:spPr/>
    </dgm:pt>
    <dgm:pt modelId="{4B3B531E-FF8E-4074-8EEB-39B4CA4AA7E0}" type="pres">
      <dgm:prSet presAssocID="{1EC1BCD2-F400-4039-A0BB-977D7521770F}" presName="compNode" presStyleCnt="0"/>
      <dgm:spPr/>
    </dgm:pt>
    <dgm:pt modelId="{1B788250-8455-43D0-8131-3B6EF7B0C31E}" type="pres">
      <dgm:prSet presAssocID="{1EC1BCD2-F400-4039-A0BB-977D7521770F}" presName="pictRect" presStyleLbl="node1" presStyleIdx="2" presStyleCnt="5"/>
      <dgm:spPr>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l="-30009" t="-38530" r="-26917" b="-37074"/>
          </a:stretch>
        </a:blipFill>
      </dgm:spPr>
    </dgm:pt>
    <dgm:pt modelId="{11E9E007-E19F-4452-9060-41FCF2586F6E}" type="pres">
      <dgm:prSet presAssocID="{1EC1BCD2-F400-4039-A0BB-977D7521770F}" presName="textRect" presStyleLbl="revTx" presStyleIdx="2" presStyleCnt="5">
        <dgm:presLayoutVars>
          <dgm:bulletEnabled val="1"/>
        </dgm:presLayoutVars>
      </dgm:prSet>
      <dgm:spPr/>
    </dgm:pt>
    <dgm:pt modelId="{285782E4-9DF6-4B76-90F0-BF243649459E}" type="pres">
      <dgm:prSet presAssocID="{6613D559-B3C4-4B4F-BC00-F529EC90323E}" presName="sibTrans" presStyleLbl="sibTrans2D1" presStyleIdx="0" presStyleCnt="0"/>
      <dgm:spPr/>
    </dgm:pt>
    <dgm:pt modelId="{42D0C719-8436-4225-976A-76BAF8CD7F5F}" type="pres">
      <dgm:prSet presAssocID="{419C7BE2-A2A0-496D-835A-2F5B2B1D4EC3}" presName="compNode" presStyleCnt="0"/>
      <dgm:spPr/>
    </dgm:pt>
    <dgm:pt modelId="{63DF6765-84F1-440D-8261-1D5E6D2614A2}" type="pres">
      <dgm:prSet presAssocID="{419C7BE2-A2A0-496D-835A-2F5B2B1D4EC3}" presName="pictRect" presStyleLbl="node1" presStyleIdx="3" presStyleCnt="5"/>
      <dgm:spPr>
        <a:blipFill>
          <a:blip xmlns:r="http://schemas.openxmlformats.org/officeDocument/2006/relationships" r:embed="rId4">
            <a:extLst>
              <a:ext uri="{28A0092B-C50C-407E-A947-70E740481C1C}">
                <a14:useLocalDpi xmlns:a14="http://schemas.microsoft.com/office/drawing/2010/main" val="0"/>
              </a:ext>
            </a:extLst>
          </a:blip>
          <a:srcRect/>
          <a:stretch>
            <a:fillRect l="-11000" r="-11000"/>
          </a:stretch>
        </a:blipFill>
      </dgm:spPr>
    </dgm:pt>
    <dgm:pt modelId="{8975970E-B2C9-4B76-A60F-F6266BCB93AF}" type="pres">
      <dgm:prSet presAssocID="{419C7BE2-A2A0-496D-835A-2F5B2B1D4EC3}" presName="textRect" presStyleLbl="revTx" presStyleIdx="3" presStyleCnt="5">
        <dgm:presLayoutVars>
          <dgm:bulletEnabled val="1"/>
        </dgm:presLayoutVars>
      </dgm:prSet>
      <dgm:spPr/>
    </dgm:pt>
    <dgm:pt modelId="{57DF3713-EAD9-4FDE-9D29-C50AC974E79E}" type="pres">
      <dgm:prSet presAssocID="{C482F084-CB66-4671-93D7-4B78023EE538}" presName="sibTrans" presStyleLbl="sibTrans2D1" presStyleIdx="0" presStyleCnt="0"/>
      <dgm:spPr/>
    </dgm:pt>
    <dgm:pt modelId="{92F62608-ED0C-4AF2-9AF8-399F383F4772}" type="pres">
      <dgm:prSet presAssocID="{32B9874D-3281-4B9A-B674-645AF6789534}" presName="compNode" presStyleCnt="0"/>
      <dgm:spPr/>
    </dgm:pt>
    <dgm:pt modelId="{5955D848-DFD0-4FB6-A083-F7CB8C1023B6}" type="pres">
      <dgm:prSet presAssocID="{32B9874D-3281-4B9A-B674-645AF6789534}" presName="pictRect" presStyleLbl="node1" presStyleIdx="4" presStyleCnt="5"/>
      <dgm:spPr>
        <a:blipFill dpi="0" rotWithShape="1">
          <a:blip xmlns:r="http://schemas.openxmlformats.org/officeDocument/2006/relationships" r:embed="rId5">
            <a:extLst>
              <a:ext uri="{28A0092B-C50C-407E-A947-70E740481C1C}">
                <a14:useLocalDpi xmlns:a14="http://schemas.microsoft.com/office/drawing/2010/main" val="0"/>
              </a:ext>
            </a:extLst>
          </a:blip>
          <a:srcRect/>
          <a:stretch>
            <a:fillRect l="-10089" t="-4213" r="-11803" b="-2711"/>
          </a:stretch>
        </a:blipFill>
      </dgm:spPr>
    </dgm:pt>
    <dgm:pt modelId="{74DD304B-D653-4775-90C1-A1A14E63F3E6}" type="pres">
      <dgm:prSet presAssocID="{32B9874D-3281-4B9A-B674-645AF6789534}" presName="textRect" presStyleLbl="revTx" presStyleIdx="4" presStyleCnt="5">
        <dgm:presLayoutVars>
          <dgm:bulletEnabled val="1"/>
        </dgm:presLayoutVars>
      </dgm:prSet>
      <dgm:spPr/>
    </dgm:pt>
  </dgm:ptLst>
  <dgm:cxnLst>
    <dgm:cxn modelId="{7AA24F08-FE98-4833-A2BC-70338D6B989A}" type="presOf" srcId="{D0090A07-6E6A-44FA-8CEA-1D7E9C093AEA}" destId="{760F7827-A37F-4453-8D9E-79B6736CE063}" srcOrd="0" destOrd="0" presId="urn:microsoft.com/office/officeart/2005/8/layout/pList1"/>
    <dgm:cxn modelId="{0ECF2B11-4C97-4A94-8999-8CC63E37038E}" type="presOf" srcId="{CF63C5D7-5C93-4322-B8B9-EAC67CA7F8E0}" destId="{5714CCF1-7A03-4063-90E4-24A0EC5699B3}" srcOrd="0" destOrd="0" presId="urn:microsoft.com/office/officeart/2005/8/layout/pList1"/>
    <dgm:cxn modelId="{85107A28-F86E-4062-8E57-672DF1DB39F0}" type="presOf" srcId="{BF4654D6-2B3E-464D-85D6-D7CCC0304FA5}" destId="{3CB8BD2F-E504-4AA2-BCBA-A84B1ED1CA5B}" srcOrd="0" destOrd="0" presId="urn:microsoft.com/office/officeart/2005/8/layout/pList1"/>
    <dgm:cxn modelId="{A13C072E-5F82-479F-BF3B-4B638CAF226C}" srcId="{CF63C5D7-5C93-4322-B8B9-EAC67CA7F8E0}" destId="{32B9874D-3281-4B9A-B674-645AF6789534}" srcOrd="4" destOrd="0" parTransId="{08A688F2-42FC-4F5B-B408-9DB286C7F5B4}" sibTransId="{97EBFFAF-E32F-4BCB-B6EC-D0739D78F912}"/>
    <dgm:cxn modelId="{5A21F673-E363-4057-B335-2EF0BDF085BA}" type="presOf" srcId="{6613D559-B3C4-4B4F-BC00-F529EC90323E}" destId="{285782E4-9DF6-4B76-90F0-BF243649459E}" srcOrd="0" destOrd="0" presId="urn:microsoft.com/office/officeart/2005/8/layout/pList1"/>
    <dgm:cxn modelId="{ABDECE8B-2B54-4905-B374-650BEA2D279B}" type="presOf" srcId="{2687D844-5AD3-452D-B6EE-8960D92E3053}" destId="{2A24281F-C052-4C0A-A89C-BCF6FFC70A7A}" srcOrd="0" destOrd="0" presId="urn:microsoft.com/office/officeart/2005/8/layout/pList1"/>
    <dgm:cxn modelId="{A63ABB98-E812-4CAC-A111-E8C53AB5ED53}" srcId="{CF63C5D7-5C93-4322-B8B9-EAC67CA7F8E0}" destId="{2687D844-5AD3-452D-B6EE-8960D92E3053}" srcOrd="0" destOrd="0" parTransId="{0783232B-3F03-46A6-B3F4-6159FE900F3A}" sibTransId="{BF4654D6-2B3E-464D-85D6-D7CCC0304FA5}"/>
    <dgm:cxn modelId="{53F4A69E-1B3B-45B1-9B17-ADB64CD5A53D}" srcId="{CF63C5D7-5C93-4322-B8B9-EAC67CA7F8E0}" destId="{419C7BE2-A2A0-496D-835A-2F5B2B1D4EC3}" srcOrd="3" destOrd="0" parTransId="{E6914FB1-BD3F-4E90-BC99-A805084F346B}" sibTransId="{C482F084-CB66-4671-93D7-4B78023EE538}"/>
    <dgm:cxn modelId="{103868C3-E912-4835-827E-1355FE5805F0}" srcId="{CF63C5D7-5C93-4322-B8B9-EAC67CA7F8E0}" destId="{D0090A07-6E6A-44FA-8CEA-1D7E9C093AEA}" srcOrd="1" destOrd="0" parTransId="{9A24C20F-DFE4-4707-9308-BF9A342A0C13}" sibTransId="{21045F01-3BBA-42EA-8E0C-03B3BDEDDCF5}"/>
    <dgm:cxn modelId="{BC8920CC-3EAE-4E76-B4B6-0AFD112BCAE6}" type="presOf" srcId="{1EC1BCD2-F400-4039-A0BB-977D7521770F}" destId="{11E9E007-E19F-4452-9060-41FCF2586F6E}" srcOrd="0" destOrd="0" presId="urn:microsoft.com/office/officeart/2005/8/layout/pList1"/>
    <dgm:cxn modelId="{C01701CE-CAFF-4DEC-8B45-2D1E09451508}" srcId="{CF63C5D7-5C93-4322-B8B9-EAC67CA7F8E0}" destId="{1EC1BCD2-F400-4039-A0BB-977D7521770F}" srcOrd="2" destOrd="0" parTransId="{89EE96F7-983C-4DA3-80DF-C4D6C29E84AB}" sibTransId="{6613D559-B3C4-4B4F-BC00-F529EC90323E}"/>
    <dgm:cxn modelId="{65E80AD2-B7E2-4001-9815-1400E0E6A49C}" type="presOf" srcId="{C482F084-CB66-4671-93D7-4B78023EE538}" destId="{57DF3713-EAD9-4FDE-9D29-C50AC974E79E}" srcOrd="0" destOrd="0" presId="urn:microsoft.com/office/officeart/2005/8/layout/pList1"/>
    <dgm:cxn modelId="{709594D2-C3E9-45F6-ABFE-28735D0F8C3C}" type="presOf" srcId="{419C7BE2-A2A0-496D-835A-2F5B2B1D4EC3}" destId="{8975970E-B2C9-4B76-A60F-F6266BCB93AF}" srcOrd="0" destOrd="0" presId="urn:microsoft.com/office/officeart/2005/8/layout/pList1"/>
    <dgm:cxn modelId="{A75C1DD5-C73B-41DC-989F-68D8CAE2086F}" type="presOf" srcId="{21045F01-3BBA-42EA-8E0C-03B3BDEDDCF5}" destId="{E98C1560-7B4F-4AC4-9697-7D87644DF21C}" srcOrd="0" destOrd="0" presId="urn:microsoft.com/office/officeart/2005/8/layout/pList1"/>
    <dgm:cxn modelId="{BDD595E9-E094-4E26-A6D8-C1838B8C022D}" type="presOf" srcId="{32B9874D-3281-4B9A-B674-645AF6789534}" destId="{74DD304B-D653-4775-90C1-A1A14E63F3E6}" srcOrd="0" destOrd="0" presId="urn:microsoft.com/office/officeart/2005/8/layout/pList1"/>
    <dgm:cxn modelId="{6A5E2DEA-7DD5-471E-96B5-8A2604C6F305}" type="presParOf" srcId="{5714CCF1-7A03-4063-90E4-24A0EC5699B3}" destId="{7060EDF5-EFD4-4C82-AE19-FF3C2C414C38}" srcOrd="0" destOrd="0" presId="urn:microsoft.com/office/officeart/2005/8/layout/pList1"/>
    <dgm:cxn modelId="{FD1675AE-F6B6-4FFA-AF0F-02917E0B2583}" type="presParOf" srcId="{7060EDF5-EFD4-4C82-AE19-FF3C2C414C38}" destId="{294216BD-DEB2-41AD-9F7A-3C9E8134CA97}" srcOrd="0" destOrd="0" presId="urn:microsoft.com/office/officeart/2005/8/layout/pList1"/>
    <dgm:cxn modelId="{FC36E554-E5BA-48C4-B702-1DDD5D81E05E}" type="presParOf" srcId="{7060EDF5-EFD4-4C82-AE19-FF3C2C414C38}" destId="{2A24281F-C052-4C0A-A89C-BCF6FFC70A7A}" srcOrd="1" destOrd="0" presId="urn:microsoft.com/office/officeart/2005/8/layout/pList1"/>
    <dgm:cxn modelId="{7198F34C-1C9B-433B-806A-966988714329}" type="presParOf" srcId="{5714CCF1-7A03-4063-90E4-24A0EC5699B3}" destId="{3CB8BD2F-E504-4AA2-BCBA-A84B1ED1CA5B}" srcOrd="1" destOrd="0" presId="urn:microsoft.com/office/officeart/2005/8/layout/pList1"/>
    <dgm:cxn modelId="{ED3ADDC9-6C5F-4647-8769-CC26E6687351}" type="presParOf" srcId="{5714CCF1-7A03-4063-90E4-24A0EC5699B3}" destId="{0A1AAA53-3877-4BFE-90FC-150491363359}" srcOrd="2" destOrd="0" presId="urn:microsoft.com/office/officeart/2005/8/layout/pList1"/>
    <dgm:cxn modelId="{CD1FCF5B-5D61-44F3-9038-E18FDF614CEE}" type="presParOf" srcId="{0A1AAA53-3877-4BFE-90FC-150491363359}" destId="{A0D6C218-DE46-4E17-991F-7530BEA045F0}" srcOrd="0" destOrd="0" presId="urn:microsoft.com/office/officeart/2005/8/layout/pList1"/>
    <dgm:cxn modelId="{F3BABFF0-17CB-4C99-9ADB-9B99ABCC5DE2}" type="presParOf" srcId="{0A1AAA53-3877-4BFE-90FC-150491363359}" destId="{760F7827-A37F-4453-8D9E-79B6736CE063}" srcOrd="1" destOrd="0" presId="urn:microsoft.com/office/officeart/2005/8/layout/pList1"/>
    <dgm:cxn modelId="{C0DD939E-1A9B-458C-84C2-16102DEBFDF7}" type="presParOf" srcId="{5714CCF1-7A03-4063-90E4-24A0EC5699B3}" destId="{E98C1560-7B4F-4AC4-9697-7D87644DF21C}" srcOrd="3" destOrd="0" presId="urn:microsoft.com/office/officeart/2005/8/layout/pList1"/>
    <dgm:cxn modelId="{4D67DF40-DF4E-4C1E-A7D0-5C2A05CAFAA9}" type="presParOf" srcId="{5714CCF1-7A03-4063-90E4-24A0EC5699B3}" destId="{4B3B531E-FF8E-4074-8EEB-39B4CA4AA7E0}" srcOrd="4" destOrd="0" presId="urn:microsoft.com/office/officeart/2005/8/layout/pList1"/>
    <dgm:cxn modelId="{F0198231-858B-47A2-8291-A785AA9791F3}" type="presParOf" srcId="{4B3B531E-FF8E-4074-8EEB-39B4CA4AA7E0}" destId="{1B788250-8455-43D0-8131-3B6EF7B0C31E}" srcOrd="0" destOrd="0" presId="urn:microsoft.com/office/officeart/2005/8/layout/pList1"/>
    <dgm:cxn modelId="{C3A99766-7ECB-4CAE-9A46-8B45893CDC03}" type="presParOf" srcId="{4B3B531E-FF8E-4074-8EEB-39B4CA4AA7E0}" destId="{11E9E007-E19F-4452-9060-41FCF2586F6E}" srcOrd="1" destOrd="0" presId="urn:microsoft.com/office/officeart/2005/8/layout/pList1"/>
    <dgm:cxn modelId="{6E86452E-7195-4B41-A85B-D2EAFAAA8C45}" type="presParOf" srcId="{5714CCF1-7A03-4063-90E4-24A0EC5699B3}" destId="{285782E4-9DF6-4B76-90F0-BF243649459E}" srcOrd="5" destOrd="0" presId="urn:microsoft.com/office/officeart/2005/8/layout/pList1"/>
    <dgm:cxn modelId="{008E4201-18A7-4A77-A117-1568DE3F5B5B}" type="presParOf" srcId="{5714CCF1-7A03-4063-90E4-24A0EC5699B3}" destId="{42D0C719-8436-4225-976A-76BAF8CD7F5F}" srcOrd="6" destOrd="0" presId="urn:microsoft.com/office/officeart/2005/8/layout/pList1"/>
    <dgm:cxn modelId="{2B57DA62-1B81-4390-94B9-834A0D303B1D}" type="presParOf" srcId="{42D0C719-8436-4225-976A-76BAF8CD7F5F}" destId="{63DF6765-84F1-440D-8261-1D5E6D2614A2}" srcOrd="0" destOrd="0" presId="urn:microsoft.com/office/officeart/2005/8/layout/pList1"/>
    <dgm:cxn modelId="{F0A3B801-4BF9-42C1-8501-D1B8D3346127}" type="presParOf" srcId="{42D0C719-8436-4225-976A-76BAF8CD7F5F}" destId="{8975970E-B2C9-4B76-A60F-F6266BCB93AF}" srcOrd="1" destOrd="0" presId="urn:microsoft.com/office/officeart/2005/8/layout/pList1"/>
    <dgm:cxn modelId="{6001EF36-5695-425A-A4DB-7A9A75C0F855}" type="presParOf" srcId="{5714CCF1-7A03-4063-90E4-24A0EC5699B3}" destId="{57DF3713-EAD9-4FDE-9D29-C50AC974E79E}" srcOrd="7" destOrd="0" presId="urn:microsoft.com/office/officeart/2005/8/layout/pList1"/>
    <dgm:cxn modelId="{E1A41C33-600D-4176-95C3-B8011DD8E605}" type="presParOf" srcId="{5714CCF1-7A03-4063-90E4-24A0EC5699B3}" destId="{92F62608-ED0C-4AF2-9AF8-399F383F4772}" srcOrd="8" destOrd="0" presId="urn:microsoft.com/office/officeart/2005/8/layout/pList1"/>
    <dgm:cxn modelId="{49BF77A0-5BCE-4287-BDA5-C12622961040}" type="presParOf" srcId="{92F62608-ED0C-4AF2-9AF8-399F383F4772}" destId="{5955D848-DFD0-4FB6-A083-F7CB8C1023B6}" srcOrd="0" destOrd="0" presId="urn:microsoft.com/office/officeart/2005/8/layout/pList1"/>
    <dgm:cxn modelId="{E7D1DDCC-22B2-47FE-B61E-7EF639AD787C}" type="presParOf" srcId="{92F62608-ED0C-4AF2-9AF8-399F383F4772}" destId="{74DD304B-D653-4775-90C1-A1A14E63F3E6}" srcOrd="1" destOrd="0" presId="urn:microsoft.com/office/officeart/2005/8/layout/p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8AA39D9-0EFB-4323-859D-4A0BF3383DF9}" type="doc">
      <dgm:prSet loTypeId="urn:microsoft.com/office/officeart/2008/layout/AlternatingPictureBlocks" loCatId="list" qsTypeId="urn:microsoft.com/office/officeart/2005/8/quickstyle/simple2" qsCatId="simple" csTypeId="urn:microsoft.com/office/officeart/2005/8/colors/accent1_2" csCatId="accent1" phldr="1"/>
      <dgm:spPr/>
      <dgm:t>
        <a:bodyPr/>
        <a:lstStyle/>
        <a:p>
          <a:pPr rtl="1"/>
          <a:endParaRPr lang="ar-IQ"/>
        </a:p>
      </dgm:t>
    </dgm:pt>
    <dgm:pt modelId="{5AEA9920-074F-45A1-8E47-5DC94A032051}">
      <dgm:prSet phldrT="[Text]" custT="1"/>
      <dgm:spPr/>
      <dgm:t>
        <a:bodyPr/>
        <a:lstStyle/>
        <a:p>
          <a:pPr rtl="1"/>
          <a:r>
            <a:rPr lang="ar-IQ" sz="2400">
              <a:latin typeface="Arial"/>
            </a:rPr>
            <a:t>الحاجة لتوفير حضانات أو مرونة في الدوام</a:t>
          </a:r>
          <a:endParaRPr lang="ar-IQ" sz="2400" dirty="0"/>
        </a:p>
      </dgm:t>
    </dgm:pt>
    <dgm:pt modelId="{6402B7F9-9836-412D-8AC9-F4428A7F55D8}" type="parTrans" cxnId="{F5282E62-47E2-4417-83A5-4D3BDF09144F}">
      <dgm:prSet/>
      <dgm:spPr/>
      <dgm:t>
        <a:bodyPr/>
        <a:lstStyle/>
        <a:p>
          <a:pPr rtl="1"/>
          <a:endParaRPr lang="ar-IQ"/>
        </a:p>
      </dgm:t>
    </dgm:pt>
    <dgm:pt modelId="{D4F91081-099F-4A0A-A92B-7077777C5695}" type="sibTrans" cxnId="{F5282E62-47E2-4417-83A5-4D3BDF09144F}">
      <dgm:prSet/>
      <dgm:spPr/>
      <dgm:t>
        <a:bodyPr/>
        <a:lstStyle/>
        <a:p>
          <a:pPr rtl="1"/>
          <a:endParaRPr lang="ar-IQ"/>
        </a:p>
      </dgm:t>
    </dgm:pt>
    <dgm:pt modelId="{09B4ABDF-3C7B-4A55-B1FD-520649A73C41}">
      <dgm:prSet phldrT="[Text]" custT="1"/>
      <dgm:spPr/>
      <dgm:t>
        <a:bodyPr/>
        <a:lstStyle/>
        <a:p>
          <a:pPr rtl="1"/>
          <a:r>
            <a:rPr lang="en-US" sz="2400" dirty="0" err="1">
              <a:latin typeface="PT Sans" pitchFamily="34" charset="0"/>
              <a:ea typeface="PT Sans" pitchFamily="34" charset="-122"/>
            </a:rPr>
            <a:t>قلة</a:t>
          </a:r>
          <a:r>
            <a:rPr lang="en-US" sz="2400" dirty="0">
              <a:latin typeface="PT Sans" pitchFamily="34" charset="0"/>
              <a:ea typeface="PT Sans" pitchFamily="34" charset="-122"/>
            </a:rPr>
            <a:t> </a:t>
          </a:r>
          <a:r>
            <a:rPr lang="en-US" sz="2400" dirty="0" err="1">
              <a:latin typeface="PT Sans" pitchFamily="34" charset="0"/>
              <a:ea typeface="PT Sans" pitchFamily="34" charset="-122"/>
            </a:rPr>
            <a:t>الخدمات</a:t>
          </a:r>
          <a:r>
            <a:rPr lang="en-US" sz="2400" dirty="0">
              <a:latin typeface="PT Sans" pitchFamily="34" charset="0"/>
              <a:ea typeface="PT Sans" pitchFamily="34" charset="-122"/>
            </a:rPr>
            <a:t> </a:t>
          </a:r>
          <a:r>
            <a:rPr lang="en-US" sz="2400" dirty="0" err="1">
              <a:latin typeface="PT Sans" pitchFamily="34" charset="0"/>
              <a:ea typeface="PT Sans" pitchFamily="34" charset="-122"/>
            </a:rPr>
            <a:t>والتسهيلات</a:t>
          </a:r>
          <a:r>
            <a:rPr lang="en-US" sz="2400" dirty="0">
              <a:latin typeface="PT Sans" pitchFamily="34" charset="0"/>
              <a:ea typeface="PT Sans" pitchFamily="34" charset="-122"/>
            </a:rPr>
            <a:t> في </a:t>
          </a:r>
          <a:r>
            <a:rPr lang="en-US" sz="2400" dirty="0" err="1">
              <a:latin typeface="PT Sans" pitchFamily="34" charset="0"/>
              <a:ea typeface="PT Sans" pitchFamily="34" charset="-122"/>
            </a:rPr>
            <a:t>أماكن</a:t>
          </a:r>
          <a:r>
            <a:rPr lang="en-US" sz="2400" dirty="0">
              <a:latin typeface="PT Sans" pitchFamily="34" charset="0"/>
              <a:ea typeface="PT Sans" pitchFamily="34" charset="-122"/>
            </a:rPr>
            <a:t> العمل</a:t>
          </a:r>
          <a:endParaRPr lang="ar-IQ" sz="2400" dirty="0"/>
        </a:p>
      </dgm:t>
    </dgm:pt>
    <dgm:pt modelId="{27847961-65F6-4E24-A2EB-74E498240498}" type="parTrans" cxnId="{4315BC21-6972-47ED-92C1-D603D3F44722}">
      <dgm:prSet/>
      <dgm:spPr/>
      <dgm:t>
        <a:bodyPr/>
        <a:lstStyle/>
        <a:p>
          <a:pPr rtl="1"/>
          <a:endParaRPr lang="ar-IQ"/>
        </a:p>
      </dgm:t>
    </dgm:pt>
    <dgm:pt modelId="{CBB70CCF-87E5-48D1-8805-73394BE36530}" type="sibTrans" cxnId="{4315BC21-6972-47ED-92C1-D603D3F44722}">
      <dgm:prSet/>
      <dgm:spPr/>
      <dgm:t>
        <a:bodyPr/>
        <a:lstStyle/>
        <a:p>
          <a:pPr rtl="1"/>
          <a:endParaRPr lang="ar-IQ"/>
        </a:p>
      </dgm:t>
    </dgm:pt>
    <dgm:pt modelId="{2F6936E1-AEDC-4D1C-B925-241A13733B00}">
      <dgm:prSet phldrT="[Text]" custT="1"/>
      <dgm:spPr/>
      <dgm:t>
        <a:bodyPr/>
        <a:lstStyle/>
        <a:p>
          <a:pPr rtl="1"/>
          <a:r>
            <a:rPr lang="ar-IQ" sz="2400" dirty="0">
              <a:latin typeface="Arial"/>
            </a:rPr>
            <a:t>ضعف القوانين الداعمة</a:t>
          </a:r>
          <a:endParaRPr lang="ar-IQ" sz="2400" dirty="0"/>
        </a:p>
      </dgm:t>
    </dgm:pt>
    <dgm:pt modelId="{BBDA0472-C7E0-413D-BFEB-BF4F77019E0F}" type="parTrans" cxnId="{B19F9D36-5565-4713-92BA-E57B65E21D7A}">
      <dgm:prSet/>
      <dgm:spPr/>
      <dgm:t>
        <a:bodyPr/>
        <a:lstStyle/>
        <a:p>
          <a:pPr rtl="1"/>
          <a:endParaRPr lang="ar-IQ"/>
        </a:p>
      </dgm:t>
    </dgm:pt>
    <dgm:pt modelId="{82539E04-8C8C-4D18-A623-57F10310EFC8}" type="sibTrans" cxnId="{B19F9D36-5565-4713-92BA-E57B65E21D7A}">
      <dgm:prSet/>
      <dgm:spPr/>
      <dgm:t>
        <a:bodyPr/>
        <a:lstStyle/>
        <a:p>
          <a:pPr rtl="1"/>
          <a:endParaRPr lang="ar-IQ"/>
        </a:p>
      </dgm:t>
    </dgm:pt>
    <dgm:pt modelId="{3491454E-D8A2-4F81-A2AD-749C2F166435}">
      <dgm:prSet phldrT="[Text]" custT="1"/>
      <dgm:spPr/>
      <dgm:t>
        <a:bodyPr/>
        <a:lstStyle/>
        <a:p>
          <a:pPr rtl="1"/>
          <a:r>
            <a:rPr lang="en-US" sz="2400" dirty="0" err="1">
              <a:latin typeface="PT Sans" pitchFamily="34" charset="0"/>
              <a:ea typeface="PT Sans" pitchFamily="34" charset="-122"/>
            </a:rPr>
            <a:t>صعوبة</a:t>
          </a:r>
          <a:r>
            <a:rPr lang="en-US" sz="2400" dirty="0">
              <a:latin typeface="PT Sans" pitchFamily="34" charset="0"/>
              <a:ea typeface="PT Sans" pitchFamily="34" charset="-122"/>
            </a:rPr>
            <a:t> </a:t>
          </a:r>
          <a:r>
            <a:rPr lang="en-US" sz="2400" dirty="0" err="1">
              <a:latin typeface="PT Sans" pitchFamily="34" charset="0"/>
              <a:ea typeface="PT Sans" pitchFamily="34" charset="-122"/>
            </a:rPr>
            <a:t>إدارة</a:t>
          </a:r>
          <a:r>
            <a:rPr lang="en-US" sz="2400" dirty="0">
              <a:latin typeface="PT Sans" pitchFamily="34" charset="0"/>
              <a:ea typeface="PT Sans" pitchFamily="34" charset="-122"/>
            </a:rPr>
            <a:t> </a:t>
          </a:r>
          <a:r>
            <a:rPr lang="en-US" sz="2400" dirty="0" err="1">
              <a:latin typeface="PT Sans" pitchFamily="34" charset="0"/>
              <a:ea typeface="PT Sans" pitchFamily="34" charset="-122"/>
            </a:rPr>
            <a:t>الوقت</a:t>
          </a:r>
          <a:r>
            <a:rPr lang="en-US" sz="2400" dirty="0">
              <a:latin typeface="PT Sans" pitchFamily="34" charset="0"/>
              <a:ea typeface="PT Sans" pitchFamily="34" charset="-122"/>
            </a:rPr>
            <a:t> بين </a:t>
          </a:r>
          <a:r>
            <a:rPr lang="en-US" sz="2400" dirty="0" err="1">
              <a:latin typeface="PT Sans" pitchFamily="34" charset="0"/>
              <a:ea typeface="PT Sans" pitchFamily="34" charset="-122"/>
            </a:rPr>
            <a:t>المسؤوليات</a:t>
          </a:r>
          <a:endParaRPr lang="ar-IQ" sz="2400" dirty="0"/>
        </a:p>
      </dgm:t>
    </dgm:pt>
    <dgm:pt modelId="{47B9B9E4-3127-40F9-9BEF-46BA6BD785F4}" type="parTrans" cxnId="{81CE60A9-71AA-4213-8023-ACFE028EC632}">
      <dgm:prSet/>
      <dgm:spPr/>
      <dgm:t>
        <a:bodyPr/>
        <a:lstStyle/>
        <a:p>
          <a:pPr rtl="1"/>
          <a:endParaRPr lang="ar-IQ"/>
        </a:p>
      </dgm:t>
    </dgm:pt>
    <dgm:pt modelId="{71C46BA3-58C7-4156-B23C-A7719FE30A1A}" type="sibTrans" cxnId="{81CE60A9-71AA-4213-8023-ACFE028EC632}">
      <dgm:prSet/>
      <dgm:spPr/>
      <dgm:t>
        <a:bodyPr/>
        <a:lstStyle/>
        <a:p>
          <a:pPr rtl="1"/>
          <a:endParaRPr lang="ar-IQ"/>
        </a:p>
      </dgm:t>
    </dgm:pt>
    <dgm:pt modelId="{9525561A-F558-4B7C-91E7-0AC160FEC889}" type="pres">
      <dgm:prSet presAssocID="{68AA39D9-0EFB-4323-859D-4A0BF3383DF9}" presName="linearFlow" presStyleCnt="0">
        <dgm:presLayoutVars>
          <dgm:dir/>
          <dgm:resizeHandles val="exact"/>
        </dgm:presLayoutVars>
      </dgm:prSet>
      <dgm:spPr/>
    </dgm:pt>
    <dgm:pt modelId="{6E0480FB-CE11-4ABC-83FB-4967D35B9DB6}" type="pres">
      <dgm:prSet presAssocID="{5AEA9920-074F-45A1-8E47-5DC94A032051}" presName="comp" presStyleCnt="0"/>
      <dgm:spPr/>
    </dgm:pt>
    <dgm:pt modelId="{3C5F44B5-A17F-4832-82B6-124DA99F7FDE}" type="pres">
      <dgm:prSet presAssocID="{5AEA9920-074F-45A1-8E47-5DC94A032051}" presName="rect2" presStyleLbl="node1" presStyleIdx="0" presStyleCnt="4" custScaleX="241141" custScaleY="167814" custLinFactX="3161" custLinFactNeighborX="100000" custLinFactNeighborY="1628">
        <dgm:presLayoutVars>
          <dgm:bulletEnabled val="1"/>
        </dgm:presLayoutVars>
      </dgm:prSet>
      <dgm:spPr/>
    </dgm:pt>
    <dgm:pt modelId="{C4EA3A27-8725-4E49-84AB-3F6D6B238613}" type="pres">
      <dgm:prSet presAssocID="{5AEA9920-074F-45A1-8E47-5DC94A032051}" presName="rect1" presStyleLbl="lnNode1" presStyleIdx="0" presStyleCnt="4" custScaleX="241141" custScaleY="166072" custLinFactX="-100000" custLinFactNeighborX="-130392" custLinFactNeighborY="-1182"/>
      <dgm:spPr>
        <a:blipFill>
          <a:blip xmlns:r="http://schemas.openxmlformats.org/officeDocument/2006/relationships" r:embed="rId1">
            <a:extLst>
              <a:ext uri="{28A0092B-C50C-407E-A947-70E740481C1C}">
                <a14:useLocalDpi xmlns:a14="http://schemas.microsoft.com/office/drawing/2010/main" val="0"/>
              </a:ext>
            </a:extLst>
          </a:blip>
          <a:srcRect/>
          <a:stretch>
            <a:fillRect t="-17000" b="-17000"/>
          </a:stretch>
        </a:blipFill>
      </dgm:spPr>
    </dgm:pt>
    <dgm:pt modelId="{DC1561B7-5A94-4607-B685-5A4738B2265D}" type="pres">
      <dgm:prSet presAssocID="{D4F91081-099F-4A0A-A92B-7077777C5695}" presName="sibTrans" presStyleCnt="0"/>
      <dgm:spPr/>
    </dgm:pt>
    <dgm:pt modelId="{0D2F8434-91B8-4720-B1C4-C3B80DEC76BA}" type="pres">
      <dgm:prSet presAssocID="{09B4ABDF-3C7B-4A55-B1FD-520649A73C41}" presName="comp" presStyleCnt="0"/>
      <dgm:spPr/>
    </dgm:pt>
    <dgm:pt modelId="{4DEE0A1A-3DFB-4092-B6E7-DE6265C96BBC}" type="pres">
      <dgm:prSet presAssocID="{09B4ABDF-3C7B-4A55-B1FD-520649A73C41}" presName="rect2" presStyleLbl="node1" presStyleIdx="1" presStyleCnt="4" custScaleX="241141" custScaleY="159348" custLinFactX="-3161" custLinFactNeighborX="-100000" custLinFactNeighborY="-6435">
        <dgm:presLayoutVars>
          <dgm:bulletEnabled val="1"/>
        </dgm:presLayoutVars>
      </dgm:prSet>
      <dgm:spPr/>
    </dgm:pt>
    <dgm:pt modelId="{CA50533E-0283-4F94-A93C-D3D9B2F7B16C}" type="pres">
      <dgm:prSet presAssocID="{09B4ABDF-3C7B-4A55-B1FD-520649A73C41}" presName="rect1" presStyleLbl="lnNode1" presStyleIdx="1" presStyleCnt="4" custScaleX="241141" custScaleY="173070" custLinFactX="100000" custLinFactNeighborX="130393" custLinFactNeighborY="-617"/>
      <dgm:spPr>
        <a:blipFill dpi="0" rotWithShape="1">
          <a:blip xmlns:r="http://schemas.openxmlformats.org/officeDocument/2006/relationships" r:embed="rId2">
            <a:extLst>
              <a:ext uri="{28A0092B-C50C-407E-A947-70E740481C1C}">
                <a14:useLocalDpi xmlns:a14="http://schemas.microsoft.com/office/drawing/2010/main" val="0"/>
              </a:ext>
            </a:extLst>
          </a:blip>
          <a:srcRect/>
          <a:stretch>
            <a:fillRect l="-12262" t="-23368" r="-29238" b="-7650"/>
          </a:stretch>
        </a:blipFill>
      </dgm:spPr>
    </dgm:pt>
    <dgm:pt modelId="{E38BE030-5471-4FE6-95D7-5FC3E5712A84}" type="pres">
      <dgm:prSet presAssocID="{CBB70CCF-87E5-48D1-8805-73394BE36530}" presName="sibTrans" presStyleCnt="0"/>
      <dgm:spPr/>
    </dgm:pt>
    <dgm:pt modelId="{00538449-7A3B-4549-A28F-D2E726501D34}" type="pres">
      <dgm:prSet presAssocID="{2F6936E1-AEDC-4D1C-B925-241A13733B00}" presName="comp" presStyleCnt="0"/>
      <dgm:spPr/>
    </dgm:pt>
    <dgm:pt modelId="{9AE9162C-2D35-4DE2-95A0-63A0A5D15BD9}" type="pres">
      <dgm:prSet presAssocID="{2F6936E1-AEDC-4D1C-B925-241A13733B00}" presName="rect2" presStyleLbl="node1" presStyleIdx="2" presStyleCnt="4" custScaleX="241141" custScaleY="161300" custLinFactX="3161" custLinFactNeighborX="100000" custLinFactNeighborY="-3795">
        <dgm:presLayoutVars>
          <dgm:bulletEnabled val="1"/>
        </dgm:presLayoutVars>
      </dgm:prSet>
      <dgm:spPr/>
    </dgm:pt>
    <dgm:pt modelId="{7B3C3A4C-C4D6-4747-B171-75E640723708}" type="pres">
      <dgm:prSet presAssocID="{2F6936E1-AEDC-4D1C-B925-241A13733B00}" presName="rect1" presStyleLbl="lnNode1" presStyleIdx="2" presStyleCnt="4" custScaleX="241141" custScaleY="168323" custLinFactX="-100000" custLinFactNeighborX="-130392" custLinFactNeighborY="-4100"/>
      <dgm:spPr>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l="-24957" t="-27955" r="-26335" b="-29389"/>
          </a:stretch>
        </a:blipFill>
      </dgm:spPr>
    </dgm:pt>
    <dgm:pt modelId="{0E36C85D-AEAE-4C69-8D3D-5D660F361BB8}" type="pres">
      <dgm:prSet presAssocID="{82539E04-8C8C-4D18-A623-57F10310EFC8}" presName="sibTrans" presStyleCnt="0"/>
      <dgm:spPr/>
    </dgm:pt>
    <dgm:pt modelId="{7F2D6DAB-E857-41CA-8D3F-BE01EB3FB365}" type="pres">
      <dgm:prSet presAssocID="{3491454E-D8A2-4F81-A2AD-749C2F166435}" presName="comp" presStyleCnt="0"/>
      <dgm:spPr/>
    </dgm:pt>
    <dgm:pt modelId="{914C4506-E9C8-4ED0-8662-27D3A8605670}" type="pres">
      <dgm:prSet presAssocID="{3491454E-D8A2-4F81-A2AD-749C2F166435}" presName="rect2" presStyleLbl="node1" presStyleIdx="3" presStyleCnt="4" custScaleX="241141" custScaleY="152824" custLinFactX="-3161" custLinFactNeighborX="-100000" custLinFactNeighborY="7467">
        <dgm:presLayoutVars>
          <dgm:bulletEnabled val="1"/>
        </dgm:presLayoutVars>
      </dgm:prSet>
      <dgm:spPr/>
    </dgm:pt>
    <dgm:pt modelId="{E24EDC8A-FAEB-4AD0-B48C-4B59228426AC}" type="pres">
      <dgm:prSet presAssocID="{3491454E-D8A2-4F81-A2AD-749C2F166435}" presName="rect1" presStyleLbl="lnNode1" presStyleIdx="3" presStyleCnt="4" custScaleX="241141" custScaleY="152234" custLinFactX="100000" custLinFactNeighborX="130393" custLinFactNeighborY="606"/>
      <dgm:spPr>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l="-26000" t="-17824" r="-26000" b="-18888"/>
          </a:stretch>
        </a:blipFill>
      </dgm:spPr>
    </dgm:pt>
  </dgm:ptLst>
  <dgm:cxnLst>
    <dgm:cxn modelId="{261BCA10-51D5-444F-B4A7-6D80B553B879}" type="presOf" srcId="{5AEA9920-074F-45A1-8E47-5DC94A032051}" destId="{3C5F44B5-A17F-4832-82B6-124DA99F7FDE}" srcOrd="0" destOrd="0" presId="urn:microsoft.com/office/officeart/2008/layout/AlternatingPictureBlocks"/>
    <dgm:cxn modelId="{4315BC21-6972-47ED-92C1-D603D3F44722}" srcId="{68AA39D9-0EFB-4323-859D-4A0BF3383DF9}" destId="{09B4ABDF-3C7B-4A55-B1FD-520649A73C41}" srcOrd="1" destOrd="0" parTransId="{27847961-65F6-4E24-A2EB-74E498240498}" sibTransId="{CBB70CCF-87E5-48D1-8805-73394BE36530}"/>
    <dgm:cxn modelId="{B19F9D36-5565-4713-92BA-E57B65E21D7A}" srcId="{68AA39D9-0EFB-4323-859D-4A0BF3383DF9}" destId="{2F6936E1-AEDC-4D1C-B925-241A13733B00}" srcOrd="2" destOrd="0" parTransId="{BBDA0472-C7E0-413D-BFEB-BF4F77019E0F}" sibTransId="{82539E04-8C8C-4D18-A623-57F10310EFC8}"/>
    <dgm:cxn modelId="{F5282E62-47E2-4417-83A5-4D3BDF09144F}" srcId="{68AA39D9-0EFB-4323-859D-4A0BF3383DF9}" destId="{5AEA9920-074F-45A1-8E47-5DC94A032051}" srcOrd="0" destOrd="0" parTransId="{6402B7F9-9836-412D-8AC9-F4428A7F55D8}" sibTransId="{D4F91081-099F-4A0A-A92B-7077777C5695}"/>
    <dgm:cxn modelId="{CFC4447B-D785-48D9-B2DC-E8FE1885C718}" type="presOf" srcId="{2F6936E1-AEDC-4D1C-B925-241A13733B00}" destId="{9AE9162C-2D35-4DE2-95A0-63A0A5D15BD9}" srcOrd="0" destOrd="0" presId="urn:microsoft.com/office/officeart/2008/layout/AlternatingPictureBlocks"/>
    <dgm:cxn modelId="{47A36697-BF07-4C73-9C11-F90A3C7BF215}" type="presOf" srcId="{3491454E-D8A2-4F81-A2AD-749C2F166435}" destId="{914C4506-E9C8-4ED0-8662-27D3A8605670}" srcOrd="0" destOrd="0" presId="urn:microsoft.com/office/officeart/2008/layout/AlternatingPictureBlocks"/>
    <dgm:cxn modelId="{81CE60A9-71AA-4213-8023-ACFE028EC632}" srcId="{68AA39D9-0EFB-4323-859D-4A0BF3383DF9}" destId="{3491454E-D8A2-4F81-A2AD-749C2F166435}" srcOrd="3" destOrd="0" parTransId="{47B9B9E4-3127-40F9-9BEF-46BA6BD785F4}" sibTransId="{71C46BA3-58C7-4156-B23C-A7719FE30A1A}"/>
    <dgm:cxn modelId="{B639EAEE-0E53-4955-B4A9-E8FA7CD9CF1A}" type="presOf" srcId="{09B4ABDF-3C7B-4A55-B1FD-520649A73C41}" destId="{4DEE0A1A-3DFB-4092-B6E7-DE6265C96BBC}" srcOrd="0" destOrd="0" presId="urn:microsoft.com/office/officeart/2008/layout/AlternatingPictureBlocks"/>
    <dgm:cxn modelId="{8E7596FB-9CC3-463A-A187-F43F54D5E0E8}" type="presOf" srcId="{68AA39D9-0EFB-4323-859D-4A0BF3383DF9}" destId="{9525561A-F558-4B7C-91E7-0AC160FEC889}" srcOrd="0" destOrd="0" presId="urn:microsoft.com/office/officeart/2008/layout/AlternatingPictureBlocks"/>
    <dgm:cxn modelId="{5859A520-DEF4-4F86-91AE-3843374FBCE0}" type="presParOf" srcId="{9525561A-F558-4B7C-91E7-0AC160FEC889}" destId="{6E0480FB-CE11-4ABC-83FB-4967D35B9DB6}" srcOrd="0" destOrd="0" presId="urn:microsoft.com/office/officeart/2008/layout/AlternatingPictureBlocks"/>
    <dgm:cxn modelId="{9E2E1B5D-39E9-430D-BA81-3955E1F5B0AD}" type="presParOf" srcId="{6E0480FB-CE11-4ABC-83FB-4967D35B9DB6}" destId="{3C5F44B5-A17F-4832-82B6-124DA99F7FDE}" srcOrd="0" destOrd="0" presId="urn:microsoft.com/office/officeart/2008/layout/AlternatingPictureBlocks"/>
    <dgm:cxn modelId="{BFF05EDD-79A7-42C4-B09C-B59A1AD5795F}" type="presParOf" srcId="{6E0480FB-CE11-4ABC-83FB-4967D35B9DB6}" destId="{C4EA3A27-8725-4E49-84AB-3F6D6B238613}" srcOrd="1" destOrd="0" presId="urn:microsoft.com/office/officeart/2008/layout/AlternatingPictureBlocks"/>
    <dgm:cxn modelId="{A25F2456-DD3D-4AD3-A9BA-F2CD9CD8325C}" type="presParOf" srcId="{9525561A-F558-4B7C-91E7-0AC160FEC889}" destId="{DC1561B7-5A94-4607-B685-5A4738B2265D}" srcOrd="1" destOrd="0" presId="urn:microsoft.com/office/officeart/2008/layout/AlternatingPictureBlocks"/>
    <dgm:cxn modelId="{DB98EA2B-FE88-42BE-BE72-E56507CC4C45}" type="presParOf" srcId="{9525561A-F558-4B7C-91E7-0AC160FEC889}" destId="{0D2F8434-91B8-4720-B1C4-C3B80DEC76BA}" srcOrd="2" destOrd="0" presId="urn:microsoft.com/office/officeart/2008/layout/AlternatingPictureBlocks"/>
    <dgm:cxn modelId="{66711EE2-877E-493C-9D7D-0B009D942E67}" type="presParOf" srcId="{0D2F8434-91B8-4720-B1C4-C3B80DEC76BA}" destId="{4DEE0A1A-3DFB-4092-B6E7-DE6265C96BBC}" srcOrd="0" destOrd="0" presId="urn:microsoft.com/office/officeart/2008/layout/AlternatingPictureBlocks"/>
    <dgm:cxn modelId="{986141BF-8059-4D30-9830-A275E7C22AEE}" type="presParOf" srcId="{0D2F8434-91B8-4720-B1C4-C3B80DEC76BA}" destId="{CA50533E-0283-4F94-A93C-D3D9B2F7B16C}" srcOrd="1" destOrd="0" presId="urn:microsoft.com/office/officeart/2008/layout/AlternatingPictureBlocks"/>
    <dgm:cxn modelId="{716F8849-0702-408B-9AD5-F181857D9802}" type="presParOf" srcId="{9525561A-F558-4B7C-91E7-0AC160FEC889}" destId="{E38BE030-5471-4FE6-95D7-5FC3E5712A84}" srcOrd="3" destOrd="0" presId="urn:microsoft.com/office/officeart/2008/layout/AlternatingPictureBlocks"/>
    <dgm:cxn modelId="{D723E643-A530-4A8F-8B5A-6A9242CD83FC}" type="presParOf" srcId="{9525561A-F558-4B7C-91E7-0AC160FEC889}" destId="{00538449-7A3B-4549-A28F-D2E726501D34}" srcOrd="4" destOrd="0" presId="urn:microsoft.com/office/officeart/2008/layout/AlternatingPictureBlocks"/>
    <dgm:cxn modelId="{5523D576-07EF-427F-9E57-CDE95A89B9C7}" type="presParOf" srcId="{00538449-7A3B-4549-A28F-D2E726501D34}" destId="{9AE9162C-2D35-4DE2-95A0-63A0A5D15BD9}" srcOrd="0" destOrd="0" presId="urn:microsoft.com/office/officeart/2008/layout/AlternatingPictureBlocks"/>
    <dgm:cxn modelId="{E8EC861C-CCBA-4F7A-A3C7-58C63684AC48}" type="presParOf" srcId="{00538449-7A3B-4549-A28F-D2E726501D34}" destId="{7B3C3A4C-C4D6-4747-B171-75E640723708}" srcOrd="1" destOrd="0" presId="urn:microsoft.com/office/officeart/2008/layout/AlternatingPictureBlocks"/>
    <dgm:cxn modelId="{2B54518A-81DF-4F80-9B29-7B145FE5FB8B}" type="presParOf" srcId="{9525561A-F558-4B7C-91E7-0AC160FEC889}" destId="{0E36C85D-AEAE-4C69-8D3D-5D660F361BB8}" srcOrd="5" destOrd="0" presId="urn:microsoft.com/office/officeart/2008/layout/AlternatingPictureBlocks"/>
    <dgm:cxn modelId="{7E6D1FF2-1EEE-43E2-B0E8-3D9578A7459B}" type="presParOf" srcId="{9525561A-F558-4B7C-91E7-0AC160FEC889}" destId="{7F2D6DAB-E857-41CA-8D3F-BE01EB3FB365}" srcOrd="6" destOrd="0" presId="urn:microsoft.com/office/officeart/2008/layout/AlternatingPictureBlocks"/>
    <dgm:cxn modelId="{49543589-5DBC-4749-81D6-E16C99DADE0A}" type="presParOf" srcId="{7F2D6DAB-E857-41CA-8D3F-BE01EB3FB365}" destId="{914C4506-E9C8-4ED0-8662-27D3A8605670}" srcOrd="0" destOrd="0" presId="urn:microsoft.com/office/officeart/2008/layout/AlternatingPictureBlocks"/>
    <dgm:cxn modelId="{3A58F23C-E582-4B89-B9A9-621D1BAF8510}" type="presParOf" srcId="{7F2D6DAB-E857-41CA-8D3F-BE01EB3FB365}" destId="{E24EDC8A-FAEB-4AD0-B48C-4B59228426AC}" srcOrd="1" destOrd="0" presId="urn:microsoft.com/office/officeart/2008/layout/AlternatingPictureBlock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F7B0A79-CB90-4C2D-BD46-53F712DB107B}" type="doc">
      <dgm:prSet loTypeId="urn:microsoft.com/office/officeart/2005/8/layout/radial4" loCatId="relationship" qsTypeId="urn:microsoft.com/office/officeart/2005/8/quickstyle/simple2" qsCatId="simple" csTypeId="urn:microsoft.com/office/officeart/2005/8/colors/accent1_2" csCatId="accent1" phldr="1"/>
      <dgm:spPr/>
      <dgm:t>
        <a:bodyPr/>
        <a:lstStyle/>
        <a:p>
          <a:pPr rtl="1"/>
          <a:endParaRPr lang="ar-IQ"/>
        </a:p>
      </dgm:t>
    </dgm:pt>
    <dgm:pt modelId="{4CEF313C-2342-4F16-A9D2-7A6C2A7CDD0C}">
      <dgm:prSet phldrT="[Text]"/>
      <dgm:spPr/>
      <dgm:t>
        <a:bodyPr/>
        <a:lstStyle/>
        <a:p>
          <a:pPr rtl="1"/>
          <a:r>
            <a:rPr lang="ar-IQ" dirty="0"/>
            <a:t>بيئة العمل الداعمة للعاملات</a:t>
          </a:r>
        </a:p>
      </dgm:t>
    </dgm:pt>
    <dgm:pt modelId="{605983FA-288F-4345-B0C0-E8819C1701B7}" type="parTrans" cxnId="{CDE23C44-DF5A-4FDE-8EA7-D7FC0F26A99D}">
      <dgm:prSet/>
      <dgm:spPr/>
      <dgm:t>
        <a:bodyPr/>
        <a:lstStyle/>
        <a:p>
          <a:pPr rtl="1"/>
          <a:endParaRPr lang="ar-IQ"/>
        </a:p>
      </dgm:t>
    </dgm:pt>
    <dgm:pt modelId="{AB5DEEFA-355B-4A54-BFC8-640C9AB518E1}" type="sibTrans" cxnId="{CDE23C44-DF5A-4FDE-8EA7-D7FC0F26A99D}">
      <dgm:prSet/>
      <dgm:spPr/>
      <dgm:t>
        <a:bodyPr/>
        <a:lstStyle/>
        <a:p>
          <a:pPr rtl="1"/>
          <a:endParaRPr lang="ar-IQ"/>
        </a:p>
      </dgm:t>
    </dgm:pt>
    <dgm:pt modelId="{42F93107-A5FD-4A56-82FB-33DE569C951E}">
      <dgm:prSet phldrT="[Text]"/>
      <dgm:spPr/>
      <dgm:t>
        <a:bodyPr/>
        <a:lstStyle/>
        <a:p>
          <a:pPr rtl="1"/>
          <a:r>
            <a:rPr lang="ar-IQ" dirty="0"/>
            <a:t>استشارات نفسية ودعم</a:t>
          </a:r>
        </a:p>
      </dgm:t>
    </dgm:pt>
    <dgm:pt modelId="{B64F711B-C4CD-4336-915D-722A669B6976}" type="parTrans" cxnId="{D6D38B21-5BF7-41A9-9F62-574994B7E1A4}">
      <dgm:prSet/>
      <dgm:spPr/>
      <dgm:t>
        <a:bodyPr/>
        <a:lstStyle/>
        <a:p>
          <a:pPr rtl="1"/>
          <a:endParaRPr lang="ar-IQ"/>
        </a:p>
      </dgm:t>
    </dgm:pt>
    <dgm:pt modelId="{9FC753A0-B286-44A2-80B6-70FFBF55CADF}" type="sibTrans" cxnId="{D6D38B21-5BF7-41A9-9F62-574994B7E1A4}">
      <dgm:prSet/>
      <dgm:spPr/>
      <dgm:t>
        <a:bodyPr/>
        <a:lstStyle/>
        <a:p>
          <a:pPr rtl="1"/>
          <a:endParaRPr lang="ar-IQ"/>
        </a:p>
      </dgm:t>
    </dgm:pt>
    <dgm:pt modelId="{0B016997-343A-474B-A93D-24AC1DA89AF4}">
      <dgm:prSet phldrT="[Text]"/>
      <dgm:spPr/>
      <dgm:t>
        <a:bodyPr/>
        <a:lstStyle/>
        <a:p>
          <a:pPr rtl="1"/>
          <a:r>
            <a:rPr lang="ar-IQ" dirty="0"/>
            <a:t>ساعات عمل مرنة</a:t>
          </a:r>
        </a:p>
      </dgm:t>
    </dgm:pt>
    <dgm:pt modelId="{5FCA37FE-F765-4D04-A635-D966E309D826}" type="parTrans" cxnId="{28E2D2CA-AD1E-4773-9DBD-32BEBC2EEB34}">
      <dgm:prSet/>
      <dgm:spPr/>
      <dgm:t>
        <a:bodyPr/>
        <a:lstStyle/>
        <a:p>
          <a:pPr rtl="1"/>
          <a:endParaRPr lang="ar-IQ"/>
        </a:p>
      </dgm:t>
    </dgm:pt>
    <dgm:pt modelId="{526E32FB-B981-4961-817E-9AF9AAAD1A28}" type="sibTrans" cxnId="{28E2D2CA-AD1E-4773-9DBD-32BEBC2EEB34}">
      <dgm:prSet/>
      <dgm:spPr/>
      <dgm:t>
        <a:bodyPr/>
        <a:lstStyle/>
        <a:p>
          <a:pPr rtl="1"/>
          <a:endParaRPr lang="ar-IQ"/>
        </a:p>
      </dgm:t>
    </dgm:pt>
    <dgm:pt modelId="{7CB804B0-3350-4EB2-8345-90887F842E4B}">
      <dgm:prSet phldrT="[Text]"/>
      <dgm:spPr/>
      <dgm:t>
        <a:bodyPr/>
        <a:lstStyle/>
        <a:p>
          <a:pPr rtl="1"/>
          <a:r>
            <a:rPr lang="ar-IQ" dirty="0"/>
            <a:t>العمل عن بعد</a:t>
          </a:r>
        </a:p>
      </dgm:t>
    </dgm:pt>
    <dgm:pt modelId="{73299EEE-3734-49A7-BABC-FC3ED160C24B}" type="sibTrans" cxnId="{A2326A7A-0F07-4157-BD18-19E3F92C9411}">
      <dgm:prSet/>
      <dgm:spPr/>
      <dgm:t>
        <a:bodyPr/>
        <a:lstStyle/>
        <a:p>
          <a:pPr rtl="1"/>
          <a:endParaRPr lang="ar-IQ"/>
        </a:p>
      </dgm:t>
    </dgm:pt>
    <dgm:pt modelId="{38C90B05-36CC-4625-BDC5-A11F88EE966F}" type="parTrans" cxnId="{A2326A7A-0F07-4157-BD18-19E3F92C9411}">
      <dgm:prSet/>
      <dgm:spPr/>
      <dgm:t>
        <a:bodyPr/>
        <a:lstStyle/>
        <a:p>
          <a:pPr rtl="1"/>
          <a:endParaRPr lang="ar-IQ"/>
        </a:p>
      </dgm:t>
    </dgm:pt>
    <dgm:pt modelId="{84AD3212-3341-43CF-8C5D-ABBAC4BEF529}">
      <dgm:prSet phldrT="[Text]"/>
      <dgm:spPr/>
      <dgm:t>
        <a:bodyPr/>
        <a:lstStyle/>
        <a:p>
          <a:pPr rtl="1"/>
          <a:r>
            <a:rPr lang="ar-IQ" dirty="0"/>
            <a:t>إجازة امومة مدفوعة</a:t>
          </a:r>
        </a:p>
      </dgm:t>
    </dgm:pt>
    <dgm:pt modelId="{ADE17DCA-07C9-4A95-9A30-19E4884FA25B}" type="parTrans" cxnId="{E417FAAB-7902-4B70-A0D3-79391D40AB50}">
      <dgm:prSet/>
      <dgm:spPr/>
      <dgm:t>
        <a:bodyPr/>
        <a:lstStyle/>
        <a:p>
          <a:pPr rtl="1"/>
          <a:endParaRPr lang="ar-IQ"/>
        </a:p>
      </dgm:t>
    </dgm:pt>
    <dgm:pt modelId="{149FC641-E69E-4FF4-9826-7C97DE8A8AAA}" type="sibTrans" cxnId="{E417FAAB-7902-4B70-A0D3-79391D40AB50}">
      <dgm:prSet/>
      <dgm:spPr/>
      <dgm:t>
        <a:bodyPr/>
        <a:lstStyle/>
        <a:p>
          <a:pPr rtl="1"/>
          <a:endParaRPr lang="ar-IQ"/>
        </a:p>
      </dgm:t>
    </dgm:pt>
    <dgm:pt modelId="{9D0A86B9-B7D3-4850-B67C-83E1A6C50F31}" type="pres">
      <dgm:prSet presAssocID="{2F7B0A79-CB90-4C2D-BD46-53F712DB107B}" presName="cycle" presStyleCnt="0">
        <dgm:presLayoutVars>
          <dgm:chMax val="1"/>
          <dgm:dir/>
          <dgm:animLvl val="ctr"/>
          <dgm:resizeHandles val="exact"/>
        </dgm:presLayoutVars>
      </dgm:prSet>
      <dgm:spPr/>
    </dgm:pt>
    <dgm:pt modelId="{57FA9D75-4A9C-4FFD-8A8A-3D973C04520E}" type="pres">
      <dgm:prSet presAssocID="{4CEF313C-2342-4F16-A9D2-7A6C2A7CDD0C}" presName="centerShape" presStyleLbl="node0" presStyleIdx="0" presStyleCnt="1"/>
      <dgm:spPr/>
    </dgm:pt>
    <dgm:pt modelId="{92632383-21F1-4086-9FD7-8BFC95E681F0}" type="pres">
      <dgm:prSet presAssocID="{B64F711B-C4CD-4336-915D-722A669B6976}" presName="parTrans" presStyleLbl="bgSibTrans2D1" presStyleIdx="0" presStyleCnt="4"/>
      <dgm:spPr/>
    </dgm:pt>
    <dgm:pt modelId="{AFBCA05A-B9C0-49BD-9619-E81C9EC13993}" type="pres">
      <dgm:prSet presAssocID="{42F93107-A5FD-4A56-82FB-33DE569C951E}" presName="node" presStyleLbl="node1" presStyleIdx="0" presStyleCnt="4">
        <dgm:presLayoutVars>
          <dgm:bulletEnabled val="1"/>
        </dgm:presLayoutVars>
      </dgm:prSet>
      <dgm:spPr/>
    </dgm:pt>
    <dgm:pt modelId="{86F006C0-A897-4770-8103-2B2CC65904FF}" type="pres">
      <dgm:prSet presAssocID="{5FCA37FE-F765-4D04-A635-D966E309D826}" presName="parTrans" presStyleLbl="bgSibTrans2D1" presStyleIdx="1" presStyleCnt="4"/>
      <dgm:spPr/>
    </dgm:pt>
    <dgm:pt modelId="{F058FED8-9A31-442E-871D-6C84915D597B}" type="pres">
      <dgm:prSet presAssocID="{0B016997-343A-474B-A93D-24AC1DA89AF4}" presName="node" presStyleLbl="node1" presStyleIdx="1" presStyleCnt="4">
        <dgm:presLayoutVars>
          <dgm:bulletEnabled val="1"/>
        </dgm:presLayoutVars>
      </dgm:prSet>
      <dgm:spPr/>
    </dgm:pt>
    <dgm:pt modelId="{D090FB26-342C-4A8E-AE02-2C9B9EEB55C3}" type="pres">
      <dgm:prSet presAssocID="{38C90B05-36CC-4625-BDC5-A11F88EE966F}" presName="parTrans" presStyleLbl="bgSibTrans2D1" presStyleIdx="2" presStyleCnt="4"/>
      <dgm:spPr/>
    </dgm:pt>
    <dgm:pt modelId="{1D8C08BD-9352-4C54-A9CF-12AB930638CA}" type="pres">
      <dgm:prSet presAssocID="{7CB804B0-3350-4EB2-8345-90887F842E4B}" presName="node" presStyleLbl="node1" presStyleIdx="2" presStyleCnt="4">
        <dgm:presLayoutVars>
          <dgm:bulletEnabled val="1"/>
        </dgm:presLayoutVars>
      </dgm:prSet>
      <dgm:spPr/>
    </dgm:pt>
    <dgm:pt modelId="{8AA615FE-1C3C-4684-A1BF-35093E203A7E}" type="pres">
      <dgm:prSet presAssocID="{ADE17DCA-07C9-4A95-9A30-19E4884FA25B}" presName="parTrans" presStyleLbl="bgSibTrans2D1" presStyleIdx="3" presStyleCnt="4"/>
      <dgm:spPr/>
    </dgm:pt>
    <dgm:pt modelId="{009FBEE2-0CBE-498D-A67D-8D376E892224}" type="pres">
      <dgm:prSet presAssocID="{84AD3212-3341-43CF-8C5D-ABBAC4BEF529}" presName="node" presStyleLbl="node1" presStyleIdx="3" presStyleCnt="4">
        <dgm:presLayoutVars>
          <dgm:bulletEnabled val="1"/>
        </dgm:presLayoutVars>
      </dgm:prSet>
      <dgm:spPr/>
    </dgm:pt>
  </dgm:ptLst>
  <dgm:cxnLst>
    <dgm:cxn modelId="{D6D38B21-5BF7-41A9-9F62-574994B7E1A4}" srcId="{4CEF313C-2342-4F16-A9D2-7A6C2A7CDD0C}" destId="{42F93107-A5FD-4A56-82FB-33DE569C951E}" srcOrd="0" destOrd="0" parTransId="{B64F711B-C4CD-4336-915D-722A669B6976}" sibTransId="{9FC753A0-B286-44A2-80B6-70FFBF55CADF}"/>
    <dgm:cxn modelId="{8FB1ED26-3157-4936-8802-65D2090B4091}" type="presOf" srcId="{7CB804B0-3350-4EB2-8345-90887F842E4B}" destId="{1D8C08BD-9352-4C54-A9CF-12AB930638CA}" srcOrd="0" destOrd="0" presId="urn:microsoft.com/office/officeart/2005/8/layout/radial4"/>
    <dgm:cxn modelId="{D9565330-F204-4578-A9FB-4EBEBF124396}" type="presOf" srcId="{ADE17DCA-07C9-4A95-9A30-19E4884FA25B}" destId="{8AA615FE-1C3C-4684-A1BF-35093E203A7E}" srcOrd="0" destOrd="0" presId="urn:microsoft.com/office/officeart/2005/8/layout/radial4"/>
    <dgm:cxn modelId="{CDE23C44-DF5A-4FDE-8EA7-D7FC0F26A99D}" srcId="{2F7B0A79-CB90-4C2D-BD46-53F712DB107B}" destId="{4CEF313C-2342-4F16-A9D2-7A6C2A7CDD0C}" srcOrd="0" destOrd="0" parTransId="{605983FA-288F-4345-B0C0-E8819C1701B7}" sibTransId="{AB5DEEFA-355B-4A54-BFC8-640C9AB518E1}"/>
    <dgm:cxn modelId="{8AA7DE50-B70C-491A-865E-A10AF56C4A7A}" type="presOf" srcId="{0B016997-343A-474B-A93D-24AC1DA89AF4}" destId="{F058FED8-9A31-442E-871D-6C84915D597B}" srcOrd="0" destOrd="0" presId="urn:microsoft.com/office/officeart/2005/8/layout/radial4"/>
    <dgm:cxn modelId="{3E8C9576-9491-442C-B5D2-D760C4D0C6A8}" type="presOf" srcId="{2F7B0A79-CB90-4C2D-BD46-53F712DB107B}" destId="{9D0A86B9-B7D3-4850-B67C-83E1A6C50F31}" srcOrd="0" destOrd="0" presId="urn:microsoft.com/office/officeart/2005/8/layout/radial4"/>
    <dgm:cxn modelId="{A2326A7A-0F07-4157-BD18-19E3F92C9411}" srcId="{4CEF313C-2342-4F16-A9D2-7A6C2A7CDD0C}" destId="{7CB804B0-3350-4EB2-8345-90887F842E4B}" srcOrd="2" destOrd="0" parTransId="{38C90B05-36CC-4625-BDC5-A11F88EE966F}" sibTransId="{73299EEE-3734-49A7-BABC-FC3ED160C24B}"/>
    <dgm:cxn modelId="{BD8C3586-2BBE-4AE2-813F-A41624062034}" type="presOf" srcId="{84AD3212-3341-43CF-8C5D-ABBAC4BEF529}" destId="{009FBEE2-0CBE-498D-A67D-8D376E892224}" srcOrd="0" destOrd="0" presId="urn:microsoft.com/office/officeart/2005/8/layout/radial4"/>
    <dgm:cxn modelId="{4E0100A2-A279-4067-AE84-99E00BB84AC5}" type="presOf" srcId="{4CEF313C-2342-4F16-A9D2-7A6C2A7CDD0C}" destId="{57FA9D75-4A9C-4FFD-8A8A-3D973C04520E}" srcOrd="0" destOrd="0" presId="urn:microsoft.com/office/officeart/2005/8/layout/radial4"/>
    <dgm:cxn modelId="{9D2BB8A4-6433-48CC-A010-F9E3F125355C}" type="presOf" srcId="{38C90B05-36CC-4625-BDC5-A11F88EE966F}" destId="{D090FB26-342C-4A8E-AE02-2C9B9EEB55C3}" srcOrd="0" destOrd="0" presId="urn:microsoft.com/office/officeart/2005/8/layout/radial4"/>
    <dgm:cxn modelId="{E417FAAB-7902-4B70-A0D3-79391D40AB50}" srcId="{4CEF313C-2342-4F16-A9D2-7A6C2A7CDD0C}" destId="{84AD3212-3341-43CF-8C5D-ABBAC4BEF529}" srcOrd="3" destOrd="0" parTransId="{ADE17DCA-07C9-4A95-9A30-19E4884FA25B}" sibTransId="{149FC641-E69E-4FF4-9826-7C97DE8A8AAA}"/>
    <dgm:cxn modelId="{B32839AC-B8A7-43C1-9460-4B34E755E407}" type="presOf" srcId="{B64F711B-C4CD-4336-915D-722A669B6976}" destId="{92632383-21F1-4086-9FD7-8BFC95E681F0}" srcOrd="0" destOrd="0" presId="urn:microsoft.com/office/officeart/2005/8/layout/radial4"/>
    <dgm:cxn modelId="{28E2D2CA-AD1E-4773-9DBD-32BEBC2EEB34}" srcId="{4CEF313C-2342-4F16-A9D2-7A6C2A7CDD0C}" destId="{0B016997-343A-474B-A93D-24AC1DA89AF4}" srcOrd="1" destOrd="0" parTransId="{5FCA37FE-F765-4D04-A635-D966E309D826}" sibTransId="{526E32FB-B981-4961-817E-9AF9AAAD1A28}"/>
    <dgm:cxn modelId="{3C7AADD1-45ED-4245-AAF5-336183394F3C}" type="presOf" srcId="{5FCA37FE-F765-4D04-A635-D966E309D826}" destId="{86F006C0-A897-4770-8103-2B2CC65904FF}" srcOrd="0" destOrd="0" presId="urn:microsoft.com/office/officeart/2005/8/layout/radial4"/>
    <dgm:cxn modelId="{BDF7B0F2-312E-4CE9-AFBA-572A82BF0A2C}" type="presOf" srcId="{42F93107-A5FD-4A56-82FB-33DE569C951E}" destId="{AFBCA05A-B9C0-49BD-9619-E81C9EC13993}" srcOrd="0" destOrd="0" presId="urn:microsoft.com/office/officeart/2005/8/layout/radial4"/>
    <dgm:cxn modelId="{45140BB5-118C-4371-A627-156E2BBDE3B5}" type="presParOf" srcId="{9D0A86B9-B7D3-4850-B67C-83E1A6C50F31}" destId="{57FA9D75-4A9C-4FFD-8A8A-3D973C04520E}" srcOrd="0" destOrd="0" presId="urn:microsoft.com/office/officeart/2005/8/layout/radial4"/>
    <dgm:cxn modelId="{1F456187-B011-4FA0-9CEE-8A6A83B5D1EB}" type="presParOf" srcId="{9D0A86B9-B7D3-4850-B67C-83E1A6C50F31}" destId="{92632383-21F1-4086-9FD7-8BFC95E681F0}" srcOrd="1" destOrd="0" presId="urn:microsoft.com/office/officeart/2005/8/layout/radial4"/>
    <dgm:cxn modelId="{5194F144-468C-461B-812A-503B64A9AC00}" type="presParOf" srcId="{9D0A86B9-B7D3-4850-B67C-83E1A6C50F31}" destId="{AFBCA05A-B9C0-49BD-9619-E81C9EC13993}" srcOrd="2" destOrd="0" presId="urn:microsoft.com/office/officeart/2005/8/layout/radial4"/>
    <dgm:cxn modelId="{4D535233-574D-42EE-B16B-C68074745064}" type="presParOf" srcId="{9D0A86B9-B7D3-4850-B67C-83E1A6C50F31}" destId="{86F006C0-A897-4770-8103-2B2CC65904FF}" srcOrd="3" destOrd="0" presId="urn:microsoft.com/office/officeart/2005/8/layout/radial4"/>
    <dgm:cxn modelId="{D51279B2-7C09-4276-874E-D016EC4188B8}" type="presParOf" srcId="{9D0A86B9-B7D3-4850-B67C-83E1A6C50F31}" destId="{F058FED8-9A31-442E-871D-6C84915D597B}" srcOrd="4" destOrd="0" presId="urn:microsoft.com/office/officeart/2005/8/layout/radial4"/>
    <dgm:cxn modelId="{08FE76BC-9160-49AB-B4FB-C0DFACC30AEA}" type="presParOf" srcId="{9D0A86B9-B7D3-4850-B67C-83E1A6C50F31}" destId="{D090FB26-342C-4A8E-AE02-2C9B9EEB55C3}" srcOrd="5" destOrd="0" presId="urn:microsoft.com/office/officeart/2005/8/layout/radial4"/>
    <dgm:cxn modelId="{FD3C9697-E805-48BC-B40B-2CDEB5C74CA2}" type="presParOf" srcId="{9D0A86B9-B7D3-4850-B67C-83E1A6C50F31}" destId="{1D8C08BD-9352-4C54-A9CF-12AB930638CA}" srcOrd="6" destOrd="0" presId="urn:microsoft.com/office/officeart/2005/8/layout/radial4"/>
    <dgm:cxn modelId="{97271B5D-77A9-477F-9BF1-5F23DE35D3F7}" type="presParOf" srcId="{9D0A86B9-B7D3-4850-B67C-83E1A6C50F31}" destId="{8AA615FE-1C3C-4684-A1BF-35093E203A7E}" srcOrd="7" destOrd="0" presId="urn:microsoft.com/office/officeart/2005/8/layout/radial4"/>
    <dgm:cxn modelId="{C208AFE2-D8CB-4EA2-AC71-8BD45B1A6389}" type="presParOf" srcId="{9D0A86B9-B7D3-4850-B67C-83E1A6C50F31}" destId="{009FBEE2-0CBE-498D-A67D-8D376E892224}" srcOrd="8"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C25831-CE09-4CAD-8D35-286D52A99BD3}">
      <dsp:nvSpPr>
        <dsp:cNvPr id="0" name=""/>
        <dsp:cNvSpPr/>
      </dsp:nvSpPr>
      <dsp:spPr>
        <a:xfrm>
          <a:off x="106665" y="0"/>
          <a:ext cx="1702221" cy="6858000"/>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62280" tIns="462280" rIns="462280" bIns="462280" numCol="1" spcCol="1270" anchor="ctr" anchorCtr="0">
          <a:noAutofit/>
        </a:bodyPr>
        <a:lstStyle/>
        <a:p>
          <a:pPr marL="0" lvl="0" indent="0" algn="ctr" defTabSz="2889250" rtl="1">
            <a:lnSpc>
              <a:spcPct val="90000"/>
            </a:lnSpc>
            <a:spcBef>
              <a:spcPct val="0"/>
            </a:spcBef>
            <a:spcAft>
              <a:spcPct val="35000"/>
            </a:spcAft>
            <a:buFont typeface="Arial" panose="020B0604020202020204" pitchFamily="34" charset="0"/>
            <a:buNone/>
          </a:pPr>
          <a:endParaRPr lang="ar-IQ" sz="6500" kern="1200" dirty="0"/>
        </a:p>
      </dsp:txBody>
      <dsp:txXfrm>
        <a:off x="106665" y="2743200"/>
        <a:ext cx="1702221" cy="2743200"/>
      </dsp:txXfrm>
    </dsp:sp>
    <dsp:sp modelId="{4DAB2D5F-DF7A-4214-83A3-699CCF53A9D3}">
      <dsp:nvSpPr>
        <dsp:cNvPr id="0" name=""/>
        <dsp:cNvSpPr/>
      </dsp:nvSpPr>
      <dsp:spPr>
        <a:xfrm>
          <a:off x="102409" y="4574279"/>
          <a:ext cx="1702222" cy="2283714"/>
        </a:xfrm>
        <a:prstGeom prst="roundRect">
          <a:avLst/>
        </a:prstGeom>
        <a:blipFill dpi="0" rotWithShape="1">
          <a:blip xmlns:r="http://schemas.openxmlformats.org/officeDocument/2006/relationships" r:embed="rId1">
            <a:extLst>
              <a:ext uri="{28A0092B-C50C-407E-A947-70E740481C1C}">
                <a14:useLocalDpi xmlns:a14="http://schemas.microsoft.com/office/drawing/2010/main" val="0"/>
              </a:ext>
            </a:extLst>
          </a:blip>
          <a:srcRect/>
          <a:stretch>
            <a:fillRect l="-41993" r="-92007"/>
          </a:stretch>
        </a:blipFill>
        <a:ln w="9525"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sp>
    <dsp:sp modelId="{755E9CAA-770A-407F-979E-E8F5CA031E6A}">
      <dsp:nvSpPr>
        <dsp:cNvPr id="0" name=""/>
        <dsp:cNvSpPr/>
      </dsp:nvSpPr>
      <dsp:spPr>
        <a:xfrm>
          <a:off x="1942980" y="0"/>
          <a:ext cx="1702221" cy="6858000"/>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62280" tIns="462280" rIns="462280" bIns="462280" numCol="1" spcCol="1270" anchor="ctr" anchorCtr="0">
          <a:noAutofit/>
        </a:bodyPr>
        <a:lstStyle/>
        <a:p>
          <a:pPr marL="0" lvl="0" indent="0" algn="ctr" defTabSz="2889250" rtl="1">
            <a:lnSpc>
              <a:spcPct val="90000"/>
            </a:lnSpc>
            <a:spcBef>
              <a:spcPct val="0"/>
            </a:spcBef>
            <a:spcAft>
              <a:spcPct val="35000"/>
            </a:spcAft>
            <a:buFont typeface="Arial" panose="020B0604020202020204" pitchFamily="34" charset="0"/>
            <a:buNone/>
          </a:pPr>
          <a:endParaRPr lang="ar-IQ" sz="6500" kern="1200" dirty="0"/>
        </a:p>
      </dsp:txBody>
      <dsp:txXfrm>
        <a:off x="1942980" y="2743200"/>
        <a:ext cx="1702221" cy="2743200"/>
      </dsp:txXfrm>
    </dsp:sp>
    <dsp:sp modelId="{87C7498A-BBB0-4006-A9D1-467FE7FDFE0D}">
      <dsp:nvSpPr>
        <dsp:cNvPr id="0" name=""/>
        <dsp:cNvSpPr/>
      </dsp:nvSpPr>
      <dsp:spPr>
        <a:xfrm>
          <a:off x="1855698" y="4574279"/>
          <a:ext cx="1772609" cy="2283714"/>
        </a:xfrm>
        <a:prstGeom prst="roundRect">
          <a:avLst/>
        </a:prstGeom>
        <a:blipFill rotWithShape="1">
          <a:blip xmlns:r="http://schemas.openxmlformats.org/officeDocument/2006/relationships" r:embed="rId2"/>
          <a:srcRect/>
          <a:stretch>
            <a:fillRect l="-57000" r="-57000"/>
          </a:stretch>
        </a:blipFill>
        <a:ln w="9525"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sp>
    <dsp:sp modelId="{438961F0-E733-4BBC-B79A-DE70B8E520B2}">
      <dsp:nvSpPr>
        <dsp:cNvPr id="0" name=""/>
        <dsp:cNvSpPr/>
      </dsp:nvSpPr>
      <dsp:spPr>
        <a:xfrm>
          <a:off x="3724706" y="0"/>
          <a:ext cx="1702221" cy="6858000"/>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62280" tIns="462280" rIns="462280" bIns="462280" numCol="1" spcCol="1270" anchor="ctr" anchorCtr="0">
          <a:noAutofit/>
        </a:bodyPr>
        <a:lstStyle/>
        <a:p>
          <a:pPr marL="0" lvl="0" indent="0" algn="ctr" defTabSz="2889250" rtl="1">
            <a:lnSpc>
              <a:spcPct val="90000"/>
            </a:lnSpc>
            <a:spcBef>
              <a:spcPct val="0"/>
            </a:spcBef>
            <a:spcAft>
              <a:spcPct val="35000"/>
            </a:spcAft>
            <a:buFont typeface="Arial" panose="020B0604020202020204" pitchFamily="34" charset="0"/>
            <a:buNone/>
          </a:pPr>
          <a:endParaRPr lang="ar-IQ" sz="6500" kern="1200" dirty="0"/>
        </a:p>
      </dsp:txBody>
      <dsp:txXfrm>
        <a:off x="3724706" y="2743200"/>
        <a:ext cx="1702221" cy="2743200"/>
      </dsp:txXfrm>
    </dsp:sp>
    <dsp:sp modelId="{713D883F-2555-4586-87C9-30EFC584A237}">
      <dsp:nvSpPr>
        <dsp:cNvPr id="0" name=""/>
        <dsp:cNvSpPr/>
      </dsp:nvSpPr>
      <dsp:spPr>
        <a:xfrm>
          <a:off x="3679374" y="4574279"/>
          <a:ext cx="1720063" cy="2283714"/>
        </a:xfrm>
        <a:prstGeom prst="roundRect">
          <a:avLst/>
        </a:prstGeom>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l="-49099" t="-10062" r="-52888" b="-14620"/>
          </a:stretch>
        </a:blipFill>
        <a:ln w="9525"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sp>
    <dsp:sp modelId="{C00A9F8C-BA02-446C-B677-FEA8881BFB10}">
      <dsp:nvSpPr>
        <dsp:cNvPr id="0" name=""/>
        <dsp:cNvSpPr/>
      </dsp:nvSpPr>
      <dsp:spPr>
        <a:xfrm>
          <a:off x="5508459" y="0"/>
          <a:ext cx="1702221" cy="6858000"/>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62280" tIns="462280" rIns="462280" bIns="462280" numCol="1" spcCol="1270" anchor="ctr" anchorCtr="0">
          <a:noAutofit/>
        </a:bodyPr>
        <a:lstStyle/>
        <a:p>
          <a:pPr marL="0" lvl="0" indent="0" algn="ctr" defTabSz="2889250" rtl="1">
            <a:lnSpc>
              <a:spcPct val="90000"/>
            </a:lnSpc>
            <a:spcBef>
              <a:spcPct val="0"/>
            </a:spcBef>
            <a:spcAft>
              <a:spcPct val="35000"/>
            </a:spcAft>
            <a:buFont typeface="Arial" panose="020B0604020202020204" pitchFamily="34" charset="0"/>
            <a:buNone/>
          </a:pPr>
          <a:endParaRPr lang="ar-IQ" sz="6500" kern="1200" dirty="0"/>
        </a:p>
      </dsp:txBody>
      <dsp:txXfrm>
        <a:off x="5508459" y="2743200"/>
        <a:ext cx="1702221" cy="2743200"/>
      </dsp:txXfrm>
    </dsp:sp>
    <dsp:sp modelId="{F810B9A9-7FBD-4E7C-98E1-3AEBC7FE61A1}">
      <dsp:nvSpPr>
        <dsp:cNvPr id="0" name=""/>
        <dsp:cNvSpPr/>
      </dsp:nvSpPr>
      <dsp:spPr>
        <a:xfrm>
          <a:off x="5450504" y="4574279"/>
          <a:ext cx="1809619" cy="2283714"/>
        </a:xfrm>
        <a:prstGeom prst="roundRect">
          <a:avLst/>
        </a:prstGeom>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l="-27810" t="-12533" r="-13980"/>
          </a:stretch>
        </a:blipFill>
        <a:ln w="9525"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sp>
    <dsp:sp modelId="{C221EF6D-015E-4C1E-8756-19DF9662610F}">
      <dsp:nvSpPr>
        <dsp:cNvPr id="0" name=""/>
        <dsp:cNvSpPr/>
      </dsp:nvSpPr>
      <dsp:spPr>
        <a:xfrm>
          <a:off x="7325279" y="0"/>
          <a:ext cx="1702221" cy="6858000"/>
        </a:xfrm>
        <a:prstGeom prst="roundRect">
          <a:avLst>
            <a:gd name="adj" fmla="val 10000"/>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62280" tIns="462280" rIns="462280" bIns="462280" numCol="1" spcCol="1270" anchor="t" anchorCtr="0">
          <a:noAutofit/>
        </a:bodyPr>
        <a:lstStyle/>
        <a:p>
          <a:pPr marL="0" lvl="0" indent="0" algn="ctr" defTabSz="2889250" rtl="1">
            <a:lnSpc>
              <a:spcPct val="90000"/>
            </a:lnSpc>
            <a:spcBef>
              <a:spcPct val="0"/>
            </a:spcBef>
            <a:spcAft>
              <a:spcPct val="35000"/>
            </a:spcAft>
            <a:buFont typeface="Arial" panose="020B0604020202020204" pitchFamily="34" charset="0"/>
            <a:buNone/>
          </a:pPr>
          <a:endParaRPr lang="ar-IQ" sz="6500" kern="1200" dirty="0"/>
        </a:p>
      </dsp:txBody>
      <dsp:txXfrm>
        <a:off x="7325279" y="2743200"/>
        <a:ext cx="1702221" cy="2743200"/>
      </dsp:txXfrm>
    </dsp:sp>
    <dsp:sp modelId="{CB2DA951-AA64-445F-BE8C-8DB443767E78}">
      <dsp:nvSpPr>
        <dsp:cNvPr id="0" name=""/>
        <dsp:cNvSpPr/>
      </dsp:nvSpPr>
      <dsp:spPr>
        <a:xfrm>
          <a:off x="7311190" y="4574279"/>
          <a:ext cx="1721887" cy="2283714"/>
        </a:xfrm>
        <a:prstGeom prst="roundRect">
          <a:avLst/>
        </a:prstGeom>
        <a:blipFill dpi="0" rotWithShape="1">
          <a:blip xmlns:r="http://schemas.openxmlformats.org/officeDocument/2006/relationships" r:embed="rId5">
            <a:extLst>
              <a:ext uri="{28A0092B-C50C-407E-A947-70E740481C1C}">
                <a14:useLocalDpi xmlns:a14="http://schemas.microsoft.com/office/drawing/2010/main" val="0"/>
              </a:ext>
            </a:extLst>
          </a:blip>
          <a:srcRect/>
          <a:stretch>
            <a:fillRect l="-26319" t="-2952" r="-31163" b="-9581"/>
          </a:stretch>
        </a:blipFill>
        <a:ln w="9525"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sp>
    <dsp:sp modelId="{2F792051-4CFF-4712-87B7-F1B96FB2A67D}">
      <dsp:nvSpPr>
        <dsp:cNvPr id="0" name=""/>
        <dsp:cNvSpPr/>
      </dsp:nvSpPr>
      <dsp:spPr>
        <a:xfrm>
          <a:off x="462636" y="452857"/>
          <a:ext cx="8218727" cy="1028700"/>
        </a:xfrm>
        <a:prstGeom prst="leftRightArrow">
          <a:avLst/>
        </a:prstGeom>
        <a:gradFill rotWithShape="0">
          <a:gsLst>
            <a:gs pos="0">
              <a:schemeClr val="dk2">
                <a:tint val="60000"/>
                <a:hueOff val="0"/>
                <a:satOff val="0"/>
                <a:lumOff val="0"/>
                <a:alphaOff val="0"/>
                <a:tint val="50000"/>
                <a:satMod val="300000"/>
              </a:schemeClr>
            </a:gs>
            <a:gs pos="35000">
              <a:schemeClr val="dk2">
                <a:tint val="60000"/>
                <a:hueOff val="0"/>
                <a:satOff val="0"/>
                <a:lumOff val="0"/>
                <a:alphaOff val="0"/>
                <a:tint val="37000"/>
                <a:satMod val="300000"/>
              </a:schemeClr>
            </a:gs>
            <a:gs pos="100000">
              <a:schemeClr val="dk2">
                <a:tint val="60000"/>
                <a:hueOff val="0"/>
                <a:satOff val="0"/>
                <a:lumOff val="0"/>
                <a:alphaOff val="0"/>
                <a:tint val="15000"/>
                <a:satMod val="350000"/>
              </a:schemeClr>
            </a:gs>
          </a:gsLst>
          <a:lin ang="16200000" scaled="1"/>
        </a:gradFill>
        <a:ln w="9525"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1">
          <a:scrgbClr r="0" g="0" b="0"/>
        </a:lnRef>
        <a:fillRef idx="2">
          <a:scrgbClr r="0" g="0" b="0"/>
        </a:fillRef>
        <a:effectRef idx="1">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66D672-ECB3-4053-BD64-354DC8416A2E}">
      <dsp:nvSpPr>
        <dsp:cNvPr id="0" name=""/>
        <dsp:cNvSpPr/>
      </dsp:nvSpPr>
      <dsp:spPr>
        <a:xfrm>
          <a:off x="3838287" y="110039"/>
          <a:ext cx="1500187" cy="1500187"/>
        </a:xfrm>
        <a:prstGeom prst="ellipse">
          <a:avLst/>
        </a:prstGeom>
        <a:solidFill>
          <a:schemeClr val="accent1">
            <a:shade val="50000"/>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rtl="1">
            <a:lnSpc>
              <a:spcPct val="90000"/>
            </a:lnSpc>
            <a:spcBef>
              <a:spcPct val="0"/>
            </a:spcBef>
            <a:spcAft>
              <a:spcPct val="35000"/>
            </a:spcAft>
            <a:buFont typeface="Arial" panose="020B0604020202020204" pitchFamily="34" charset="0"/>
            <a:buNone/>
          </a:pPr>
          <a:r>
            <a:rPr lang="ar-IQ" sz="2400" b="1" kern="1200" dirty="0">
              <a:latin typeface="Arial"/>
            </a:rPr>
            <a:t>الاستقلال المالي</a:t>
          </a:r>
          <a:endParaRPr lang="ar-IQ" sz="2400" kern="1200" dirty="0"/>
        </a:p>
      </dsp:txBody>
      <dsp:txXfrm>
        <a:off x="4057984" y="329736"/>
        <a:ext cx="1060793" cy="1060793"/>
      </dsp:txXfrm>
    </dsp:sp>
    <dsp:sp modelId="{81468B85-9451-4123-A813-D461E9CE143C}">
      <dsp:nvSpPr>
        <dsp:cNvPr id="0" name=""/>
        <dsp:cNvSpPr/>
      </dsp:nvSpPr>
      <dsp:spPr>
        <a:xfrm rot="414877">
          <a:off x="5744775" y="808343"/>
          <a:ext cx="1008123" cy="506313"/>
        </a:xfrm>
        <a:prstGeom prst="rightArrow">
          <a:avLst>
            <a:gd name="adj1" fmla="val 60000"/>
            <a:gd name="adj2" fmla="val 50000"/>
          </a:avLst>
        </a:prstGeom>
        <a:solidFill>
          <a:schemeClr val="accent1">
            <a:shade val="9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rtl="1">
            <a:lnSpc>
              <a:spcPct val="90000"/>
            </a:lnSpc>
            <a:spcBef>
              <a:spcPct val="0"/>
            </a:spcBef>
            <a:spcAft>
              <a:spcPct val="35000"/>
            </a:spcAft>
            <a:buNone/>
          </a:pPr>
          <a:endParaRPr lang="ar-IQ" sz="2300" kern="1200"/>
        </a:p>
      </dsp:txBody>
      <dsp:txXfrm>
        <a:off x="5745327" y="900463"/>
        <a:ext cx="856229" cy="303787"/>
      </dsp:txXfrm>
    </dsp:sp>
    <dsp:sp modelId="{3982720C-F34A-40B8-AE83-D2BA8E250C35}">
      <dsp:nvSpPr>
        <dsp:cNvPr id="0" name=""/>
        <dsp:cNvSpPr/>
      </dsp:nvSpPr>
      <dsp:spPr>
        <a:xfrm>
          <a:off x="7215848" y="519642"/>
          <a:ext cx="1500187" cy="1500187"/>
        </a:xfrm>
        <a:prstGeom prst="ellipse">
          <a:avLst/>
        </a:prstGeom>
        <a:solidFill>
          <a:schemeClr val="accent1">
            <a:shade val="50000"/>
            <a:hueOff val="120479"/>
            <a:satOff val="-2520"/>
            <a:lumOff val="14021"/>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rtl="1">
            <a:lnSpc>
              <a:spcPct val="90000"/>
            </a:lnSpc>
            <a:spcBef>
              <a:spcPct val="0"/>
            </a:spcBef>
            <a:spcAft>
              <a:spcPct val="35000"/>
            </a:spcAft>
            <a:buFont typeface="Arial" panose="020B0604020202020204" pitchFamily="34" charset="0"/>
            <a:buNone/>
          </a:pPr>
          <a:r>
            <a:rPr lang="ar-IQ" sz="2400" b="1" kern="1200" dirty="0">
              <a:latin typeface="Arial"/>
            </a:rPr>
            <a:t>تحقيق الذات</a:t>
          </a:r>
          <a:endParaRPr lang="ar-IQ" sz="2400" kern="1200" dirty="0"/>
        </a:p>
      </dsp:txBody>
      <dsp:txXfrm>
        <a:off x="7435545" y="739339"/>
        <a:ext cx="1060793" cy="1060793"/>
      </dsp:txXfrm>
    </dsp:sp>
    <dsp:sp modelId="{E811696C-5FB6-4A22-9F73-30300BA99391}">
      <dsp:nvSpPr>
        <dsp:cNvPr id="0" name=""/>
        <dsp:cNvSpPr/>
      </dsp:nvSpPr>
      <dsp:spPr>
        <a:xfrm rot="5399997">
          <a:off x="7306386" y="2973788"/>
          <a:ext cx="1319114" cy="506313"/>
        </a:xfrm>
        <a:prstGeom prst="rightArrow">
          <a:avLst>
            <a:gd name="adj1" fmla="val 60000"/>
            <a:gd name="adj2" fmla="val 50000"/>
          </a:avLst>
        </a:prstGeom>
        <a:solidFill>
          <a:schemeClr val="accent1">
            <a:shade val="90000"/>
            <a:hueOff val="125037"/>
            <a:satOff val="-2309"/>
            <a:lumOff val="10709"/>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rtl="1">
            <a:lnSpc>
              <a:spcPct val="90000"/>
            </a:lnSpc>
            <a:spcBef>
              <a:spcPct val="0"/>
            </a:spcBef>
            <a:spcAft>
              <a:spcPct val="35000"/>
            </a:spcAft>
            <a:buNone/>
          </a:pPr>
          <a:endParaRPr lang="ar-IQ" sz="2300" kern="1200"/>
        </a:p>
      </dsp:txBody>
      <dsp:txXfrm>
        <a:off x="7382333" y="2999104"/>
        <a:ext cx="1167220" cy="303787"/>
      </dsp:txXfrm>
    </dsp:sp>
    <dsp:sp modelId="{EBD9EA9A-0931-4DCF-B7AD-E02A4B83C616}">
      <dsp:nvSpPr>
        <dsp:cNvPr id="0" name=""/>
        <dsp:cNvSpPr/>
      </dsp:nvSpPr>
      <dsp:spPr>
        <a:xfrm>
          <a:off x="7215852" y="4508726"/>
          <a:ext cx="1500187" cy="1500187"/>
        </a:xfrm>
        <a:prstGeom prst="ellipse">
          <a:avLst/>
        </a:prstGeom>
        <a:solidFill>
          <a:schemeClr val="accent1">
            <a:shade val="50000"/>
            <a:hueOff val="240958"/>
            <a:satOff val="-5040"/>
            <a:lumOff val="28042"/>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rtl="1">
            <a:lnSpc>
              <a:spcPct val="90000"/>
            </a:lnSpc>
            <a:spcBef>
              <a:spcPct val="0"/>
            </a:spcBef>
            <a:spcAft>
              <a:spcPct val="35000"/>
            </a:spcAft>
            <a:buFont typeface="Arial" panose="020B0604020202020204" pitchFamily="34" charset="0"/>
            <a:buNone/>
          </a:pPr>
          <a:r>
            <a:rPr lang="ar-IQ" sz="2400" b="1" kern="1200" dirty="0">
              <a:latin typeface="Arial"/>
            </a:rPr>
            <a:t>المساهمة في المجتمع</a:t>
          </a:r>
          <a:endParaRPr lang="ar-IQ" sz="2400" kern="1200" dirty="0"/>
        </a:p>
      </dsp:txBody>
      <dsp:txXfrm>
        <a:off x="7435549" y="4728423"/>
        <a:ext cx="1060793" cy="1060793"/>
      </dsp:txXfrm>
    </dsp:sp>
    <dsp:sp modelId="{F503F261-4358-472D-A578-EE6CC1CA1157}">
      <dsp:nvSpPr>
        <dsp:cNvPr id="0" name=""/>
        <dsp:cNvSpPr/>
      </dsp:nvSpPr>
      <dsp:spPr>
        <a:xfrm rot="10800000">
          <a:off x="5807817" y="5005663"/>
          <a:ext cx="995011" cy="506313"/>
        </a:xfrm>
        <a:prstGeom prst="rightArrow">
          <a:avLst>
            <a:gd name="adj1" fmla="val 60000"/>
            <a:gd name="adj2" fmla="val 50000"/>
          </a:avLst>
        </a:prstGeom>
        <a:solidFill>
          <a:schemeClr val="accent1">
            <a:shade val="90000"/>
            <a:hueOff val="250074"/>
            <a:satOff val="-4618"/>
            <a:lumOff val="21418"/>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rtl="1">
            <a:lnSpc>
              <a:spcPct val="90000"/>
            </a:lnSpc>
            <a:spcBef>
              <a:spcPct val="0"/>
            </a:spcBef>
            <a:spcAft>
              <a:spcPct val="35000"/>
            </a:spcAft>
            <a:buNone/>
          </a:pPr>
          <a:endParaRPr lang="ar-IQ" sz="2300" kern="1200"/>
        </a:p>
      </dsp:txBody>
      <dsp:txXfrm rot="10800000">
        <a:off x="5959711" y="5106926"/>
        <a:ext cx="843117" cy="303787"/>
      </dsp:txXfrm>
    </dsp:sp>
    <dsp:sp modelId="{3326A38A-F21D-4486-9BF8-ADA355893AA6}">
      <dsp:nvSpPr>
        <dsp:cNvPr id="0" name=""/>
        <dsp:cNvSpPr/>
      </dsp:nvSpPr>
      <dsp:spPr>
        <a:xfrm>
          <a:off x="3838285" y="4508726"/>
          <a:ext cx="1500187" cy="1500187"/>
        </a:xfrm>
        <a:prstGeom prst="ellipse">
          <a:avLst/>
        </a:prstGeom>
        <a:solidFill>
          <a:schemeClr val="accent1">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rtl="1">
            <a:lnSpc>
              <a:spcPct val="90000"/>
            </a:lnSpc>
            <a:spcBef>
              <a:spcPct val="0"/>
            </a:spcBef>
            <a:spcAft>
              <a:spcPct val="35000"/>
            </a:spcAft>
            <a:buFont typeface="Arial" panose="020B0604020202020204" pitchFamily="34" charset="0"/>
            <a:buNone/>
          </a:pPr>
          <a:r>
            <a:rPr lang="ar-IQ" sz="2400" b="1" kern="1200" dirty="0">
              <a:latin typeface="Arial"/>
            </a:rPr>
            <a:t>الثقة بالنفس</a:t>
          </a:r>
          <a:endParaRPr lang="ar-IQ" sz="2400" kern="1200" dirty="0"/>
        </a:p>
      </dsp:txBody>
      <dsp:txXfrm>
        <a:off x="4057982" y="4728423"/>
        <a:ext cx="1060793" cy="1060793"/>
      </dsp:txXfrm>
    </dsp:sp>
    <dsp:sp modelId="{336F8B62-E94B-4A08-A7D3-D99F6035193F}">
      <dsp:nvSpPr>
        <dsp:cNvPr id="0" name=""/>
        <dsp:cNvSpPr/>
      </dsp:nvSpPr>
      <dsp:spPr>
        <a:xfrm rot="10800000">
          <a:off x="2430251" y="5005663"/>
          <a:ext cx="995010" cy="506313"/>
        </a:xfrm>
        <a:prstGeom prst="rightArrow">
          <a:avLst>
            <a:gd name="adj1" fmla="val 60000"/>
            <a:gd name="adj2" fmla="val 50000"/>
          </a:avLst>
        </a:prstGeom>
        <a:solidFill>
          <a:schemeClr val="accent1">
            <a:shade val="90000"/>
            <a:hueOff val="375112"/>
            <a:satOff val="-6927"/>
            <a:lumOff val="32127"/>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rtl="1">
            <a:lnSpc>
              <a:spcPct val="90000"/>
            </a:lnSpc>
            <a:spcBef>
              <a:spcPct val="0"/>
            </a:spcBef>
            <a:spcAft>
              <a:spcPct val="35000"/>
            </a:spcAft>
            <a:buNone/>
          </a:pPr>
          <a:endParaRPr lang="ar-IQ" sz="2300" kern="1200"/>
        </a:p>
      </dsp:txBody>
      <dsp:txXfrm rot="10800000">
        <a:off x="2582145" y="5106926"/>
        <a:ext cx="843116" cy="303787"/>
      </dsp:txXfrm>
    </dsp:sp>
    <dsp:sp modelId="{2BB9A7D3-B528-4EBA-AA32-334167B5DC91}">
      <dsp:nvSpPr>
        <dsp:cNvPr id="0" name=""/>
        <dsp:cNvSpPr/>
      </dsp:nvSpPr>
      <dsp:spPr>
        <a:xfrm>
          <a:off x="460719" y="4508726"/>
          <a:ext cx="1500187" cy="1500187"/>
        </a:xfrm>
        <a:prstGeom prst="ellipse">
          <a:avLst/>
        </a:prstGeom>
        <a:solidFill>
          <a:schemeClr val="accent1">
            <a:shade val="50000"/>
            <a:hueOff val="240958"/>
            <a:satOff val="-5040"/>
            <a:lumOff val="28042"/>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rtl="1">
            <a:lnSpc>
              <a:spcPct val="90000"/>
            </a:lnSpc>
            <a:spcBef>
              <a:spcPct val="0"/>
            </a:spcBef>
            <a:spcAft>
              <a:spcPct val="35000"/>
            </a:spcAft>
            <a:buFont typeface="Arial" panose="020B0604020202020204" pitchFamily="34" charset="0"/>
            <a:buNone/>
          </a:pPr>
          <a:r>
            <a:rPr lang="ar-IQ" sz="2400" b="1" kern="1200" dirty="0">
              <a:latin typeface="Arial"/>
            </a:rPr>
            <a:t>تكتسب مهارات جديدة</a:t>
          </a:r>
          <a:endParaRPr lang="ar-IQ" sz="2400" kern="1200" dirty="0"/>
        </a:p>
      </dsp:txBody>
      <dsp:txXfrm>
        <a:off x="680416" y="4728423"/>
        <a:ext cx="1060793" cy="1060793"/>
      </dsp:txXfrm>
    </dsp:sp>
    <dsp:sp modelId="{6754785F-36B7-4A49-9765-122DB6940F40}">
      <dsp:nvSpPr>
        <dsp:cNvPr id="0" name=""/>
        <dsp:cNvSpPr/>
      </dsp:nvSpPr>
      <dsp:spPr>
        <a:xfrm rot="16200007">
          <a:off x="551260" y="3048454"/>
          <a:ext cx="1319115" cy="506313"/>
        </a:xfrm>
        <a:prstGeom prst="rightArrow">
          <a:avLst>
            <a:gd name="adj1" fmla="val 60000"/>
            <a:gd name="adj2" fmla="val 50000"/>
          </a:avLst>
        </a:prstGeom>
        <a:solidFill>
          <a:schemeClr val="accent1">
            <a:shade val="90000"/>
            <a:hueOff val="250074"/>
            <a:satOff val="-4618"/>
            <a:lumOff val="21418"/>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rtl="1">
            <a:lnSpc>
              <a:spcPct val="90000"/>
            </a:lnSpc>
            <a:spcBef>
              <a:spcPct val="0"/>
            </a:spcBef>
            <a:spcAft>
              <a:spcPct val="35000"/>
            </a:spcAft>
            <a:buNone/>
          </a:pPr>
          <a:endParaRPr lang="ar-IQ" sz="2300" kern="1200"/>
        </a:p>
      </dsp:txBody>
      <dsp:txXfrm>
        <a:off x="627207" y="3225664"/>
        <a:ext cx="1167221" cy="303787"/>
      </dsp:txXfrm>
    </dsp:sp>
    <dsp:sp modelId="{9F296426-0C0C-4256-8E01-9E3F42F3912C}">
      <dsp:nvSpPr>
        <dsp:cNvPr id="0" name=""/>
        <dsp:cNvSpPr/>
      </dsp:nvSpPr>
      <dsp:spPr>
        <a:xfrm>
          <a:off x="460728" y="519641"/>
          <a:ext cx="1500187" cy="1500187"/>
        </a:xfrm>
        <a:prstGeom prst="ellipse">
          <a:avLst/>
        </a:prstGeom>
        <a:solidFill>
          <a:schemeClr val="accent1">
            <a:shade val="50000"/>
            <a:hueOff val="120479"/>
            <a:satOff val="-2520"/>
            <a:lumOff val="14021"/>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rtl="1">
            <a:lnSpc>
              <a:spcPct val="90000"/>
            </a:lnSpc>
            <a:spcBef>
              <a:spcPct val="0"/>
            </a:spcBef>
            <a:spcAft>
              <a:spcPct val="35000"/>
            </a:spcAft>
            <a:buFont typeface="Arial" panose="020B0604020202020204" pitchFamily="34" charset="0"/>
            <a:buNone/>
          </a:pPr>
          <a:r>
            <a:rPr lang="ar-IQ" sz="2400" b="1" kern="1200" dirty="0">
              <a:latin typeface="Arial"/>
            </a:rPr>
            <a:t>تشعر بالتقدير والاحترام</a:t>
          </a:r>
          <a:endParaRPr lang="ar-IQ" sz="2400" kern="1200" dirty="0"/>
        </a:p>
      </dsp:txBody>
      <dsp:txXfrm>
        <a:off x="680425" y="739338"/>
        <a:ext cx="1060793" cy="1060793"/>
      </dsp:txXfrm>
    </dsp:sp>
    <dsp:sp modelId="{1CE9ED30-909C-4052-82BB-17FE08287A94}">
      <dsp:nvSpPr>
        <dsp:cNvPr id="0" name=""/>
        <dsp:cNvSpPr/>
      </dsp:nvSpPr>
      <dsp:spPr>
        <a:xfrm rot="21185124">
          <a:off x="2367216" y="815212"/>
          <a:ext cx="1008122" cy="506313"/>
        </a:xfrm>
        <a:prstGeom prst="rightArrow">
          <a:avLst>
            <a:gd name="adj1" fmla="val 60000"/>
            <a:gd name="adj2" fmla="val 50000"/>
          </a:avLst>
        </a:prstGeom>
        <a:solidFill>
          <a:schemeClr val="accent1">
            <a:shade val="90000"/>
            <a:hueOff val="125037"/>
            <a:satOff val="-2309"/>
            <a:lumOff val="10709"/>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rtl="1">
            <a:lnSpc>
              <a:spcPct val="90000"/>
            </a:lnSpc>
            <a:spcBef>
              <a:spcPct val="0"/>
            </a:spcBef>
            <a:spcAft>
              <a:spcPct val="35000"/>
            </a:spcAft>
            <a:buNone/>
          </a:pPr>
          <a:endParaRPr lang="ar-IQ" sz="2300" kern="1200"/>
        </a:p>
      </dsp:txBody>
      <dsp:txXfrm>
        <a:off x="2367768" y="925618"/>
        <a:ext cx="856228" cy="30378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4216BD-DEB2-41AD-9F7A-3C9E8134CA97}">
      <dsp:nvSpPr>
        <dsp:cNvPr id="0" name=""/>
        <dsp:cNvSpPr/>
      </dsp:nvSpPr>
      <dsp:spPr>
        <a:xfrm>
          <a:off x="343278" y="2753"/>
          <a:ext cx="2632207" cy="1813590"/>
        </a:xfrm>
        <a:prstGeom prst="round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1000" r="-11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A24281F-C052-4C0A-A89C-BCF6FFC70A7A}">
      <dsp:nvSpPr>
        <dsp:cNvPr id="0" name=""/>
        <dsp:cNvSpPr/>
      </dsp:nvSpPr>
      <dsp:spPr>
        <a:xfrm>
          <a:off x="343278" y="1816344"/>
          <a:ext cx="2632207" cy="9765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912" tIns="184912" rIns="184912" bIns="0" numCol="1" spcCol="1270" anchor="t" anchorCtr="0">
          <a:noAutofit/>
        </a:bodyPr>
        <a:lstStyle/>
        <a:p>
          <a:pPr marL="0" lvl="0" indent="0" algn="ctr" defTabSz="1155700" rtl="1">
            <a:lnSpc>
              <a:spcPct val="90000"/>
            </a:lnSpc>
            <a:spcBef>
              <a:spcPct val="0"/>
            </a:spcBef>
            <a:spcAft>
              <a:spcPct val="35000"/>
            </a:spcAft>
            <a:buNone/>
          </a:pPr>
          <a:r>
            <a:rPr lang="ar-IQ" sz="2600" b="0" kern="1200" dirty="0">
              <a:solidFill>
                <a:schemeClr val="accent1">
                  <a:lumMod val="50000"/>
                </a:schemeClr>
              </a:solidFill>
              <a:latin typeface="Arial"/>
            </a:rPr>
            <a:t>نظرة المجتمع والدور النمطي</a:t>
          </a:r>
          <a:endParaRPr lang="ar-IQ" sz="2600" kern="1200" dirty="0">
            <a:solidFill>
              <a:schemeClr val="accent1">
                <a:lumMod val="50000"/>
              </a:schemeClr>
            </a:solidFill>
          </a:endParaRPr>
        </a:p>
      </dsp:txBody>
      <dsp:txXfrm>
        <a:off x="343278" y="1816344"/>
        <a:ext cx="2632207" cy="976548"/>
      </dsp:txXfrm>
    </dsp:sp>
    <dsp:sp modelId="{A0D6C218-DE46-4E17-991F-7530BEA045F0}">
      <dsp:nvSpPr>
        <dsp:cNvPr id="0" name=""/>
        <dsp:cNvSpPr/>
      </dsp:nvSpPr>
      <dsp:spPr>
        <a:xfrm>
          <a:off x="3238816" y="2753"/>
          <a:ext cx="2632207" cy="1813590"/>
        </a:xfrm>
        <a:prstGeom prst="roundRect">
          <a:avLst/>
        </a:prstGeom>
        <a:blipFill dpi="0" rotWithShape="1">
          <a:blip xmlns:r="http://schemas.openxmlformats.org/officeDocument/2006/relationships" r:embed="rId2">
            <a:extLst>
              <a:ext uri="{28A0092B-C50C-407E-A947-70E740481C1C}">
                <a14:useLocalDpi xmlns:a14="http://schemas.microsoft.com/office/drawing/2010/main" val="0"/>
              </a:ext>
            </a:extLst>
          </a:blip>
          <a:srcRect/>
          <a:stretch>
            <a:fillRect l="-9246" t="-2823" r="-14734" b="-14139"/>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60F7827-A37F-4453-8D9E-79B6736CE063}">
      <dsp:nvSpPr>
        <dsp:cNvPr id="0" name=""/>
        <dsp:cNvSpPr/>
      </dsp:nvSpPr>
      <dsp:spPr>
        <a:xfrm>
          <a:off x="3238816" y="1816344"/>
          <a:ext cx="2632207" cy="9765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912" tIns="184912" rIns="184912" bIns="0" numCol="1" spcCol="1270" anchor="t" anchorCtr="0">
          <a:noAutofit/>
        </a:bodyPr>
        <a:lstStyle/>
        <a:p>
          <a:pPr marL="0" lvl="0" indent="0" algn="ctr" defTabSz="1155700" rtl="1">
            <a:lnSpc>
              <a:spcPct val="90000"/>
            </a:lnSpc>
            <a:spcBef>
              <a:spcPct val="0"/>
            </a:spcBef>
            <a:spcAft>
              <a:spcPct val="35000"/>
            </a:spcAft>
            <a:buNone/>
          </a:pPr>
          <a:r>
            <a:rPr lang="ar-IQ" sz="2600" kern="1200" dirty="0">
              <a:solidFill>
                <a:schemeClr val="accent1">
                  <a:lumMod val="50000"/>
                </a:schemeClr>
              </a:solidFill>
              <a:latin typeface="Arial"/>
            </a:rPr>
            <a:t>التوازن بين دور الابنة أوالأم والزوجة</a:t>
          </a:r>
          <a:endParaRPr lang="ar-IQ" sz="2600" kern="1200" dirty="0">
            <a:solidFill>
              <a:schemeClr val="accent1">
                <a:lumMod val="50000"/>
              </a:schemeClr>
            </a:solidFill>
          </a:endParaRPr>
        </a:p>
      </dsp:txBody>
      <dsp:txXfrm>
        <a:off x="3238816" y="1816344"/>
        <a:ext cx="2632207" cy="976548"/>
      </dsp:txXfrm>
    </dsp:sp>
    <dsp:sp modelId="{1B788250-8455-43D0-8131-3B6EF7B0C31E}">
      <dsp:nvSpPr>
        <dsp:cNvPr id="0" name=""/>
        <dsp:cNvSpPr/>
      </dsp:nvSpPr>
      <dsp:spPr>
        <a:xfrm>
          <a:off x="6134355" y="2753"/>
          <a:ext cx="2632207" cy="1813590"/>
        </a:xfrm>
        <a:prstGeom prst="roundRect">
          <a:avLst/>
        </a:prstGeom>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l="-30009" t="-38530" r="-26917" b="-37074"/>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1E9E007-E19F-4452-9060-41FCF2586F6E}">
      <dsp:nvSpPr>
        <dsp:cNvPr id="0" name=""/>
        <dsp:cNvSpPr/>
      </dsp:nvSpPr>
      <dsp:spPr>
        <a:xfrm>
          <a:off x="6134355" y="1816344"/>
          <a:ext cx="2632207" cy="9765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912" tIns="184912" rIns="184912" bIns="0" numCol="1" spcCol="1270" anchor="t" anchorCtr="0">
          <a:noAutofit/>
        </a:bodyPr>
        <a:lstStyle/>
        <a:p>
          <a:pPr marL="0" lvl="0" indent="0" algn="ctr" defTabSz="1155700" rtl="1">
            <a:lnSpc>
              <a:spcPct val="90000"/>
            </a:lnSpc>
            <a:spcBef>
              <a:spcPct val="0"/>
            </a:spcBef>
            <a:spcAft>
              <a:spcPct val="35000"/>
            </a:spcAft>
            <a:buNone/>
          </a:pPr>
          <a:r>
            <a:rPr lang="ar-IQ" sz="2600" b="0" kern="1200" dirty="0">
              <a:solidFill>
                <a:schemeClr val="accent1">
                  <a:lumMod val="50000"/>
                </a:schemeClr>
              </a:solidFill>
              <a:latin typeface="Arial"/>
            </a:rPr>
            <a:t>الأحكام الاجتماعية المسبقة</a:t>
          </a:r>
          <a:endParaRPr lang="ar-IQ" sz="2600" kern="1200" dirty="0">
            <a:solidFill>
              <a:schemeClr val="accent1">
                <a:lumMod val="50000"/>
              </a:schemeClr>
            </a:solidFill>
          </a:endParaRPr>
        </a:p>
      </dsp:txBody>
      <dsp:txXfrm>
        <a:off x="6134355" y="1816344"/>
        <a:ext cx="2632207" cy="976548"/>
      </dsp:txXfrm>
    </dsp:sp>
    <dsp:sp modelId="{63DF6765-84F1-440D-8261-1D5E6D2614A2}">
      <dsp:nvSpPr>
        <dsp:cNvPr id="0" name=""/>
        <dsp:cNvSpPr/>
      </dsp:nvSpPr>
      <dsp:spPr>
        <a:xfrm>
          <a:off x="1791047" y="3056113"/>
          <a:ext cx="2632207" cy="1813590"/>
        </a:xfrm>
        <a:prstGeom prst="roundRect">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l="-11000" r="-11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975970E-B2C9-4B76-A60F-F6266BCB93AF}">
      <dsp:nvSpPr>
        <dsp:cNvPr id="0" name=""/>
        <dsp:cNvSpPr/>
      </dsp:nvSpPr>
      <dsp:spPr>
        <a:xfrm>
          <a:off x="1791047" y="4869704"/>
          <a:ext cx="2632207" cy="9765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912" tIns="184912" rIns="184912" bIns="0" numCol="1" spcCol="1270" anchor="t" anchorCtr="0">
          <a:noAutofit/>
        </a:bodyPr>
        <a:lstStyle/>
        <a:p>
          <a:pPr marL="0" lvl="0" indent="0" algn="ctr" defTabSz="1155700" rtl="1">
            <a:lnSpc>
              <a:spcPct val="90000"/>
            </a:lnSpc>
            <a:spcBef>
              <a:spcPct val="0"/>
            </a:spcBef>
            <a:spcAft>
              <a:spcPct val="35000"/>
            </a:spcAft>
            <a:buNone/>
          </a:pPr>
          <a:r>
            <a:rPr lang="ar-IQ" sz="2600" kern="1200" dirty="0">
              <a:solidFill>
                <a:schemeClr val="accent1">
                  <a:lumMod val="50000"/>
                </a:schemeClr>
              </a:solidFill>
              <a:latin typeface="Arial"/>
            </a:rPr>
            <a:t>غياب الدعم العائلي أحياناً</a:t>
          </a:r>
          <a:endParaRPr lang="ar-IQ" sz="2600" kern="1200" dirty="0">
            <a:solidFill>
              <a:schemeClr val="accent1">
                <a:lumMod val="50000"/>
              </a:schemeClr>
            </a:solidFill>
          </a:endParaRPr>
        </a:p>
      </dsp:txBody>
      <dsp:txXfrm>
        <a:off x="1791047" y="4869704"/>
        <a:ext cx="2632207" cy="976548"/>
      </dsp:txXfrm>
    </dsp:sp>
    <dsp:sp modelId="{5955D848-DFD0-4FB6-A083-F7CB8C1023B6}">
      <dsp:nvSpPr>
        <dsp:cNvPr id="0" name=""/>
        <dsp:cNvSpPr/>
      </dsp:nvSpPr>
      <dsp:spPr>
        <a:xfrm>
          <a:off x="4686586" y="3056113"/>
          <a:ext cx="2632207" cy="1813590"/>
        </a:xfrm>
        <a:prstGeom prst="roundRect">
          <a:avLst/>
        </a:prstGeom>
        <a:blipFill dpi="0" rotWithShape="1">
          <a:blip xmlns:r="http://schemas.openxmlformats.org/officeDocument/2006/relationships" r:embed="rId5">
            <a:extLst>
              <a:ext uri="{28A0092B-C50C-407E-A947-70E740481C1C}">
                <a14:useLocalDpi xmlns:a14="http://schemas.microsoft.com/office/drawing/2010/main" val="0"/>
              </a:ext>
            </a:extLst>
          </a:blip>
          <a:srcRect/>
          <a:stretch>
            <a:fillRect l="-10089" t="-4213" r="-11803" b="-2711"/>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4DD304B-D653-4775-90C1-A1A14E63F3E6}">
      <dsp:nvSpPr>
        <dsp:cNvPr id="0" name=""/>
        <dsp:cNvSpPr/>
      </dsp:nvSpPr>
      <dsp:spPr>
        <a:xfrm>
          <a:off x="4686586" y="4869704"/>
          <a:ext cx="2632207" cy="9765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912" tIns="184912" rIns="184912" bIns="0" numCol="1" spcCol="1270" anchor="t" anchorCtr="0">
          <a:noAutofit/>
        </a:bodyPr>
        <a:lstStyle/>
        <a:p>
          <a:pPr marL="0" lvl="0" indent="0" algn="ctr" defTabSz="1155700" rtl="1">
            <a:lnSpc>
              <a:spcPct val="90000"/>
            </a:lnSpc>
            <a:spcBef>
              <a:spcPct val="0"/>
            </a:spcBef>
            <a:spcAft>
              <a:spcPct val="35000"/>
            </a:spcAft>
            <a:buNone/>
          </a:pPr>
          <a:r>
            <a:rPr lang="ar-IQ" sz="2600" kern="1200">
              <a:solidFill>
                <a:schemeClr val="accent1">
                  <a:lumMod val="50000"/>
                </a:schemeClr>
              </a:solidFill>
              <a:latin typeface="Arial"/>
            </a:rPr>
            <a:t>تدخل الأهل أو النقد</a:t>
          </a:r>
          <a:endParaRPr lang="ar-IQ" sz="2600" kern="1200" dirty="0">
            <a:solidFill>
              <a:schemeClr val="accent1">
                <a:lumMod val="50000"/>
              </a:schemeClr>
            </a:solidFill>
          </a:endParaRPr>
        </a:p>
      </dsp:txBody>
      <dsp:txXfrm>
        <a:off x="4686586" y="4869704"/>
        <a:ext cx="2632207" cy="97654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5F44B5-A17F-4832-82B6-124DA99F7FDE}">
      <dsp:nvSpPr>
        <dsp:cNvPr id="0" name=""/>
        <dsp:cNvSpPr/>
      </dsp:nvSpPr>
      <dsp:spPr>
        <a:xfrm>
          <a:off x="4351429" y="15765"/>
          <a:ext cx="4335374" cy="1364567"/>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1">
            <a:lnSpc>
              <a:spcPct val="90000"/>
            </a:lnSpc>
            <a:spcBef>
              <a:spcPct val="0"/>
            </a:spcBef>
            <a:spcAft>
              <a:spcPct val="35000"/>
            </a:spcAft>
            <a:buNone/>
          </a:pPr>
          <a:r>
            <a:rPr lang="ar-IQ" sz="2400" kern="1200">
              <a:latin typeface="Arial"/>
            </a:rPr>
            <a:t>الحاجة لتوفير حضانات أو مرونة في الدوام</a:t>
          </a:r>
          <a:endParaRPr lang="ar-IQ" sz="2400" kern="1200" dirty="0"/>
        </a:p>
      </dsp:txBody>
      <dsp:txXfrm>
        <a:off x="4351429" y="15765"/>
        <a:ext cx="4335374" cy="1364567"/>
      </dsp:txXfrm>
    </dsp:sp>
    <dsp:sp modelId="{C4EA3A27-8725-4E49-84AB-3F6D6B238613}">
      <dsp:nvSpPr>
        <dsp:cNvPr id="0" name=""/>
        <dsp:cNvSpPr/>
      </dsp:nvSpPr>
      <dsp:spPr>
        <a:xfrm>
          <a:off x="457203" y="0"/>
          <a:ext cx="1941212" cy="1350402"/>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17000" b="-17000"/>
          </a:stretch>
        </a:blip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4DEE0A1A-3DFB-4092-B6E7-DE6265C96BBC}">
      <dsp:nvSpPr>
        <dsp:cNvPr id="0" name=""/>
        <dsp:cNvSpPr/>
      </dsp:nvSpPr>
      <dsp:spPr>
        <a:xfrm>
          <a:off x="457196" y="1504727"/>
          <a:ext cx="4335374" cy="1295726"/>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1">
            <a:lnSpc>
              <a:spcPct val="90000"/>
            </a:lnSpc>
            <a:spcBef>
              <a:spcPct val="0"/>
            </a:spcBef>
            <a:spcAft>
              <a:spcPct val="35000"/>
            </a:spcAft>
            <a:buNone/>
          </a:pPr>
          <a:r>
            <a:rPr lang="en-US" sz="2400" kern="1200" dirty="0" err="1">
              <a:latin typeface="PT Sans" pitchFamily="34" charset="0"/>
              <a:ea typeface="PT Sans" pitchFamily="34" charset="-122"/>
            </a:rPr>
            <a:t>قلة</a:t>
          </a:r>
          <a:r>
            <a:rPr lang="en-US" sz="2400" kern="1200" dirty="0">
              <a:latin typeface="PT Sans" pitchFamily="34" charset="0"/>
              <a:ea typeface="PT Sans" pitchFamily="34" charset="-122"/>
            </a:rPr>
            <a:t> </a:t>
          </a:r>
          <a:r>
            <a:rPr lang="en-US" sz="2400" kern="1200" dirty="0" err="1">
              <a:latin typeface="PT Sans" pitchFamily="34" charset="0"/>
              <a:ea typeface="PT Sans" pitchFamily="34" charset="-122"/>
            </a:rPr>
            <a:t>الخدمات</a:t>
          </a:r>
          <a:r>
            <a:rPr lang="en-US" sz="2400" kern="1200" dirty="0">
              <a:latin typeface="PT Sans" pitchFamily="34" charset="0"/>
              <a:ea typeface="PT Sans" pitchFamily="34" charset="-122"/>
            </a:rPr>
            <a:t> </a:t>
          </a:r>
          <a:r>
            <a:rPr lang="en-US" sz="2400" kern="1200" dirty="0" err="1">
              <a:latin typeface="PT Sans" pitchFamily="34" charset="0"/>
              <a:ea typeface="PT Sans" pitchFamily="34" charset="-122"/>
            </a:rPr>
            <a:t>والتسهيلات</a:t>
          </a:r>
          <a:r>
            <a:rPr lang="en-US" sz="2400" kern="1200" dirty="0">
              <a:latin typeface="PT Sans" pitchFamily="34" charset="0"/>
              <a:ea typeface="PT Sans" pitchFamily="34" charset="-122"/>
            </a:rPr>
            <a:t> في </a:t>
          </a:r>
          <a:r>
            <a:rPr lang="en-US" sz="2400" kern="1200" dirty="0" err="1">
              <a:latin typeface="PT Sans" pitchFamily="34" charset="0"/>
              <a:ea typeface="PT Sans" pitchFamily="34" charset="-122"/>
            </a:rPr>
            <a:t>أماكن</a:t>
          </a:r>
          <a:r>
            <a:rPr lang="en-US" sz="2400" kern="1200" dirty="0">
              <a:latin typeface="PT Sans" pitchFamily="34" charset="0"/>
              <a:ea typeface="PT Sans" pitchFamily="34" charset="-122"/>
            </a:rPr>
            <a:t> العمل</a:t>
          </a:r>
          <a:endParaRPr lang="ar-IQ" sz="2400" kern="1200" dirty="0"/>
        </a:p>
      </dsp:txBody>
      <dsp:txXfrm>
        <a:off x="457196" y="1504727"/>
        <a:ext cx="4335374" cy="1295726"/>
      </dsp:txXfrm>
    </dsp:sp>
    <dsp:sp modelId="{CA50533E-0283-4F94-A93C-D3D9B2F7B16C}">
      <dsp:nvSpPr>
        <dsp:cNvPr id="0" name=""/>
        <dsp:cNvSpPr/>
      </dsp:nvSpPr>
      <dsp:spPr>
        <a:xfrm>
          <a:off x="6745592" y="1496246"/>
          <a:ext cx="1941212" cy="1407306"/>
        </a:xfrm>
        <a:prstGeom prst="rect">
          <a:avLst/>
        </a:prstGeom>
        <a:blipFill dpi="0" rotWithShape="1">
          <a:blip xmlns:r="http://schemas.openxmlformats.org/officeDocument/2006/relationships" r:embed="rId2">
            <a:extLst>
              <a:ext uri="{28A0092B-C50C-407E-A947-70E740481C1C}">
                <a14:useLocalDpi xmlns:a14="http://schemas.microsoft.com/office/drawing/2010/main" val="0"/>
              </a:ext>
            </a:extLst>
          </a:blip>
          <a:srcRect/>
          <a:stretch>
            <a:fillRect l="-12262" t="-23368" r="-29238" b="-7650"/>
          </a:stretch>
        </a:blip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9AE9162C-2D35-4DE2-95A0-63A0A5D15BD9}">
      <dsp:nvSpPr>
        <dsp:cNvPr id="0" name=""/>
        <dsp:cNvSpPr/>
      </dsp:nvSpPr>
      <dsp:spPr>
        <a:xfrm>
          <a:off x="4351429" y="3040433"/>
          <a:ext cx="4335374" cy="1311599"/>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1">
            <a:lnSpc>
              <a:spcPct val="90000"/>
            </a:lnSpc>
            <a:spcBef>
              <a:spcPct val="0"/>
            </a:spcBef>
            <a:spcAft>
              <a:spcPct val="35000"/>
            </a:spcAft>
            <a:buNone/>
          </a:pPr>
          <a:r>
            <a:rPr lang="ar-IQ" sz="2400" kern="1200" dirty="0">
              <a:latin typeface="Arial"/>
            </a:rPr>
            <a:t>ضعف القوانين الداعمة</a:t>
          </a:r>
          <a:endParaRPr lang="ar-IQ" sz="2400" kern="1200" dirty="0"/>
        </a:p>
      </dsp:txBody>
      <dsp:txXfrm>
        <a:off x="4351429" y="3040433"/>
        <a:ext cx="4335374" cy="1311599"/>
      </dsp:txXfrm>
    </dsp:sp>
    <dsp:sp modelId="{7B3C3A4C-C4D6-4747-B171-75E640723708}">
      <dsp:nvSpPr>
        <dsp:cNvPr id="0" name=""/>
        <dsp:cNvSpPr/>
      </dsp:nvSpPr>
      <dsp:spPr>
        <a:xfrm>
          <a:off x="457203" y="3009399"/>
          <a:ext cx="1941212" cy="1368706"/>
        </a:xfrm>
        <a:prstGeom prst="rect">
          <a:avLst/>
        </a:prstGeom>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l="-24957" t="-27955" r="-26335" b="-29389"/>
          </a:stretch>
        </a:blip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914C4506-E9C8-4ED0-8662-27D3A8605670}">
      <dsp:nvSpPr>
        <dsp:cNvPr id="0" name=""/>
        <dsp:cNvSpPr/>
      </dsp:nvSpPr>
      <dsp:spPr>
        <a:xfrm>
          <a:off x="457196" y="4548140"/>
          <a:ext cx="4335374" cy="1242677"/>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1">
            <a:lnSpc>
              <a:spcPct val="90000"/>
            </a:lnSpc>
            <a:spcBef>
              <a:spcPct val="0"/>
            </a:spcBef>
            <a:spcAft>
              <a:spcPct val="35000"/>
            </a:spcAft>
            <a:buNone/>
          </a:pPr>
          <a:r>
            <a:rPr lang="en-US" sz="2400" kern="1200" dirty="0" err="1">
              <a:latin typeface="PT Sans" pitchFamily="34" charset="0"/>
              <a:ea typeface="PT Sans" pitchFamily="34" charset="-122"/>
            </a:rPr>
            <a:t>صعوبة</a:t>
          </a:r>
          <a:r>
            <a:rPr lang="en-US" sz="2400" kern="1200" dirty="0">
              <a:latin typeface="PT Sans" pitchFamily="34" charset="0"/>
              <a:ea typeface="PT Sans" pitchFamily="34" charset="-122"/>
            </a:rPr>
            <a:t> </a:t>
          </a:r>
          <a:r>
            <a:rPr lang="en-US" sz="2400" kern="1200" dirty="0" err="1">
              <a:latin typeface="PT Sans" pitchFamily="34" charset="0"/>
              <a:ea typeface="PT Sans" pitchFamily="34" charset="-122"/>
            </a:rPr>
            <a:t>إدارة</a:t>
          </a:r>
          <a:r>
            <a:rPr lang="en-US" sz="2400" kern="1200" dirty="0">
              <a:latin typeface="PT Sans" pitchFamily="34" charset="0"/>
              <a:ea typeface="PT Sans" pitchFamily="34" charset="-122"/>
            </a:rPr>
            <a:t> </a:t>
          </a:r>
          <a:r>
            <a:rPr lang="en-US" sz="2400" kern="1200" dirty="0" err="1">
              <a:latin typeface="PT Sans" pitchFamily="34" charset="0"/>
              <a:ea typeface="PT Sans" pitchFamily="34" charset="-122"/>
            </a:rPr>
            <a:t>الوقت</a:t>
          </a:r>
          <a:r>
            <a:rPr lang="en-US" sz="2400" kern="1200" dirty="0">
              <a:latin typeface="PT Sans" pitchFamily="34" charset="0"/>
              <a:ea typeface="PT Sans" pitchFamily="34" charset="-122"/>
            </a:rPr>
            <a:t> بين </a:t>
          </a:r>
          <a:r>
            <a:rPr lang="en-US" sz="2400" kern="1200" dirty="0" err="1">
              <a:latin typeface="PT Sans" pitchFamily="34" charset="0"/>
              <a:ea typeface="PT Sans" pitchFamily="34" charset="-122"/>
            </a:rPr>
            <a:t>المسؤوليات</a:t>
          </a:r>
          <a:endParaRPr lang="ar-IQ" sz="2400" kern="1200" dirty="0"/>
        </a:p>
      </dsp:txBody>
      <dsp:txXfrm>
        <a:off x="457196" y="4548140"/>
        <a:ext cx="4335374" cy="1242677"/>
      </dsp:txXfrm>
    </dsp:sp>
    <dsp:sp modelId="{E24EDC8A-FAEB-4AD0-B48C-4B59228426AC}">
      <dsp:nvSpPr>
        <dsp:cNvPr id="0" name=""/>
        <dsp:cNvSpPr/>
      </dsp:nvSpPr>
      <dsp:spPr>
        <a:xfrm>
          <a:off x="6745592" y="4552938"/>
          <a:ext cx="1941212" cy="1237879"/>
        </a:xfrm>
        <a:prstGeom prst="rect">
          <a:avLst/>
        </a:prstGeom>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l="-26000" t="-17824" r="-26000" b="-18888"/>
          </a:stretch>
        </a:blip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FA9D75-4A9C-4FFD-8A8A-3D973C04520E}">
      <dsp:nvSpPr>
        <dsp:cNvPr id="0" name=""/>
        <dsp:cNvSpPr/>
      </dsp:nvSpPr>
      <dsp:spPr>
        <a:xfrm>
          <a:off x="3078611" y="2819997"/>
          <a:ext cx="2277329" cy="2277329"/>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4765" tIns="24765" rIns="24765" bIns="24765" numCol="1" spcCol="1270" anchor="ctr" anchorCtr="0">
          <a:noAutofit/>
        </a:bodyPr>
        <a:lstStyle/>
        <a:p>
          <a:pPr marL="0" lvl="0" indent="0" algn="ctr" defTabSz="1733550" rtl="1">
            <a:lnSpc>
              <a:spcPct val="90000"/>
            </a:lnSpc>
            <a:spcBef>
              <a:spcPct val="0"/>
            </a:spcBef>
            <a:spcAft>
              <a:spcPct val="35000"/>
            </a:spcAft>
            <a:buNone/>
          </a:pPr>
          <a:r>
            <a:rPr lang="ar-IQ" sz="3900" kern="1200" dirty="0"/>
            <a:t>بيئة العمل الداعمة للعاملات</a:t>
          </a:r>
        </a:p>
      </dsp:txBody>
      <dsp:txXfrm>
        <a:off x="3412118" y="3153504"/>
        <a:ext cx="1610315" cy="1610315"/>
      </dsp:txXfrm>
    </dsp:sp>
    <dsp:sp modelId="{92632383-21F1-4086-9FD7-8BFC95E681F0}">
      <dsp:nvSpPr>
        <dsp:cNvPr id="0" name=""/>
        <dsp:cNvSpPr/>
      </dsp:nvSpPr>
      <dsp:spPr>
        <a:xfrm rot="11700000">
          <a:off x="1049240" y="3051905"/>
          <a:ext cx="1990192" cy="649038"/>
        </a:xfrm>
        <a:prstGeom prst="leftArrow">
          <a:avLst>
            <a:gd name="adj1" fmla="val 60000"/>
            <a:gd name="adj2" fmla="val 50000"/>
          </a:avLst>
        </a:prstGeom>
        <a:solidFill>
          <a:schemeClr val="accent1">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AFBCA05A-B9C0-49BD-9619-E81C9EC13993}">
      <dsp:nvSpPr>
        <dsp:cNvPr id="0" name=""/>
        <dsp:cNvSpPr/>
      </dsp:nvSpPr>
      <dsp:spPr>
        <a:xfrm>
          <a:off x="1416" y="2253489"/>
          <a:ext cx="2163462" cy="1730770"/>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4295" tIns="74295" rIns="74295" bIns="74295" numCol="1" spcCol="1270" anchor="ctr" anchorCtr="0">
          <a:noAutofit/>
        </a:bodyPr>
        <a:lstStyle/>
        <a:p>
          <a:pPr marL="0" lvl="0" indent="0" algn="ctr" defTabSz="1733550" rtl="1">
            <a:lnSpc>
              <a:spcPct val="90000"/>
            </a:lnSpc>
            <a:spcBef>
              <a:spcPct val="0"/>
            </a:spcBef>
            <a:spcAft>
              <a:spcPct val="35000"/>
            </a:spcAft>
            <a:buNone/>
          </a:pPr>
          <a:r>
            <a:rPr lang="ar-IQ" sz="3900" kern="1200" dirty="0"/>
            <a:t>استشارات نفسية ودعم</a:t>
          </a:r>
        </a:p>
      </dsp:txBody>
      <dsp:txXfrm>
        <a:off x="52109" y="2304182"/>
        <a:ext cx="2062076" cy="1629384"/>
      </dsp:txXfrm>
    </dsp:sp>
    <dsp:sp modelId="{86F006C0-A897-4770-8103-2B2CC65904FF}">
      <dsp:nvSpPr>
        <dsp:cNvPr id="0" name=""/>
        <dsp:cNvSpPr/>
      </dsp:nvSpPr>
      <dsp:spPr>
        <a:xfrm rot="14700000">
          <a:off x="2271461" y="1595319"/>
          <a:ext cx="1990192" cy="649038"/>
        </a:xfrm>
        <a:prstGeom prst="leftArrow">
          <a:avLst>
            <a:gd name="adj1" fmla="val 60000"/>
            <a:gd name="adj2" fmla="val 50000"/>
          </a:avLst>
        </a:prstGeom>
        <a:solidFill>
          <a:schemeClr val="accent1">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F058FED8-9A31-442E-871D-6C84915D597B}">
      <dsp:nvSpPr>
        <dsp:cNvPr id="0" name=""/>
        <dsp:cNvSpPr/>
      </dsp:nvSpPr>
      <dsp:spPr>
        <a:xfrm>
          <a:off x="1764280" y="152590"/>
          <a:ext cx="2163462" cy="1730770"/>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4295" tIns="74295" rIns="74295" bIns="74295" numCol="1" spcCol="1270" anchor="ctr" anchorCtr="0">
          <a:noAutofit/>
        </a:bodyPr>
        <a:lstStyle/>
        <a:p>
          <a:pPr marL="0" lvl="0" indent="0" algn="ctr" defTabSz="1733550" rtl="1">
            <a:lnSpc>
              <a:spcPct val="90000"/>
            </a:lnSpc>
            <a:spcBef>
              <a:spcPct val="0"/>
            </a:spcBef>
            <a:spcAft>
              <a:spcPct val="35000"/>
            </a:spcAft>
            <a:buNone/>
          </a:pPr>
          <a:r>
            <a:rPr lang="ar-IQ" sz="3900" kern="1200" dirty="0"/>
            <a:t>ساعات عمل مرنة</a:t>
          </a:r>
        </a:p>
      </dsp:txBody>
      <dsp:txXfrm>
        <a:off x="1814973" y="203283"/>
        <a:ext cx="2062076" cy="1629384"/>
      </dsp:txXfrm>
    </dsp:sp>
    <dsp:sp modelId="{D090FB26-342C-4A8E-AE02-2C9B9EEB55C3}">
      <dsp:nvSpPr>
        <dsp:cNvPr id="0" name=""/>
        <dsp:cNvSpPr/>
      </dsp:nvSpPr>
      <dsp:spPr>
        <a:xfrm rot="17700000">
          <a:off x="4172898" y="1595319"/>
          <a:ext cx="1990192" cy="649038"/>
        </a:xfrm>
        <a:prstGeom prst="leftArrow">
          <a:avLst>
            <a:gd name="adj1" fmla="val 60000"/>
            <a:gd name="adj2" fmla="val 50000"/>
          </a:avLst>
        </a:prstGeom>
        <a:solidFill>
          <a:schemeClr val="accent1">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1D8C08BD-9352-4C54-A9CF-12AB930638CA}">
      <dsp:nvSpPr>
        <dsp:cNvPr id="0" name=""/>
        <dsp:cNvSpPr/>
      </dsp:nvSpPr>
      <dsp:spPr>
        <a:xfrm>
          <a:off x="4506809" y="152590"/>
          <a:ext cx="2163462" cy="1730770"/>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4295" tIns="74295" rIns="74295" bIns="74295" numCol="1" spcCol="1270" anchor="ctr" anchorCtr="0">
          <a:noAutofit/>
        </a:bodyPr>
        <a:lstStyle/>
        <a:p>
          <a:pPr marL="0" lvl="0" indent="0" algn="ctr" defTabSz="1733550" rtl="1">
            <a:lnSpc>
              <a:spcPct val="90000"/>
            </a:lnSpc>
            <a:spcBef>
              <a:spcPct val="0"/>
            </a:spcBef>
            <a:spcAft>
              <a:spcPct val="35000"/>
            </a:spcAft>
            <a:buNone/>
          </a:pPr>
          <a:r>
            <a:rPr lang="ar-IQ" sz="3900" kern="1200" dirty="0"/>
            <a:t>العمل عن بعد</a:t>
          </a:r>
        </a:p>
      </dsp:txBody>
      <dsp:txXfrm>
        <a:off x="4557502" y="203283"/>
        <a:ext cx="2062076" cy="1629384"/>
      </dsp:txXfrm>
    </dsp:sp>
    <dsp:sp modelId="{8AA615FE-1C3C-4684-A1BF-35093E203A7E}">
      <dsp:nvSpPr>
        <dsp:cNvPr id="0" name=""/>
        <dsp:cNvSpPr/>
      </dsp:nvSpPr>
      <dsp:spPr>
        <a:xfrm rot="20700000">
          <a:off x="5395118" y="3051905"/>
          <a:ext cx="1990192" cy="649038"/>
        </a:xfrm>
        <a:prstGeom prst="leftArrow">
          <a:avLst>
            <a:gd name="adj1" fmla="val 60000"/>
            <a:gd name="adj2" fmla="val 50000"/>
          </a:avLst>
        </a:prstGeom>
        <a:solidFill>
          <a:schemeClr val="accent1">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009FBEE2-0CBE-498D-A67D-8D376E892224}">
      <dsp:nvSpPr>
        <dsp:cNvPr id="0" name=""/>
        <dsp:cNvSpPr/>
      </dsp:nvSpPr>
      <dsp:spPr>
        <a:xfrm>
          <a:off x="6269672" y="2253489"/>
          <a:ext cx="2163462" cy="1730770"/>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4295" tIns="74295" rIns="74295" bIns="74295" numCol="1" spcCol="1270" anchor="ctr" anchorCtr="0">
          <a:noAutofit/>
        </a:bodyPr>
        <a:lstStyle/>
        <a:p>
          <a:pPr marL="0" lvl="0" indent="0" algn="ctr" defTabSz="1733550" rtl="1">
            <a:lnSpc>
              <a:spcPct val="90000"/>
            </a:lnSpc>
            <a:spcBef>
              <a:spcPct val="0"/>
            </a:spcBef>
            <a:spcAft>
              <a:spcPct val="35000"/>
            </a:spcAft>
            <a:buNone/>
          </a:pPr>
          <a:r>
            <a:rPr lang="ar-IQ" sz="3900" kern="1200" dirty="0"/>
            <a:t>إجازة امومة مدفوعة</a:t>
          </a:r>
        </a:p>
      </dsp:txBody>
      <dsp:txXfrm>
        <a:off x="6320365" y="2304182"/>
        <a:ext cx="2062076" cy="1629384"/>
      </dsp:txXfrm>
    </dsp:sp>
  </dsp:spTree>
</dsp:drawing>
</file>

<file path=ppt/diagrams/layout1.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r">
              <a:defRPr sz="1200"/>
            </a:lvl1pPr>
          </a:lstStyle>
          <a:p>
            <a:endParaRPr lang="ar-IQ"/>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l">
              <a:defRPr sz="1200"/>
            </a:lvl1pPr>
          </a:lstStyle>
          <a:p>
            <a:fld id="{4149A39D-DCC4-4803-87A8-4EBD27ED2C78}" type="datetimeFigureOut">
              <a:rPr lang="ar-IQ" smtClean="0"/>
              <a:t>01/05/1448</a:t>
            </a:fld>
            <a:endParaRPr lang="ar-IQ"/>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ar-IQ"/>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IQ"/>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r">
              <a:defRPr sz="1200"/>
            </a:lvl1pPr>
          </a:lstStyle>
          <a:p>
            <a:endParaRPr lang="ar-IQ"/>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l">
              <a:defRPr sz="1200"/>
            </a:lvl1pPr>
          </a:lstStyle>
          <a:p>
            <a:fld id="{0389D775-45C8-456E-A70E-01BD69EE2A4F}" type="slidenum">
              <a:rPr lang="ar-IQ" smtClean="0"/>
              <a:t>‹#›</a:t>
            </a:fld>
            <a:endParaRPr lang="ar-IQ"/>
          </a:p>
        </p:txBody>
      </p:sp>
    </p:spTree>
    <p:extLst>
      <p:ext uri="{BB962C8B-B14F-4D97-AF65-F5344CB8AC3E}">
        <p14:creationId xmlns:p14="http://schemas.microsoft.com/office/powerpoint/2010/main" val="12231915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IQ" dirty="0"/>
          </a:p>
        </p:txBody>
      </p:sp>
      <p:sp>
        <p:nvSpPr>
          <p:cNvPr id="4" name="Slide Number Placeholder 3"/>
          <p:cNvSpPr>
            <a:spLocks noGrp="1"/>
          </p:cNvSpPr>
          <p:nvPr>
            <p:ph type="sldNum" sz="quarter" idx="5"/>
          </p:nvPr>
        </p:nvSpPr>
        <p:spPr/>
        <p:txBody>
          <a:bodyPr/>
          <a:lstStyle/>
          <a:p>
            <a:fld id="{0389D775-45C8-456E-A70E-01BD69EE2A4F}" type="slidenum">
              <a:rPr lang="ar-IQ" smtClean="0"/>
              <a:t>7</a:t>
            </a:fld>
            <a:endParaRPr lang="ar-IQ"/>
          </a:p>
        </p:txBody>
      </p:sp>
    </p:spTree>
    <p:extLst>
      <p:ext uri="{BB962C8B-B14F-4D97-AF65-F5344CB8AC3E}">
        <p14:creationId xmlns:p14="http://schemas.microsoft.com/office/powerpoint/2010/main" val="37042086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IQ" dirty="0"/>
          </a:p>
        </p:txBody>
      </p:sp>
      <p:sp>
        <p:nvSpPr>
          <p:cNvPr id="4" name="Slide Number Placeholder 3"/>
          <p:cNvSpPr>
            <a:spLocks noGrp="1"/>
          </p:cNvSpPr>
          <p:nvPr>
            <p:ph type="sldNum" sz="quarter" idx="5"/>
          </p:nvPr>
        </p:nvSpPr>
        <p:spPr/>
        <p:txBody>
          <a:bodyPr/>
          <a:lstStyle/>
          <a:p>
            <a:fld id="{0389D775-45C8-456E-A70E-01BD69EE2A4F}" type="slidenum">
              <a:rPr lang="ar-IQ" smtClean="0"/>
              <a:t>10</a:t>
            </a:fld>
            <a:endParaRPr lang="ar-IQ"/>
          </a:p>
        </p:txBody>
      </p:sp>
    </p:spTree>
    <p:extLst>
      <p:ext uri="{BB962C8B-B14F-4D97-AF65-F5344CB8AC3E}">
        <p14:creationId xmlns:p14="http://schemas.microsoft.com/office/powerpoint/2010/main" val="13649681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IQ" dirty="0"/>
          </a:p>
        </p:txBody>
      </p:sp>
      <p:sp>
        <p:nvSpPr>
          <p:cNvPr id="4" name="Slide Number Placeholder 3"/>
          <p:cNvSpPr>
            <a:spLocks noGrp="1"/>
          </p:cNvSpPr>
          <p:nvPr>
            <p:ph type="sldNum" sz="quarter" idx="5"/>
          </p:nvPr>
        </p:nvSpPr>
        <p:spPr/>
        <p:txBody>
          <a:bodyPr/>
          <a:lstStyle/>
          <a:p>
            <a:fld id="{0389D775-45C8-456E-A70E-01BD69EE2A4F}" type="slidenum">
              <a:rPr lang="ar-IQ" smtClean="0"/>
              <a:t>14</a:t>
            </a:fld>
            <a:endParaRPr lang="ar-IQ"/>
          </a:p>
        </p:txBody>
      </p:sp>
    </p:spTree>
    <p:extLst>
      <p:ext uri="{BB962C8B-B14F-4D97-AF65-F5344CB8AC3E}">
        <p14:creationId xmlns:p14="http://schemas.microsoft.com/office/powerpoint/2010/main" val="41372283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IQ" dirty="0"/>
          </a:p>
        </p:txBody>
      </p:sp>
      <p:sp>
        <p:nvSpPr>
          <p:cNvPr id="4" name="Slide Number Placeholder 3"/>
          <p:cNvSpPr>
            <a:spLocks noGrp="1"/>
          </p:cNvSpPr>
          <p:nvPr>
            <p:ph type="sldNum" sz="quarter" idx="5"/>
          </p:nvPr>
        </p:nvSpPr>
        <p:spPr/>
        <p:txBody>
          <a:bodyPr/>
          <a:lstStyle/>
          <a:p>
            <a:fld id="{0389D775-45C8-456E-A70E-01BD69EE2A4F}" type="slidenum">
              <a:rPr lang="ar-IQ" smtClean="0"/>
              <a:t>17</a:t>
            </a:fld>
            <a:endParaRPr lang="ar-IQ"/>
          </a:p>
        </p:txBody>
      </p:sp>
    </p:spTree>
    <p:extLst>
      <p:ext uri="{BB962C8B-B14F-4D97-AF65-F5344CB8AC3E}">
        <p14:creationId xmlns:p14="http://schemas.microsoft.com/office/powerpoint/2010/main" val="38836159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10/12/2026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10/12/2026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10/12/2026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6.jp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diagramLayout" Target="../diagrams/layout5.xml"/><Relationship Id="rId7" Type="http://schemas.openxmlformats.org/officeDocument/2006/relationships/image" Target="../media/image5.pn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microsoft.com/office/2007/relationships/hdphoto" Target="../media/hdphoto2.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dirty="0">
                <a:solidFill>
                  <a:schemeClr val="tx2">
                    <a:lumMod val="50000"/>
                  </a:schemeClr>
                </a:solidFill>
              </a:rPr>
              <a:t>الأمومة وا</a:t>
            </a:r>
            <a:r>
              <a:rPr lang="ar-IQ" dirty="0">
                <a:solidFill>
                  <a:schemeClr val="tx2">
                    <a:lumMod val="50000"/>
                  </a:schemeClr>
                </a:solidFill>
              </a:rPr>
              <a:t>لعمل</a:t>
            </a:r>
            <a:endParaRPr dirty="0">
              <a:solidFill>
                <a:schemeClr val="tx2">
                  <a:lumMod val="50000"/>
                </a:schemeClr>
              </a:solidFill>
            </a:endParaRPr>
          </a:p>
        </p:txBody>
      </p:sp>
      <p:pic>
        <p:nvPicPr>
          <p:cNvPr id="3" name="Picture 2">
            <a:extLst>
              <a:ext uri="{FF2B5EF4-FFF2-40B4-BE49-F238E27FC236}">
                <a16:creationId xmlns:a16="http://schemas.microsoft.com/office/drawing/2014/main" id="{31E83324-EE1E-41C5-95E6-BBFCE7F80DB1}"/>
              </a:ext>
            </a:extLst>
          </p:cNvPr>
          <p:cNvPicPr>
            <a:picLocks noChangeAspect="1"/>
          </p:cNvPicPr>
          <p:nvPr/>
        </p:nvPicPr>
        <p:blipFill rotWithShape="1">
          <a:blip r:embed="rId2"/>
          <a:srcRect l="10000" r="9743" b="20897"/>
          <a:stretch/>
        </p:blipFill>
        <p:spPr>
          <a:xfrm>
            <a:off x="902676" y="1266092"/>
            <a:ext cx="7338648" cy="3616569"/>
          </a:xfrm>
          <a:prstGeom prst="rect">
            <a:avLst/>
          </a:prstGeom>
        </p:spPr>
      </p:pic>
      <p:sp>
        <p:nvSpPr>
          <p:cNvPr id="4" name="TextBox 3">
            <a:extLst>
              <a:ext uri="{FF2B5EF4-FFF2-40B4-BE49-F238E27FC236}">
                <a16:creationId xmlns:a16="http://schemas.microsoft.com/office/drawing/2014/main" id="{4BC65F56-DE4E-4223-94E9-4CCDFE1372E8}"/>
              </a:ext>
            </a:extLst>
          </p:cNvPr>
          <p:cNvSpPr txBox="1"/>
          <p:nvPr/>
        </p:nvSpPr>
        <p:spPr>
          <a:xfrm>
            <a:off x="3021806" y="5143500"/>
            <a:ext cx="3100388" cy="830997"/>
          </a:xfrm>
          <a:prstGeom prst="rect">
            <a:avLst/>
          </a:prstGeom>
          <a:noFill/>
        </p:spPr>
        <p:txBody>
          <a:bodyPr wrap="square" rtlCol="1">
            <a:spAutoFit/>
          </a:bodyPr>
          <a:lstStyle/>
          <a:p>
            <a:pPr algn="ctr"/>
            <a:r>
              <a:rPr lang="ar-IQ" sz="2400" b="1" dirty="0">
                <a:solidFill>
                  <a:schemeClr val="accent1">
                    <a:lumMod val="50000"/>
                  </a:schemeClr>
                </a:solidFill>
              </a:rPr>
              <a:t>م.م. علياء كريم عبود</a:t>
            </a:r>
            <a:br>
              <a:rPr lang="ar-IQ" sz="2400" b="1">
                <a:solidFill>
                  <a:schemeClr val="accent1">
                    <a:lumMod val="50000"/>
                  </a:schemeClr>
                </a:solidFill>
              </a:rPr>
            </a:br>
            <a:endParaRPr lang="ar-IQ" sz="2400" b="1" dirty="0">
              <a:solidFill>
                <a:schemeClr val="accent1">
                  <a:lumMod val="50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14A8B1C-81DC-4087-9684-A53E6E1F92A2}"/>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5750" b="60750" l="5686" r="98328">
                        <a14:foregroundMark x1="5686" y1="18250" x2="5686" y2="18250"/>
                        <a14:foregroundMark x1="10702" y1="27500" x2="10702" y2="27500"/>
                        <a14:foregroundMark x1="10033" y1="37250" x2="10033" y2="37250"/>
                        <a14:foregroundMark x1="11371" y1="48000" x2="11371" y2="48000"/>
                        <a14:foregroundMark x1="10702" y1="49250" x2="10702" y2="49250"/>
                        <a14:foregroundMark x1="10033" y1="51500" x2="10033" y2="51500"/>
                        <a14:foregroundMark x1="22408" y1="49000" x2="22408" y2="49000"/>
                        <a14:foregroundMark x1="36455" y1="49750" x2="36455" y2="49750"/>
                        <a14:foregroundMark x1="33110" y1="48750" x2="56187" y2="50000"/>
                        <a14:foregroundMark x1="40803" y1="33000" x2="52508" y2="31250"/>
                        <a14:foregroundMark x1="52508" y1="31250" x2="62542" y2="32500"/>
                        <a14:foregroundMark x1="62542" y1="32500" x2="71237" y2="39000"/>
                        <a14:foregroundMark x1="71237" y1="39000" x2="72241" y2="58000"/>
                        <a14:foregroundMark x1="74916" y1="30250" x2="70903" y2="39000"/>
                        <a14:foregroundMark x1="70903" y1="39000" x2="62542" y2="34000"/>
                        <a14:foregroundMark x1="62542" y1="34000" x2="67893" y2="28000"/>
                        <a14:foregroundMark x1="92642" y1="45250" x2="92977" y2="36250"/>
                        <a14:foregroundMark x1="92977" y1="36250" x2="93980" y2="34250"/>
                        <a14:foregroundMark x1="94983" y1="47000" x2="98662" y2="55750"/>
                        <a14:foregroundMark x1="98662" y1="55750" x2="98662" y2="56500"/>
                        <a14:foregroundMark x1="11371" y1="51750" x2="20067" y2="48500"/>
                        <a14:foregroundMark x1="20067" y1="48500" x2="27759" y2="50500"/>
                        <a14:foregroundMark x1="44482" y1="50750" x2="11706" y2="50500"/>
                        <a14:foregroundMark x1="11706" y1="50500" x2="5686" y2="58500"/>
                        <a14:foregroundMark x1="5686" y1="58500" x2="19732" y2="60750"/>
                        <a14:foregroundMark x1="19732" y1="60750" x2="29766" y2="54250"/>
                        <a14:foregroundMark x1="29766" y1="54250" x2="39130" y2="54500"/>
                        <a14:foregroundMark x1="39130" y1="54500" x2="45151" y2="46750"/>
                        <a14:foregroundMark x1="45151" y1="46750" x2="44816" y2="46500"/>
                        <a14:foregroundMark x1="22742" y1="34500" x2="13378" y2="32500"/>
                        <a14:foregroundMark x1="13378" y1="32500" x2="16722" y2="43750"/>
                        <a14:foregroundMark x1="16722" y1="43750" x2="27090" y2="47250"/>
                        <a14:foregroundMark x1="27090" y1="47250" x2="33110" y2="40000"/>
                        <a14:foregroundMark x1="33110" y1="40000" x2="30435" y2="35750"/>
                        <a14:foregroundMark x1="55184" y1="42500" x2="54181" y2="51750"/>
                        <a14:foregroundMark x1="54181" y1="51750" x2="61873" y2="60750"/>
                        <a14:foregroundMark x1="61873" y1="60750" x2="66221" y2="47000"/>
                        <a14:foregroundMark x1="66221" y1="47000" x2="65886" y2="44250"/>
                        <a14:foregroundMark x1="86288" y1="44000" x2="83946" y2="47250"/>
                        <a14:foregroundMark x1="47157" y1="30750" x2="37458" y2="32750"/>
                        <a14:foregroundMark x1="37458" y1="32750" x2="38462" y2="45500"/>
                        <a14:foregroundMark x1="38462" y1="45500" x2="47157" y2="50250"/>
                        <a14:foregroundMark x1="47157" y1="50250" x2="55853" y2="44750"/>
                        <a14:foregroundMark x1="55853" y1="44750" x2="57191" y2="40000"/>
                        <a14:foregroundMark x1="83946" y1="44000" x2="83946" y2="44000"/>
                        <a14:foregroundMark x1="75920" y1="52750" x2="75920" y2="52750"/>
                        <a14:foregroundMark x1="61873" y1="48500" x2="61873" y2="48500"/>
                        <a14:foregroundMark x1="62207" y1="48000" x2="62207" y2="48000"/>
                        <a14:backgroundMark x1="45819" y1="9000" x2="45819" y2="9000"/>
                      </a14:backgroundRemoval>
                    </a14:imgEffect>
                  </a14:imgLayer>
                </a14:imgProps>
              </a:ext>
            </a:extLst>
          </a:blip>
          <a:srcRect b="40308"/>
          <a:stretch/>
        </p:blipFill>
        <p:spPr>
          <a:xfrm>
            <a:off x="0" y="3634154"/>
            <a:ext cx="4994031" cy="3223846"/>
          </a:xfrm>
          <a:prstGeom prst="rect">
            <a:avLst/>
          </a:prstGeom>
        </p:spPr>
      </p:pic>
      <p:sp>
        <p:nvSpPr>
          <p:cNvPr id="2" name="Rectangle 1">
            <a:extLst>
              <a:ext uri="{FF2B5EF4-FFF2-40B4-BE49-F238E27FC236}">
                <a16:creationId xmlns:a16="http://schemas.microsoft.com/office/drawing/2014/main" id="{CC17F76B-1BEE-4429-B86D-73AFEB48EF41}"/>
              </a:ext>
            </a:extLst>
          </p:cNvPr>
          <p:cNvSpPr/>
          <p:nvPr/>
        </p:nvSpPr>
        <p:spPr>
          <a:xfrm>
            <a:off x="328613" y="185738"/>
            <a:ext cx="8529638" cy="4031873"/>
          </a:xfrm>
          <a:prstGeom prst="rect">
            <a:avLst/>
          </a:prstGeom>
        </p:spPr>
        <p:txBody>
          <a:bodyPr wrap="square">
            <a:spAutoFit/>
          </a:bodyPr>
          <a:lstStyle/>
          <a:p>
            <a:pPr algn="r"/>
            <a:r>
              <a:rPr lang="ar-IQ" sz="3200" b="1" dirty="0">
                <a:solidFill>
                  <a:schemeClr val="accent1">
                    <a:lumMod val="50000"/>
                  </a:schemeClr>
                </a:solidFill>
              </a:rPr>
              <a:t>لماذا نتحدث عن الأمومة والعمل؟</a:t>
            </a:r>
          </a:p>
          <a:p>
            <a:pPr algn="r" rtl="1"/>
            <a:r>
              <a:rPr lang="en-US" sz="3200" dirty="0">
                <a:solidFill>
                  <a:schemeClr val="accent1">
                    <a:lumMod val="50000"/>
                  </a:schemeClr>
                </a:solidFill>
              </a:rPr>
              <a:t>تتناول هذه المحاضرة موضوع "الأمومة والعمل" في العصر الحديث، مع تسليط الضوء على التحديات التي تواجه الأمهات العاملات</a:t>
            </a:r>
            <a:r>
              <a:rPr lang="ar-IQ" sz="3200" dirty="0">
                <a:solidFill>
                  <a:schemeClr val="accent1">
                    <a:lumMod val="50000"/>
                  </a:schemeClr>
                </a:solidFill>
              </a:rPr>
              <a:t>، </a:t>
            </a:r>
            <a:r>
              <a:rPr lang="en-US" sz="3200" dirty="0">
                <a:solidFill>
                  <a:schemeClr val="accent1">
                    <a:lumMod val="50000"/>
                  </a:schemeClr>
                </a:solidFill>
              </a:rPr>
              <a:t>وأهمية دع</a:t>
            </a:r>
            <a:r>
              <a:rPr lang="ar-IQ" sz="3200" dirty="0">
                <a:solidFill>
                  <a:schemeClr val="accent1">
                    <a:lumMod val="50000"/>
                  </a:schemeClr>
                </a:solidFill>
              </a:rPr>
              <a:t>م الام العاملة</a:t>
            </a:r>
            <a:r>
              <a:rPr lang="en-US" sz="3200" dirty="0">
                <a:solidFill>
                  <a:schemeClr val="accent1">
                    <a:lumMod val="50000"/>
                  </a:schemeClr>
                </a:solidFill>
              </a:rPr>
              <a:t> لتحقيق التوازن بين الحياة الأسرية والمهنية</a:t>
            </a:r>
            <a:r>
              <a:rPr lang="en-US" sz="3200" dirty="0">
                <a:solidFill>
                  <a:schemeClr val="accent1">
                    <a:lumMod val="50000"/>
                  </a:schemeClr>
                </a:solidFill>
                <a:latin typeface="思源黑体-思源黑体-Medium" pitchFamily="34" charset="0"/>
                <a:ea typeface="思源黑体-思源黑体-Medium" pitchFamily="34" charset="-122"/>
                <a:cs typeface="思源黑体-思源黑体-Medium" pitchFamily="34" charset="-120"/>
              </a:rPr>
              <a:t>.</a:t>
            </a:r>
            <a:endParaRPr lang="ar-IQ" sz="3200" dirty="0">
              <a:solidFill>
                <a:schemeClr val="accent1">
                  <a:lumMod val="50000"/>
                </a:schemeClr>
              </a:solidFill>
            </a:endParaRPr>
          </a:p>
          <a:p>
            <a:pPr algn="r"/>
            <a:r>
              <a:rPr lang="ar-IQ" sz="3200" dirty="0">
                <a:solidFill>
                  <a:schemeClr val="accent1">
                    <a:lumMod val="50000"/>
                  </a:schemeClr>
                </a:solidFill>
              </a:rPr>
              <a:t>كما أن الحديث عن هذا الموضوع يعكس التغيرات في النظرة المجتمعية لدور المرأة، حيث لم يعد يُنظر إلى الأمومة كعائق أمام النجاح المهني، بل كجزء من حياة المرأة المتكاملة.</a:t>
            </a:r>
          </a:p>
        </p:txBody>
      </p:sp>
    </p:spTree>
    <p:extLst>
      <p:ext uri="{BB962C8B-B14F-4D97-AF65-F5344CB8AC3E}">
        <p14:creationId xmlns:p14="http://schemas.microsoft.com/office/powerpoint/2010/main" val="303977903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Effect transition="in" filter="fade">
                                      <p:cBhvr>
                                        <p:cTn id="11" dur="500"/>
                                        <p:tgtEl>
                                          <p:spTgt spid="2">
                                            <p:txEl>
                                              <p:pRg st="1" end="1"/>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fade">
                                      <p:cBhvr>
                                        <p:cTn id="15"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EA66C73-B9F3-4616-82E1-A475BFFC8127}"/>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64500" b="96000" l="2676" r="89967">
                        <a14:foregroundMark x1="2676" y1="68000" x2="2676" y2="68000"/>
                        <a14:foregroundMark x1="6689" y1="94250" x2="38796" y2="96000"/>
                        <a14:foregroundMark x1="49164" y1="88000" x2="45485" y2="66500"/>
                        <a14:foregroundMark x1="42809" y1="64750" x2="42809" y2="64750"/>
                        <a14:foregroundMark x1="68227" y1="79500" x2="64548" y2="87000"/>
                        <a14:foregroundMark x1="64548" y1="87000" x2="71906" y2="90000"/>
                        <a14:foregroundMark x1="71906" y1="90000" x2="87625" y2="88250"/>
                        <a14:foregroundMark x1="87625" y1="88250" x2="85284" y2="71250"/>
                        <a14:foregroundMark x1="67559" y1="80250" x2="64214" y2="78750"/>
                        <a14:foregroundMark x1="76923" y1="83750" x2="76923" y2="83750"/>
                        <a14:foregroundMark x1="60535" y1="87000" x2="60535" y2="87000"/>
                        <a14:foregroundMark x1="46154" y1="89750" x2="46154" y2="89750"/>
                      </a14:backgroundRemoval>
                    </a14:imgEffect>
                  </a14:imgLayer>
                </a14:imgProps>
              </a:ext>
            </a:extLst>
          </a:blip>
          <a:srcRect t="60923" b="3131"/>
          <a:stretch/>
        </p:blipFill>
        <p:spPr>
          <a:xfrm>
            <a:off x="0" y="4561011"/>
            <a:ext cx="6142891" cy="2296989"/>
          </a:xfrm>
          <a:prstGeom prst="rect">
            <a:avLst/>
          </a:prstGeom>
        </p:spPr>
      </p:pic>
      <p:sp>
        <p:nvSpPr>
          <p:cNvPr id="3" name="Content Placeholder 2"/>
          <p:cNvSpPr>
            <a:spLocks noGrp="1"/>
          </p:cNvSpPr>
          <p:nvPr>
            <p:ph idx="1"/>
          </p:nvPr>
        </p:nvSpPr>
        <p:spPr>
          <a:xfrm>
            <a:off x="271462" y="401342"/>
            <a:ext cx="8601075" cy="4271242"/>
          </a:xfrm>
        </p:spPr>
        <p:txBody>
          <a:bodyPr>
            <a:normAutofit lnSpcReduction="10000"/>
          </a:bodyPr>
          <a:lstStyle/>
          <a:p>
            <a:pPr marL="0" indent="0" algn="r" rtl="1">
              <a:buNone/>
            </a:pPr>
            <a:r>
              <a:rPr lang="ar-IQ" b="1" dirty="0">
                <a:solidFill>
                  <a:schemeClr val="accent1">
                    <a:lumMod val="50000"/>
                  </a:schemeClr>
                </a:solidFill>
              </a:rPr>
              <a:t> دور المرأة في المجتمع الحديث</a:t>
            </a:r>
          </a:p>
          <a:p>
            <a:pPr algn="r" rtl="1"/>
            <a:r>
              <a:rPr lang="ar-IQ" dirty="0">
                <a:solidFill>
                  <a:schemeClr val="accent1">
                    <a:lumMod val="50000"/>
                  </a:schemeClr>
                </a:solidFill>
              </a:rPr>
              <a:t>شهد دور المرأة في المجتمع الحديث تغيرات كبيرة نتيجة لعوامل مثل التعليم، الحركات النسوية، والتطورات الاقتصادية.</a:t>
            </a:r>
          </a:p>
          <a:p>
            <a:pPr algn="r" rtl="1"/>
            <a:r>
              <a:rPr lang="ar-IQ" dirty="0">
                <a:solidFill>
                  <a:schemeClr val="accent1">
                    <a:lumMod val="50000"/>
                  </a:schemeClr>
                </a:solidFill>
              </a:rPr>
              <a:t>لم تعد المرأة محصورة في الأدوار التقليدية مثل رعاية الأسرة، بل أصبحت جزءًا أساسيًا من القوى العاملة.</a:t>
            </a:r>
          </a:p>
          <a:p>
            <a:pPr algn="r" rtl="1"/>
            <a:r>
              <a:rPr lang="ar-IQ" dirty="0">
                <a:solidFill>
                  <a:schemeClr val="accent1">
                    <a:lumMod val="50000"/>
                  </a:schemeClr>
                </a:solidFill>
              </a:rPr>
              <a:t>كما أن القوانين التي تدعم حقوق المرأة، مثل قوانين المساواة في الأجور ومكافحة التمييز، ساهمت في تعزيز مكانتها في المجتمع.</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dirty="0" err="1">
                <a:solidFill>
                  <a:schemeClr val="tx2">
                    <a:lumMod val="50000"/>
                  </a:schemeClr>
                </a:solidFill>
              </a:rPr>
              <a:t>مفاهيم</a:t>
            </a:r>
            <a:r>
              <a:rPr dirty="0">
                <a:solidFill>
                  <a:schemeClr val="tx2">
                    <a:lumMod val="50000"/>
                  </a:schemeClr>
                </a:solidFill>
              </a:rPr>
              <a:t> </a:t>
            </a:r>
            <a:r>
              <a:rPr dirty="0" err="1">
                <a:solidFill>
                  <a:schemeClr val="tx2">
                    <a:lumMod val="50000"/>
                  </a:schemeClr>
                </a:solidFill>
              </a:rPr>
              <a:t>أساسية</a:t>
            </a:r>
            <a:endParaRPr dirty="0">
              <a:solidFill>
                <a:schemeClr val="tx2">
                  <a:lumMod val="50000"/>
                </a:schemeClr>
              </a:solidFill>
            </a:endParaRPr>
          </a:p>
        </p:txBody>
      </p:sp>
      <p:sp>
        <p:nvSpPr>
          <p:cNvPr id="3" name="Content Placeholder 2"/>
          <p:cNvSpPr>
            <a:spLocks noGrp="1"/>
          </p:cNvSpPr>
          <p:nvPr>
            <p:ph idx="1"/>
          </p:nvPr>
        </p:nvSpPr>
        <p:spPr>
          <a:xfrm>
            <a:off x="214313" y="1166240"/>
            <a:ext cx="8701087" cy="2705674"/>
          </a:xfrm>
        </p:spPr>
        <p:txBody>
          <a:bodyPr>
            <a:noAutofit/>
          </a:bodyPr>
          <a:lstStyle/>
          <a:p>
            <a:pPr algn="just" rtl="1"/>
            <a:r>
              <a:rPr lang="ar-IQ" sz="2600" dirty="0">
                <a:solidFill>
                  <a:schemeClr val="tx2">
                    <a:lumMod val="50000"/>
                  </a:schemeClr>
                </a:solidFill>
                <a:latin typeface="Arial"/>
              </a:rPr>
              <a:t> تعريف الأمومة</a:t>
            </a:r>
          </a:p>
          <a:p>
            <a:pPr marL="0" indent="0" algn="just" rtl="1">
              <a:buNone/>
            </a:pPr>
            <a:r>
              <a:rPr lang="ar-IQ" sz="2600" dirty="0">
                <a:solidFill>
                  <a:schemeClr val="accent1">
                    <a:lumMod val="50000"/>
                  </a:schemeClr>
                </a:solidFill>
                <a:latin typeface="Arial"/>
              </a:rPr>
              <a:t>الأمومة هي الدور الذي تؤديه المرأة في رعاية وتربية أطفالها، سواء من الناحية الجسدية أو العاطفية أو التعليمية. وهي تُعتبر من أهم الأدوار الاجتماعية، حيث تسهم في تشكيل شخصية الطفل وتنشئته ليكون فردًا فعالًا في المجتمع.</a:t>
            </a:r>
          </a:p>
          <a:p>
            <a:pPr marL="0" indent="0" algn="just" rtl="1">
              <a:buNone/>
            </a:pPr>
            <a:r>
              <a:rPr lang="ar-IQ" sz="2600" dirty="0">
                <a:solidFill>
                  <a:schemeClr val="accent1">
                    <a:lumMod val="50000"/>
                  </a:schemeClr>
                </a:solidFill>
                <a:latin typeface="Arial"/>
              </a:rPr>
              <a:t>الأمومة لا تقتصر فقط على الإنجاب، بل تشمل أيضًا المسؤولية والرعاية المستمرة للأطفال.</a:t>
            </a:r>
          </a:p>
        </p:txBody>
      </p:sp>
      <p:sp>
        <p:nvSpPr>
          <p:cNvPr id="4" name="TextBox 3">
            <a:extLst>
              <a:ext uri="{FF2B5EF4-FFF2-40B4-BE49-F238E27FC236}">
                <a16:creationId xmlns:a16="http://schemas.microsoft.com/office/drawing/2014/main" id="{0F946454-4E86-4B41-9547-33CDAAEC5DE9}"/>
              </a:ext>
            </a:extLst>
          </p:cNvPr>
          <p:cNvSpPr txBox="1"/>
          <p:nvPr/>
        </p:nvSpPr>
        <p:spPr>
          <a:xfrm>
            <a:off x="3128962" y="3690262"/>
            <a:ext cx="5800725" cy="2893100"/>
          </a:xfrm>
          <a:prstGeom prst="rect">
            <a:avLst/>
          </a:prstGeom>
          <a:noFill/>
        </p:spPr>
        <p:txBody>
          <a:bodyPr wrap="square" rtlCol="1">
            <a:spAutoFit/>
          </a:bodyPr>
          <a:lstStyle/>
          <a:p>
            <a:pPr algn="just" rtl="1"/>
            <a:r>
              <a:rPr lang="ar-IQ" sz="2600" dirty="0">
                <a:solidFill>
                  <a:schemeClr val="tx2">
                    <a:lumMod val="50000"/>
                  </a:schemeClr>
                </a:solidFill>
                <a:latin typeface="Arial"/>
              </a:rPr>
              <a:t>تعريف الام العاملة</a:t>
            </a:r>
          </a:p>
          <a:p>
            <a:pPr algn="just" rtl="1"/>
            <a:r>
              <a:rPr lang="ar-IQ" sz="2600" dirty="0">
                <a:solidFill>
                  <a:schemeClr val="accent1">
                    <a:lumMod val="50000"/>
                  </a:schemeClr>
                </a:solidFill>
                <a:latin typeface="Arial"/>
              </a:rPr>
              <a:t>المرأة العاملة هي المرأة التي تشارك في سوق العمل، سواء في وظائف رسمية أو أعمال حرة، إلى جانب مسؤولياتها الأسرية. يمكن أن تعمل المرأة في مختلف المجالات مثل التعليم، الطب، الهندسة، التجارة، وغيرها، وتسهم بشكل كبير في الاقتصاد والتنمية الاجتماعية.</a:t>
            </a:r>
          </a:p>
        </p:txBody>
      </p:sp>
      <p:pic>
        <p:nvPicPr>
          <p:cNvPr id="5" name="Image 0" descr="preencoded.png">
            <a:extLst>
              <a:ext uri="{FF2B5EF4-FFF2-40B4-BE49-F238E27FC236}">
                <a16:creationId xmlns:a16="http://schemas.microsoft.com/office/drawing/2014/main" id="{48F4C70D-FC68-4569-836C-D8E68058BC31}"/>
              </a:ext>
            </a:extLst>
          </p:cNvPr>
          <p:cNvPicPr>
            <a:picLocks noChangeAspect="1"/>
          </p:cNvPicPr>
          <p:nvPr/>
        </p:nvPicPr>
        <p:blipFill rotWithShape="1">
          <a:blip r:embed="rId2"/>
          <a:srcRect t="28161" b="4314"/>
          <a:stretch/>
        </p:blipFill>
        <p:spPr>
          <a:xfrm>
            <a:off x="0" y="3871913"/>
            <a:ext cx="2948152" cy="2986087"/>
          </a:xfrm>
          <a:prstGeom prst="rect">
            <a:avLst/>
          </a:prstGeom>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animEffect transition="in" filter="fade">
                                      <p:cBhvr>
                                        <p:cTn id="19" dur="500"/>
                                        <p:tgtEl>
                                          <p:spTgt spid="4">
                                            <p:txEl>
                                              <p:pRg st="0" end="0"/>
                                            </p:txEl>
                                          </p:spTgt>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4">
                                            <p:txEl>
                                              <p:pRg st="1" end="1"/>
                                            </p:txEl>
                                          </p:spTgt>
                                        </p:tgtEl>
                                        <p:attrNameLst>
                                          <p:attrName>style.visibility</p:attrName>
                                        </p:attrNameLst>
                                      </p:cBhvr>
                                      <p:to>
                                        <p:strVal val="visible"/>
                                      </p:to>
                                    </p:set>
                                    <p:animEffect transition="in" filter="fade">
                                      <p:cBhvr>
                                        <p:cTn id="23"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CEDCC7F-73F3-4955-B389-F9D262D23B4A}"/>
              </a:ext>
            </a:extLst>
          </p:cNvPr>
          <p:cNvGraphicFramePr>
            <a:graphicFrameLocks noGrp="1"/>
          </p:cNvGraphicFramePr>
          <p:nvPr>
            <p:extLst>
              <p:ext uri="{D42A27DB-BD31-4B8C-83A1-F6EECF244321}">
                <p14:modId xmlns:p14="http://schemas.microsoft.com/office/powerpoint/2010/main" val="3941208081"/>
              </p:ext>
            </p:extLst>
          </p:nvPr>
        </p:nvGraphicFramePr>
        <p:xfrm>
          <a:off x="281355" y="602484"/>
          <a:ext cx="7620000" cy="5311886"/>
        </p:xfrm>
        <a:graphic>
          <a:graphicData uri="http://schemas.openxmlformats.org/drawingml/2006/table">
            <a:tbl>
              <a:tblPr/>
              <a:tblGrid>
                <a:gridCol w="3546846">
                  <a:extLst>
                    <a:ext uri="{9D8B030D-6E8A-4147-A177-3AD203B41FA5}">
                      <a16:colId xmlns:a16="http://schemas.microsoft.com/office/drawing/2014/main" val="1369977162"/>
                    </a:ext>
                  </a:extLst>
                </a:gridCol>
                <a:gridCol w="4073154">
                  <a:extLst>
                    <a:ext uri="{9D8B030D-6E8A-4147-A177-3AD203B41FA5}">
                      <a16:colId xmlns:a16="http://schemas.microsoft.com/office/drawing/2014/main" val="3280683854"/>
                    </a:ext>
                  </a:extLst>
                </a:gridCol>
              </a:tblGrid>
              <a:tr h="603786">
                <a:tc>
                  <a:txBody>
                    <a:bodyPr/>
                    <a:lstStyle/>
                    <a:p>
                      <a:pPr algn="ctr" rtl="1"/>
                      <a:r>
                        <a:rPr lang="ar-IQ" sz="2400" b="1" dirty="0">
                          <a:solidFill>
                            <a:schemeClr val="tx2">
                              <a:lumMod val="50000"/>
                            </a:schemeClr>
                          </a:solidFill>
                        </a:rPr>
                        <a:t>الأم العاملة</a:t>
                      </a:r>
                      <a:endParaRPr lang="ar-IQ" sz="2400" dirty="0">
                        <a:solidFill>
                          <a:schemeClr val="tx2">
                            <a:lumMod val="50000"/>
                          </a:schemeClr>
                        </a:solidFill>
                      </a:endParaRPr>
                    </a:p>
                  </a:txBody>
                  <a:tcPr anchor="ctr">
                    <a:lnL>
                      <a:noFill/>
                    </a:lnL>
                    <a:lnR>
                      <a:noFill/>
                    </a:lnR>
                    <a:lnT>
                      <a:noFill/>
                    </a:lnT>
                    <a:lnB>
                      <a:noFill/>
                    </a:lnB>
                  </a:tcPr>
                </a:tc>
                <a:tc>
                  <a:txBody>
                    <a:bodyPr/>
                    <a:lstStyle/>
                    <a:p>
                      <a:pPr algn="ctr" rtl="1"/>
                      <a:r>
                        <a:rPr lang="ar-IQ" sz="2400" b="1" dirty="0">
                          <a:solidFill>
                            <a:schemeClr val="tx2">
                              <a:lumMod val="50000"/>
                            </a:schemeClr>
                          </a:solidFill>
                        </a:rPr>
                        <a:t>الأم غير العاملة (في المنزل) </a:t>
                      </a:r>
                      <a:endParaRPr lang="ar-IQ" sz="2400" dirty="0">
                        <a:solidFill>
                          <a:schemeClr val="tx2">
                            <a:lumMod val="50000"/>
                          </a:schemeClr>
                        </a:solidFill>
                      </a:endParaRPr>
                    </a:p>
                  </a:txBody>
                  <a:tcPr anchor="ctr">
                    <a:lnL>
                      <a:noFill/>
                    </a:lnL>
                    <a:lnR>
                      <a:noFill/>
                    </a:lnR>
                    <a:lnT>
                      <a:noFill/>
                    </a:lnT>
                    <a:lnB>
                      <a:noFill/>
                    </a:lnB>
                  </a:tcPr>
                </a:tc>
                <a:extLst>
                  <a:ext uri="{0D108BD9-81ED-4DB2-BD59-A6C34878D82A}">
                    <a16:rowId xmlns:a16="http://schemas.microsoft.com/office/drawing/2014/main" val="3583398191"/>
                  </a:ext>
                </a:extLst>
              </a:tr>
              <a:tr h="1253151">
                <a:tc>
                  <a:txBody>
                    <a:bodyPr/>
                    <a:lstStyle/>
                    <a:p>
                      <a:pPr algn="ctr" rtl="1"/>
                      <a:r>
                        <a:rPr lang="ar-IQ" sz="2400" dirty="0">
                          <a:solidFill>
                            <a:schemeClr val="accent1">
                              <a:lumMod val="50000"/>
                            </a:schemeClr>
                          </a:solidFill>
                        </a:rPr>
                        <a:t>تجمع بين العمل المهني ورعاية الأسرة</a:t>
                      </a:r>
                    </a:p>
                  </a:txBody>
                  <a:tcPr anchor="ctr">
                    <a:lnL>
                      <a:noFill/>
                    </a:lnL>
                    <a:lnR>
                      <a:noFill/>
                    </a:lnR>
                    <a:lnT>
                      <a:noFill/>
                    </a:lnT>
                    <a:lnB>
                      <a:noFill/>
                    </a:lnB>
                  </a:tcPr>
                </a:tc>
                <a:tc>
                  <a:txBody>
                    <a:bodyPr/>
                    <a:lstStyle/>
                    <a:p>
                      <a:pPr algn="ctr" rtl="1"/>
                      <a:r>
                        <a:rPr lang="ar-IQ" sz="2400" dirty="0">
                          <a:solidFill>
                            <a:schemeClr val="accent1">
                              <a:lumMod val="50000"/>
                            </a:schemeClr>
                          </a:solidFill>
                        </a:rPr>
                        <a:t>تركز بشكل كامل على رعاية الأسرة</a:t>
                      </a:r>
                    </a:p>
                  </a:txBody>
                  <a:tcPr anchor="ctr">
                    <a:lnL>
                      <a:noFill/>
                    </a:lnL>
                    <a:lnR>
                      <a:noFill/>
                    </a:lnR>
                    <a:lnT>
                      <a:noFill/>
                    </a:lnT>
                    <a:lnB>
                      <a:noFill/>
                    </a:lnB>
                  </a:tcPr>
                </a:tc>
                <a:extLst>
                  <a:ext uri="{0D108BD9-81ED-4DB2-BD59-A6C34878D82A}">
                    <a16:rowId xmlns:a16="http://schemas.microsoft.com/office/drawing/2014/main" val="3319906553"/>
                  </a:ext>
                </a:extLst>
              </a:tr>
              <a:tr h="1182413">
                <a:tc>
                  <a:txBody>
                    <a:bodyPr/>
                    <a:lstStyle/>
                    <a:p>
                      <a:pPr algn="ctr" rtl="1"/>
                      <a:r>
                        <a:rPr lang="ar-IQ" sz="2400" dirty="0">
                          <a:solidFill>
                            <a:schemeClr val="accent1">
                              <a:lumMod val="50000"/>
                            </a:schemeClr>
                          </a:solidFill>
                        </a:rPr>
                        <a:t>تحقيق التوازن بين العمل والأسرة، ضغط الوقت</a:t>
                      </a:r>
                    </a:p>
                  </a:txBody>
                  <a:tcPr anchor="ctr">
                    <a:lnL>
                      <a:noFill/>
                    </a:lnL>
                    <a:lnR>
                      <a:noFill/>
                    </a:lnR>
                    <a:lnT>
                      <a:noFill/>
                    </a:lnT>
                    <a:lnB>
                      <a:noFill/>
                    </a:lnB>
                  </a:tcPr>
                </a:tc>
                <a:tc>
                  <a:txBody>
                    <a:bodyPr/>
                    <a:lstStyle/>
                    <a:p>
                      <a:pPr algn="ctr" rtl="1"/>
                      <a:r>
                        <a:rPr lang="ar-IQ" sz="2400" dirty="0">
                          <a:solidFill>
                            <a:schemeClr val="accent1">
                              <a:lumMod val="50000"/>
                            </a:schemeClr>
                          </a:solidFill>
                        </a:rPr>
                        <a:t>إدارة المنزل ورعاية الأطفال دون دعم خارجي</a:t>
                      </a:r>
                    </a:p>
                  </a:txBody>
                  <a:tcPr anchor="ctr">
                    <a:lnL>
                      <a:noFill/>
                    </a:lnL>
                    <a:lnR>
                      <a:noFill/>
                    </a:lnR>
                    <a:lnT>
                      <a:noFill/>
                    </a:lnT>
                    <a:lnB>
                      <a:noFill/>
                    </a:lnB>
                  </a:tcPr>
                </a:tc>
                <a:extLst>
                  <a:ext uri="{0D108BD9-81ED-4DB2-BD59-A6C34878D82A}">
                    <a16:rowId xmlns:a16="http://schemas.microsoft.com/office/drawing/2014/main" val="1166301523"/>
                  </a:ext>
                </a:extLst>
              </a:tr>
              <a:tr h="977463">
                <a:tc>
                  <a:txBody>
                    <a:bodyPr/>
                    <a:lstStyle/>
                    <a:p>
                      <a:pPr algn="ctr" rtl="1"/>
                      <a:r>
                        <a:rPr lang="ar-IQ" sz="2400" dirty="0">
                          <a:solidFill>
                            <a:schemeClr val="accent1">
                              <a:lumMod val="50000"/>
                            </a:schemeClr>
                          </a:solidFill>
                        </a:rPr>
                        <a:t>استقلال مالي، تطوير مهني، تحقيق الذات</a:t>
                      </a:r>
                    </a:p>
                  </a:txBody>
                  <a:tcPr anchor="ctr">
                    <a:lnL>
                      <a:noFill/>
                    </a:lnL>
                    <a:lnR>
                      <a:noFill/>
                    </a:lnR>
                    <a:lnT>
                      <a:noFill/>
                    </a:lnT>
                    <a:lnB>
                      <a:noFill/>
                    </a:lnB>
                  </a:tcPr>
                </a:tc>
                <a:tc>
                  <a:txBody>
                    <a:bodyPr/>
                    <a:lstStyle/>
                    <a:p>
                      <a:pPr algn="ctr" rtl="1"/>
                      <a:r>
                        <a:rPr lang="ar-IQ" sz="2400" dirty="0">
                          <a:solidFill>
                            <a:schemeClr val="accent1">
                              <a:lumMod val="50000"/>
                            </a:schemeClr>
                          </a:solidFill>
                        </a:rPr>
                        <a:t>تفرغ كامل لتربية الأطفال، مرونة في إدارة الوقت</a:t>
                      </a:r>
                    </a:p>
                  </a:txBody>
                  <a:tcPr anchor="ctr">
                    <a:lnL>
                      <a:noFill/>
                    </a:lnL>
                    <a:lnR>
                      <a:noFill/>
                    </a:lnR>
                    <a:lnT>
                      <a:noFill/>
                    </a:lnT>
                    <a:lnB>
                      <a:noFill/>
                    </a:lnB>
                  </a:tcPr>
                </a:tc>
                <a:extLst>
                  <a:ext uri="{0D108BD9-81ED-4DB2-BD59-A6C34878D82A}">
                    <a16:rowId xmlns:a16="http://schemas.microsoft.com/office/drawing/2014/main" val="519923011"/>
                  </a:ext>
                </a:extLst>
              </a:tr>
              <a:tr h="1295073">
                <a:tc>
                  <a:txBody>
                    <a:bodyPr/>
                    <a:lstStyle/>
                    <a:p>
                      <a:pPr algn="ctr" rtl="1"/>
                      <a:r>
                        <a:rPr lang="ar-IQ" sz="2400" dirty="0">
                          <a:solidFill>
                            <a:schemeClr val="accent1">
                              <a:lumMod val="50000"/>
                            </a:schemeClr>
                          </a:solidFill>
                        </a:rPr>
                        <a:t>قد يعتمد الأطفال على دور الحضانة أو المربيات</a:t>
                      </a:r>
                    </a:p>
                  </a:txBody>
                  <a:tcPr anchor="ctr">
                    <a:lnL>
                      <a:noFill/>
                    </a:lnL>
                    <a:lnR>
                      <a:noFill/>
                    </a:lnR>
                    <a:lnT>
                      <a:noFill/>
                    </a:lnT>
                    <a:lnB>
                      <a:noFill/>
                    </a:lnB>
                  </a:tcPr>
                </a:tc>
                <a:tc>
                  <a:txBody>
                    <a:bodyPr/>
                    <a:lstStyle/>
                    <a:p>
                      <a:pPr algn="ctr" rtl="1"/>
                      <a:r>
                        <a:rPr lang="ar-IQ" sz="2400" dirty="0">
                          <a:solidFill>
                            <a:schemeClr val="accent1">
                              <a:lumMod val="50000"/>
                            </a:schemeClr>
                          </a:solidFill>
                        </a:rPr>
                        <a:t>تفاعل مباشر ومستمر مع الأطفال</a:t>
                      </a:r>
                    </a:p>
                  </a:txBody>
                  <a:tcPr anchor="ctr">
                    <a:lnL>
                      <a:noFill/>
                    </a:lnL>
                    <a:lnR>
                      <a:noFill/>
                    </a:lnR>
                    <a:lnT>
                      <a:noFill/>
                    </a:lnT>
                    <a:lnB>
                      <a:noFill/>
                    </a:lnB>
                  </a:tcPr>
                </a:tc>
                <a:extLst>
                  <a:ext uri="{0D108BD9-81ED-4DB2-BD59-A6C34878D82A}">
                    <a16:rowId xmlns:a16="http://schemas.microsoft.com/office/drawing/2014/main" val="4209357251"/>
                  </a:ext>
                </a:extLst>
              </a:tr>
            </a:tbl>
          </a:graphicData>
        </a:graphic>
      </p:graphicFrame>
      <p:graphicFrame>
        <p:nvGraphicFramePr>
          <p:cNvPr id="4" name="Table 3">
            <a:extLst>
              <a:ext uri="{FF2B5EF4-FFF2-40B4-BE49-F238E27FC236}">
                <a16:creationId xmlns:a16="http://schemas.microsoft.com/office/drawing/2014/main" id="{63F21C05-4235-4001-8798-1C769A42A972}"/>
              </a:ext>
            </a:extLst>
          </p:cNvPr>
          <p:cNvGraphicFramePr>
            <a:graphicFrameLocks noGrp="1"/>
          </p:cNvGraphicFramePr>
          <p:nvPr>
            <p:extLst>
              <p:ext uri="{D42A27DB-BD31-4B8C-83A1-F6EECF244321}">
                <p14:modId xmlns:p14="http://schemas.microsoft.com/office/powerpoint/2010/main" val="1013056016"/>
              </p:ext>
            </p:extLst>
          </p:nvPr>
        </p:nvGraphicFramePr>
        <p:xfrm>
          <a:off x="7561943" y="646386"/>
          <a:ext cx="1465943" cy="5485617"/>
        </p:xfrm>
        <a:graphic>
          <a:graphicData uri="http://schemas.openxmlformats.org/drawingml/2006/table">
            <a:tbl>
              <a:tblPr/>
              <a:tblGrid>
                <a:gridCol w="1465943">
                  <a:extLst>
                    <a:ext uri="{9D8B030D-6E8A-4147-A177-3AD203B41FA5}">
                      <a16:colId xmlns:a16="http://schemas.microsoft.com/office/drawing/2014/main" val="4075690902"/>
                    </a:ext>
                  </a:extLst>
                </a:gridCol>
              </a:tblGrid>
              <a:tr h="536333">
                <a:tc>
                  <a:txBody>
                    <a:bodyPr/>
                    <a:lstStyle/>
                    <a:p>
                      <a:pPr algn="ctr" rtl="1"/>
                      <a:r>
                        <a:rPr lang="ar-IQ" sz="2400" b="1" dirty="0">
                          <a:solidFill>
                            <a:schemeClr val="tx2">
                              <a:lumMod val="50000"/>
                            </a:schemeClr>
                          </a:solidFill>
                        </a:rPr>
                        <a:t>المجال</a:t>
                      </a:r>
                      <a:endParaRPr lang="ar-IQ" sz="2400" dirty="0">
                        <a:solidFill>
                          <a:schemeClr val="tx2">
                            <a:lumMod val="50000"/>
                          </a:schemeClr>
                        </a:solidFill>
                      </a:endParaRPr>
                    </a:p>
                  </a:txBody>
                  <a:tcPr anchor="ctr">
                    <a:lnL>
                      <a:noFill/>
                    </a:lnL>
                    <a:lnR>
                      <a:noFill/>
                    </a:lnR>
                    <a:lnT>
                      <a:noFill/>
                    </a:lnT>
                    <a:lnB>
                      <a:noFill/>
                    </a:lnB>
                  </a:tcPr>
                </a:tc>
                <a:extLst>
                  <a:ext uri="{0D108BD9-81ED-4DB2-BD59-A6C34878D82A}">
                    <a16:rowId xmlns:a16="http://schemas.microsoft.com/office/drawing/2014/main" val="187076267"/>
                  </a:ext>
                </a:extLst>
              </a:tr>
              <a:tr h="1243612">
                <a:tc>
                  <a:txBody>
                    <a:bodyPr/>
                    <a:lstStyle/>
                    <a:p>
                      <a:pPr algn="ctr" rtl="1"/>
                      <a:r>
                        <a:rPr lang="ar-IQ" sz="2400" b="1" dirty="0">
                          <a:solidFill>
                            <a:schemeClr val="tx2">
                              <a:lumMod val="50000"/>
                            </a:schemeClr>
                          </a:solidFill>
                        </a:rPr>
                        <a:t>الدور الأساسي</a:t>
                      </a:r>
                      <a:endParaRPr lang="ar-IQ" sz="2400" dirty="0">
                        <a:solidFill>
                          <a:schemeClr val="tx2">
                            <a:lumMod val="50000"/>
                          </a:schemeClr>
                        </a:solidFill>
                      </a:endParaRPr>
                    </a:p>
                  </a:txBody>
                  <a:tcPr anchor="ctr">
                    <a:lnL>
                      <a:noFill/>
                    </a:lnL>
                    <a:lnR>
                      <a:noFill/>
                    </a:lnR>
                    <a:lnT>
                      <a:noFill/>
                    </a:lnT>
                    <a:lnB>
                      <a:noFill/>
                    </a:lnB>
                  </a:tcPr>
                </a:tc>
                <a:extLst>
                  <a:ext uri="{0D108BD9-81ED-4DB2-BD59-A6C34878D82A}">
                    <a16:rowId xmlns:a16="http://schemas.microsoft.com/office/drawing/2014/main" val="1272571231"/>
                  </a:ext>
                </a:extLst>
              </a:tr>
              <a:tr h="1070086">
                <a:tc>
                  <a:txBody>
                    <a:bodyPr/>
                    <a:lstStyle/>
                    <a:p>
                      <a:pPr algn="ctr" rtl="1"/>
                      <a:r>
                        <a:rPr lang="ar-IQ" sz="2400" b="1" dirty="0">
                          <a:solidFill>
                            <a:schemeClr val="tx2">
                              <a:lumMod val="50000"/>
                            </a:schemeClr>
                          </a:solidFill>
                        </a:rPr>
                        <a:t>التحديات</a:t>
                      </a:r>
                      <a:endParaRPr lang="ar-IQ" sz="2400" dirty="0">
                        <a:solidFill>
                          <a:schemeClr val="tx2">
                            <a:lumMod val="50000"/>
                          </a:schemeClr>
                        </a:solidFill>
                      </a:endParaRPr>
                    </a:p>
                  </a:txBody>
                  <a:tcPr anchor="ctr">
                    <a:lnL>
                      <a:noFill/>
                    </a:lnL>
                    <a:lnR>
                      <a:noFill/>
                    </a:lnR>
                    <a:lnT>
                      <a:noFill/>
                    </a:lnT>
                    <a:lnB>
                      <a:noFill/>
                    </a:lnB>
                  </a:tcPr>
                </a:tc>
                <a:extLst>
                  <a:ext uri="{0D108BD9-81ED-4DB2-BD59-A6C34878D82A}">
                    <a16:rowId xmlns:a16="http://schemas.microsoft.com/office/drawing/2014/main" val="2351203666"/>
                  </a:ext>
                </a:extLst>
              </a:tr>
              <a:tr h="867636">
                <a:tc>
                  <a:txBody>
                    <a:bodyPr/>
                    <a:lstStyle/>
                    <a:p>
                      <a:pPr algn="ctr" rtl="1"/>
                      <a:r>
                        <a:rPr lang="ar-IQ" sz="2400" b="1" dirty="0">
                          <a:solidFill>
                            <a:schemeClr val="tx2">
                              <a:lumMod val="50000"/>
                            </a:schemeClr>
                          </a:solidFill>
                        </a:rPr>
                        <a:t>المزايا</a:t>
                      </a:r>
                      <a:endParaRPr lang="ar-IQ" sz="2400" dirty="0">
                        <a:solidFill>
                          <a:schemeClr val="tx2">
                            <a:lumMod val="50000"/>
                          </a:schemeClr>
                        </a:solidFill>
                      </a:endParaRPr>
                    </a:p>
                  </a:txBody>
                  <a:tcPr anchor="ctr">
                    <a:lnL>
                      <a:noFill/>
                    </a:lnL>
                    <a:lnR>
                      <a:noFill/>
                    </a:lnR>
                    <a:lnT>
                      <a:noFill/>
                    </a:lnT>
                    <a:lnB>
                      <a:noFill/>
                    </a:lnB>
                  </a:tcPr>
                </a:tc>
                <a:extLst>
                  <a:ext uri="{0D108BD9-81ED-4DB2-BD59-A6C34878D82A}">
                    <a16:rowId xmlns:a16="http://schemas.microsoft.com/office/drawing/2014/main" val="1095835859"/>
                  </a:ext>
                </a:extLst>
              </a:tr>
              <a:tr h="1767950">
                <a:tc>
                  <a:txBody>
                    <a:bodyPr/>
                    <a:lstStyle/>
                    <a:p>
                      <a:pPr algn="ctr" rtl="1"/>
                      <a:r>
                        <a:rPr lang="ar-IQ" sz="2400" b="1" dirty="0">
                          <a:solidFill>
                            <a:schemeClr val="tx2">
                              <a:lumMod val="50000"/>
                            </a:schemeClr>
                          </a:solidFill>
                        </a:rPr>
                        <a:t>التأثير على الأطفال</a:t>
                      </a:r>
                      <a:endParaRPr lang="ar-IQ" sz="2400" dirty="0">
                        <a:solidFill>
                          <a:schemeClr val="tx2">
                            <a:lumMod val="50000"/>
                          </a:schemeClr>
                        </a:solidFill>
                      </a:endParaRPr>
                    </a:p>
                  </a:txBody>
                  <a:tcPr anchor="ctr">
                    <a:lnL>
                      <a:noFill/>
                    </a:lnL>
                    <a:lnR>
                      <a:noFill/>
                    </a:lnR>
                    <a:lnT>
                      <a:noFill/>
                    </a:lnT>
                    <a:lnB>
                      <a:noFill/>
                    </a:lnB>
                  </a:tcPr>
                </a:tc>
                <a:extLst>
                  <a:ext uri="{0D108BD9-81ED-4DB2-BD59-A6C34878D82A}">
                    <a16:rowId xmlns:a16="http://schemas.microsoft.com/office/drawing/2014/main" val="3555818712"/>
                  </a:ext>
                </a:extLst>
              </a:tr>
            </a:tbl>
          </a:graphicData>
        </a:graphic>
      </p:graphicFrame>
    </p:spTree>
    <p:extLst>
      <p:ext uri="{BB962C8B-B14F-4D97-AF65-F5344CB8AC3E}">
        <p14:creationId xmlns:p14="http://schemas.microsoft.com/office/powerpoint/2010/main" val="3259957775"/>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275"/>
            <a:ext cx="8229600" cy="1143000"/>
          </a:xfrm>
        </p:spPr>
        <p:txBody>
          <a:bodyPr/>
          <a:lstStyle/>
          <a:p>
            <a:r>
              <a:rPr dirty="0">
                <a:solidFill>
                  <a:schemeClr val="tx2">
                    <a:lumMod val="50000"/>
                  </a:schemeClr>
                </a:solidFill>
              </a:rPr>
              <a:t>التحولات المجتمعية</a:t>
            </a:r>
          </a:p>
        </p:txBody>
      </p:sp>
      <p:pic>
        <p:nvPicPr>
          <p:cNvPr id="5" name="Picture 4">
            <a:extLst>
              <a:ext uri="{FF2B5EF4-FFF2-40B4-BE49-F238E27FC236}">
                <a16:creationId xmlns:a16="http://schemas.microsoft.com/office/drawing/2014/main" id="{4D5F5CB9-2CB8-4809-B485-FAB56B64C0DF}"/>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9184" b="89286" l="8499" r="90463">
                        <a14:foregroundMark x1="28423" y1="41735" x2="28423" y2="41735"/>
                        <a14:foregroundMark x1="23135" y1="26429" x2="23135" y2="26429"/>
                        <a14:foregroundMark x1="17375" y1="30714" x2="17375" y2="30714"/>
                        <a14:foregroundMark x1="11898" y1="30306" x2="11898" y2="30306"/>
                        <a14:foregroundMark x1="16336" y1="47245" x2="16336" y2="47245"/>
                        <a14:foregroundMark x1="8687" y1="51837" x2="8687" y2="51837"/>
                        <a14:foregroundMark x1="8499" y1="71122" x2="8499" y2="71122"/>
                        <a14:foregroundMark x1="13598" y1="86939" x2="13598" y2="86939"/>
                        <a14:foregroundMark x1="26346" y1="87857" x2="26346" y2="87857"/>
                        <a14:foregroundMark x1="13787" y1="88571" x2="13787" y2="88571"/>
                        <a14:foregroundMark x1="25873" y1="89286" x2="25873" y2="89286"/>
                        <a14:foregroundMark x1="38810" y1="88776" x2="38810" y2="88776"/>
                        <a14:foregroundMark x1="52030" y1="68163" x2="52030" y2="68163"/>
                        <a14:foregroundMark x1="70444" y1="63367" x2="70444" y2="63367"/>
                        <a14:foregroundMark x1="82342" y1="81939" x2="82342" y2="81939"/>
                      </a14:backgroundRemoval>
                    </a14:imgEffect>
                  </a14:imgLayer>
                </a14:imgProps>
              </a:ext>
            </a:extLst>
          </a:blip>
          <a:srcRect l="6162" b="7308"/>
          <a:stretch/>
        </p:blipFill>
        <p:spPr>
          <a:xfrm>
            <a:off x="-1" y="4933805"/>
            <a:ext cx="2105025" cy="1924195"/>
          </a:xfrm>
          <a:prstGeom prst="rect">
            <a:avLst/>
          </a:prstGeom>
        </p:spPr>
      </p:pic>
      <p:sp>
        <p:nvSpPr>
          <p:cNvPr id="4" name="Rectangle 3">
            <a:extLst>
              <a:ext uri="{FF2B5EF4-FFF2-40B4-BE49-F238E27FC236}">
                <a16:creationId xmlns:a16="http://schemas.microsoft.com/office/drawing/2014/main" id="{F91DC9AB-4579-438C-B62C-B53F85B41CB1}"/>
              </a:ext>
            </a:extLst>
          </p:cNvPr>
          <p:cNvSpPr/>
          <p:nvPr/>
        </p:nvSpPr>
        <p:spPr>
          <a:xfrm>
            <a:off x="234462" y="1057527"/>
            <a:ext cx="8675076" cy="5170646"/>
          </a:xfrm>
          <a:prstGeom prst="rect">
            <a:avLst/>
          </a:prstGeom>
        </p:spPr>
        <p:txBody>
          <a:bodyPr wrap="square">
            <a:spAutoFit/>
          </a:bodyPr>
          <a:lstStyle/>
          <a:p>
            <a:pPr algn="r" rtl="1"/>
            <a:r>
              <a:rPr lang="ar-IQ" sz="3000" b="1" dirty="0">
                <a:solidFill>
                  <a:schemeClr val="tx2">
                    <a:lumMod val="50000"/>
                  </a:schemeClr>
                </a:solidFill>
              </a:rPr>
              <a:t>أصبحت الحاجة لعمل المرأة أكثر وضوحًا في العصر الحديث بسبب عدة عوامل، منها:  </a:t>
            </a:r>
          </a:p>
          <a:p>
            <a:pPr marL="457200" indent="-457200" algn="r" rtl="1">
              <a:buFont typeface="Arial" panose="020B0604020202020204" pitchFamily="34" charset="0"/>
              <a:buChar char="•"/>
            </a:pPr>
            <a:r>
              <a:rPr lang="ar-IQ" sz="3000" b="1" dirty="0">
                <a:solidFill>
                  <a:schemeClr val="accent1">
                    <a:lumMod val="50000"/>
                  </a:schemeClr>
                </a:solidFill>
              </a:rPr>
              <a:t>الظروف الاقتصادية: </a:t>
            </a:r>
            <a:r>
              <a:rPr lang="ar-IQ" sz="3000" dirty="0">
                <a:solidFill>
                  <a:schemeClr val="accent1">
                    <a:lumMod val="50000"/>
                  </a:schemeClr>
                </a:solidFill>
              </a:rPr>
              <a:t>ارتفاع تكاليف المعيشة جعل من الضروري أن يكون هناك مصدر دخل إضافي للأسرة. </a:t>
            </a:r>
          </a:p>
          <a:p>
            <a:pPr marL="457200" indent="-457200" algn="r" rtl="1">
              <a:buFont typeface="Arial" panose="020B0604020202020204" pitchFamily="34" charset="0"/>
              <a:buChar char="•"/>
            </a:pPr>
            <a:r>
              <a:rPr lang="ar-IQ" sz="3000" b="1" dirty="0">
                <a:solidFill>
                  <a:schemeClr val="accent1">
                    <a:lumMod val="50000"/>
                  </a:schemeClr>
                </a:solidFill>
              </a:rPr>
              <a:t>التطور الاجتماعي: </a:t>
            </a:r>
            <a:r>
              <a:rPr lang="ar-IQ" sz="3000" dirty="0">
                <a:solidFill>
                  <a:schemeClr val="accent1">
                    <a:lumMod val="50000"/>
                  </a:schemeClr>
                </a:solidFill>
              </a:rPr>
              <a:t>أصبح يُنظر إلى عمل المرأة كحق أساسي وليس مجرد خيار، مما عزز مشاركتها في مختلف المجالات.</a:t>
            </a:r>
          </a:p>
          <a:p>
            <a:pPr marL="457200" indent="-457200" algn="r" rtl="1">
              <a:buFont typeface="Arial" panose="020B0604020202020204" pitchFamily="34" charset="0"/>
              <a:buChar char="•"/>
            </a:pPr>
            <a:r>
              <a:rPr lang="ar-IQ" sz="3000" b="1" dirty="0">
                <a:solidFill>
                  <a:schemeClr val="accent1">
                    <a:lumMod val="50000"/>
                  </a:schemeClr>
                </a:solidFill>
              </a:rPr>
              <a:t>التعليم والتأهيل: </a:t>
            </a:r>
            <a:r>
              <a:rPr lang="ar-IQ" sz="3000" dirty="0">
                <a:solidFill>
                  <a:schemeClr val="accent1">
                    <a:lumMod val="50000"/>
                  </a:schemeClr>
                </a:solidFill>
              </a:rPr>
              <a:t>ارتفاع مستوى تعليم النساء أدى إلى زيادة فرصهن في سوق العمل، حيث أصبحت المرأة مؤهلة لمنافسة الرجال في العديد من الوظائف.</a:t>
            </a:r>
          </a:p>
          <a:p>
            <a:pPr marL="457200" indent="-457200" algn="r" rtl="1">
              <a:buFont typeface="Arial" panose="020B0604020202020204" pitchFamily="34" charset="0"/>
              <a:buChar char="•"/>
            </a:pPr>
            <a:r>
              <a:rPr lang="ar-IQ" sz="3000" b="1" dirty="0">
                <a:solidFill>
                  <a:schemeClr val="accent1">
                    <a:lumMod val="50000"/>
                  </a:schemeClr>
                </a:solidFill>
              </a:rPr>
              <a:t>الاستقلال المالي: </a:t>
            </a:r>
            <a:r>
              <a:rPr lang="ar-IQ" sz="3000" dirty="0">
                <a:solidFill>
                  <a:schemeClr val="accent1">
                    <a:lumMod val="50000"/>
                  </a:schemeClr>
                </a:solidFill>
              </a:rPr>
              <a:t>يمنح العمل المرأة القدرة على تحقيق استقلالها المالي واتخاذ قراراتها بحرية أكبر.  </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animEffect transition="in" filter="fade">
                                      <p:cBhvr>
                                        <p:cTn id="11" dur="500"/>
                                        <p:tgtEl>
                                          <p:spTgt spid="4">
                                            <p:txEl>
                                              <p:pRg st="1" end="1"/>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fade">
                                      <p:cBhvr>
                                        <p:cTn id="15" dur="500"/>
                                        <p:tgtEl>
                                          <p:spTgt spid="4">
                                            <p:txEl>
                                              <p:pRg st="2" end="2"/>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Effect transition="in" filter="fade">
                                      <p:cBhvr>
                                        <p:cTn id="19" dur="500"/>
                                        <p:tgtEl>
                                          <p:spTgt spid="4">
                                            <p:txEl>
                                              <p:pRg st="3" end="3"/>
                                            </p:txEl>
                                          </p:spTgt>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animEffect transition="in" filter="fade">
                                      <p:cBhvr>
                                        <p:cTn id="23"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pPr rtl="1"/>
            <a:r>
              <a:rPr dirty="0" err="1">
                <a:solidFill>
                  <a:schemeClr val="tx2">
                    <a:lumMod val="50000"/>
                  </a:schemeClr>
                </a:solidFill>
              </a:rPr>
              <a:t>الجانب</a:t>
            </a:r>
            <a:r>
              <a:rPr dirty="0">
                <a:solidFill>
                  <a:schemeClr val="tx2">
                    <a:lumMod val="50000"/>
                  </a:schemeClr>
                </a:solidFill>
              </a:rPr>
              <a:t> </a:t>
            </a:r>
            <a:r>
              <a:rPr dirty="0" err="1">
                <a:solidFill>
                  <a:schemeClr val="tx2">
                    <a:lumMod val="50000"/>
                  </a:schemeClr>
                </a:solidFill>
              </a:rPr>
              <a:t>النفسي</a:t>
            </a:r>
            <a:r>
              <a:rPr dirty="0">
                <a:solidFill>
                  <a:schemeClr val="tx2">
                    <a:lumMod val="50000"/>
                  </a:schemeClr>
                </a:solidFill>
              </a:rPr>
              <a:t> </a:t>
            </a:r>
            <a:r>
              <a:rPr dirty="0" err="1">
                <a:solidFill>
                  <a:schemeClr val="tx2">
                    <a:lumMod val="50000"/>
                  </a:schemeClr>
                </a:solidFill>
              </a:rPr>
              <a:t>للأم</a:t>
            </a:r>
            <a:r>
              <a:rPr dirty="0">
                <a:solidFill>
                  <a:schemeClr val="tx2">
                    <a:lumMod val="50000"/>
                  </a:schemeClr>
                </a:solidFill>
              </a:rPr>
              <a:t> </a:t>
            </a:r>
            <a:r>
              <a:rPr dirty="0" err="1">
                <a:solidFill>
                  <a:schemeClr val="tx2">
                    <a:lumMod val="50000"/>
                  </a:schemeClr>
                </a:solidFill>
              </a:rPr>
              <a:t>العاملة</a:t>
            </a:r>
            <a:endParaRPr dirty="0">
              <a:solidFill>
                <a:schemeClr val="tx2">
                  <a:lumMod val="50000"/>
                </a:schemeClr>
              </a:solidFill>
            </a:endParaRPr>
          </a:p>
        </p:txBody>
      </p:sp>
      <p:sp>
        <p:nvSpPr>
          <p:cNvPr id="3" name="Content Placeholder 2"/>
          <p:cNvSpPr>
            <a:spLocks noGrp="1"/>
          </p:cNvSpPr>
          <p:nvPr>
            <p:ph idx="1"/>
          </p:nvPr>
        </p:nvSpPr>
        <p:spPr>
          <a:xfrm>
            <a:off x="315310" y="1166018"/>
            <a:ext cx="8529145" cy="4525963"/>
          </a:xfrm>
        </p:spPr>
        <p:txBody>
          <a:bodyPr>
            <a:normAutofit/>
          </a:bodyPr>
          <a:lstStyle/>
          <a:p>
            <a:pPr algn="r" rtl="1"/>
            <a:r>
              <a:rPr lang="ar-IQ" sz="3000" dirty="0">
                <a:solidFill>
                  <a:schemeClr val="accent1">
                    <a:lumMod val="50000"/>
                  </a:schemeClr>
                </a:solidFill>
                <a:latin typeface="Arial"/>
              </a:rPr>
              <a:t>تؤثر ضغوط العمل بشكل كبير على الصحة النفسية، حيث يمكن أن تؤدي إلى التوتر المزمن، القلق، والاكتئاب. ومن أبرز أسباب هذه الضغوط:  </a:t>
            </a:r>
          </a:p>
          <a:p>
            <a:pPr algn="r" rtl="1"/>
            <a:r>
              <a:rPr lang="ar-IQ" sz="3000" b="1" dirty="0">
                <a:solidFill>
                  <a:schemeClr val="tx2">
                    <a:lumMod val="50000"/>
                  </a:schemeClr>
                </a:solidFill>
                <a:latin typeface="Arial"/>
              </a:rPr>
              <a:t>ساعات العمل الطويلة</a:t>
            </a:r>
            <a:r>
              <a:rPr lang="ar-IQ" sz="3000" dirty="0">
                <a:solidFill>
                  <a:schemeClr val="tx2">
                    <a:lumMod val="50000"/>
                  </a:schemeClr>
                </a:solidFill>
                <a:latin typeface="Arial"/>
              </a:rPr>
              <a:t> </a:t>
            </a:r>
            <a:r>
              <a:rPr lang="ar-IQ" sz="3000" dirty="0">
                <a:solidFill>
                  <a:schemeClr val="accent1">
                    <a:lumMod val="50000"/>
                  </a:schemeClr>
                </a:solidFill>
                <a:latin typeface="Arial"/>
              </a:rPr>
              <a:t>وعدم وجود وقت كافٍ للراحة أو الحياة الشخصية.  </a:t>
            </a:r>
          </a:p>
        </p:txBody>
      </p:sp>
      <p:pic>
        <p:nvPicPr>
          <p:cNvPr id="4" name="Picture 3">
            <a:extLst>
              <a:ext uri="{FF2B5EF4-FFF2-40B4-BE49-F238E27FC236}">
                <a16:creationId xmlns:a16="http://schemas.microsoft.com/office/drawing/2014/main" id="{1E9BC031-1EBA-4191-BF65-C9F9883B9C40}"/>
              </a:ext>
            </a:extLst>
          </p:cNvPr>
          <p:cNvPicPr>
            <a:picLocks noChangeAspect="1"/>
          </p:cNvPicPr>
          <p:nvPr/>
        </p:nvPicPr>
        <p:blipFill rotWithShape="1">
          <a:blip r:embed="rId3"/>
          <a:srcRect l="17949" r="16154" b="15932"/>
          <a:stretch/>
        </p:blipFill>
        <p:spPr>
          <a:xfrm>
            <a:off x="0" y="3790251"/>
            <a:ext cx="3515710" cy="3067749"/>
          </a:xfrm>
          <a:prstGeom prst="rect">
            <a:avLst/>
          </a:prstGeom>
        </p:spPr>
      </p:pic>
      <p:sp>
        <p:nvSpPr>
          <p:cNvPr id="5" name="Content Placeholder 2">
            <a:extLst>
              <a:ext uri="{FF2B5EF4-FFF2-40B4-BE49-F238E27FC236}">
                <a16:creationId xmlns:a16="http://schemas.microsoft.com/office/drawing/2014/main" id="{545AE931-A3E5-47F3-B239-2F1FBF71CFA0}"/>
              </a:ext>
            </a:extLst>
          </p:cNvPr>
          <p:cNvSpPr txBox="1">
            <a:spLocks/>
          </p:cNvSpPr>
          <p:nvPr/>
        </p:nvSpPr>
        <p:spPr>
          <a:xfrm>
            <a:off x="3515709" y="3790251"/>
            <a:ext cx="5328745" cy="2793110"/>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rtl="1"/>
            <a:r>
              <a:rPr lang="ar-IQ" sz="3000" b="1" dirty="0">
                <a:solidFill>
                  <a:schemeClr val="tx2">
                    <a:lumMod val="50000"/>
                  </a:schemeClr>
                </a:solidFill>
                <a:latin typeface="Arial"/>
              </a:rPr>
              <a:t>المنافسة الشديدة </a:t>
            </a:r>
            <a:r>
              <a:rPr lang="ar-IQ" sz="3000" dirty="0">
                <a:solidFill>
                  <a:schemeClr val="accent1">
                    <a:lumMod val="50000"/>
                  </a:schemeClr>
                </a:solidFill>
                <a:latin typeface="Arial"/>
              </a:rPr>
              <a:t>في بيئة العمل، مما يزيد من الشعور بالضغط لتحقيق النجاح.</a:t>
            </a:r>
          </a:p>
          <a:p>
            <a:pPr algn="r" rtl="1"/>
            <a:r>
              <a:rPr lang="ar-IQ" sz="3000" b="1" dirty="0">
                <a:solidFill>
                  <a:schemeClr val="tx2">
                    <a:lumMod val="50000"/>
                  </a:schemeClr>
                </a:solidFill>
                <a:latin typeface="Arial"/>
              </a:rPr>
              <a:t>عدم التوازن بين العمل والحياة،</a:t>
            </a:r>
            <a:r>
              <a:rPr lang="ar-IQ" sz="3000" dirty="0">
                <a:solidFill>
                  <a:schemeClr val="tx2">
                    <a:lumMod val="50000"/>
                  </a:schemeClr>
                </a:solidFill>
                <a:latin typeface="Arial"/>
              </a:rPr>
              <a:t> </a:t>
            </a:r>
            <a:r>
              <a:rPr lang="ar-IQ" sz="3000" dirty="0">
                <a:solidFill>
                  <a:schemeClr val="accent1">
                    <a:lumMod val="50000"/>
                  </a:schemeClr>
                </a:solidFill>
                <a:latin typeface="Arial"/>
              </a:rPr>
              <a:t>خاصة للنساء اللواتي يحاولن الجمع بين الوظيفة ورعاية الأسرة.   		 </a:t>
            </a:r>
            <a:r>
              <a:rPr lang="ar-IQ" sz="3000" dirty="0">
                <a:solidFill>
                  <a:schemeClr val="tx2">
                    <a:lumMod val="50000"/>
                  </a:schemeClr>
                </a:solidFill>
                <a:latin typeface="Arial"/>
              </a:rPr>
              <a:t> 😊</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Effect transition="in" filter="fade">
                                      <p:cBhvr>
                                        <p:cTn id="15" dur="500"/>
                                        <p:tgtEl>
                                          <p:spTgt spid="5">
                                            <p:txEl>
                                              <p:pRg st="0" end="0"/>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animEffect transition="in" filter="fade">
                                      <p:cBhvr>
                                        <p:cTn id="19"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741AD-F48E-4D83-9284-C288FD78CEAB}"/>
              </a:ext>
            </a:extLst>
          </p:cNvPr>
          <p:cNvSpPr>
            <a:spLocks noGrp="1"/>
          </p:cNvSpPr>
          <p:nvPr>
            <p:ph type="title"/>
          </p:nvPr>
        </p:nvSpPr>
        <p:spPr>
          <a:xfrm>
            <a:off x="457200" y="0"/>
            <a:ext cx="8229600" cy="1143000"/>
          </a:xfrm>
        </p:spPr>
        <p:txBody>
          <a:bodyPr/>
          <a:lstStyle/>
          <a:p>
            <a:pPr rtl="1"/>
            <a:r>
              <a:rPr lang="ar-IQ" dirty="0">
                <a:solidFill>
                  <a:schemeClr val="tx2">
                    <a:lumMod val="50000"/>
                  </a:schemeClr>
                </a:solidFill>
              </a:rPr>
              <a:t>الجانب النفسي للأم العاملة</a:t>
            </a:r>
          </a:p>
        </p:txBody>
      </p:sp>
      <p:sp>
        <p:nvSpPr>
          <p:cNvPr id="3" name="Content Placeholder 2">
            <a:extLst>
              <a:ext uri="{FF2B5EF4-FFF2-40B4-BE49-F238E27FC236}">
                <a16:creationId xmlns:a16="http://schemas.microsoft.com/office/drawing/2014/main" id="{1ABDB88F-23F3-425E-9948-D33B378AB56F}"/>
              </a:ext>
            </a:extLst>
          </p:cNvPr>
          <p:cNvSpPr>
            <a:spLocks noGrp="1"/>
          </p:cNvSpPr>
          <p:nvPr>
            <p:ph idx="1"/>
          </p:nvPr>
        </p:nvSpPr>
        <p:spPr>
          <a:xfrm>
            <a:off x="457200" y="963796"/>
            <a:ext cx="8387255" cy="2792977"/>
          </a:xfrm>
          <a:noFill/>
          <a:ln>
            <a:noFill/>
            <a:prstDash val="dash"/>
          </a:ln>
        </p:spPr>
        <p:style>
          <a:lnRef idx="2">
            <a:schemeClr val="accent1"/>
          </a:lnRef>
          <a:fillRef idx="1">
            <a:schemeClr val="lt1"/>
          </a:fillRef>
          <a:effectRef idx="0">
            <a:schemeClr val="accent1"/>
          </a:effectRef>
          <a:fontRef idx="minor">
            <a:schemeClr val="dk1"/>
          </a:fontRef>
        </p:style>
        <p:txBody>
          <a:bodyPr>
            <a:normAutofit/>
          </a:bodyPr>
          <a:lstStyle/>
          <a:p>
            <a:pPr marL="0" indent="0" algn="just" rtl="1">
              <a:buNone/>
            </a:pPr>
            <a:r>
              <a:rPr lang="ar-IQ" sz="3000" dirty="0">
                <a:solidFill>
                  <a:schemeClr val="accent1">
                    <a:lumMod val="50000"/>
                  </a:schemeClr>
                </a:solidFill>
                <a:latin typeface="Arial"/>
              </a:rPr>
              <a:t>القلق بشأن الأطفال بالنسبة للأمهات العاملات، هومن أكبر التحديات النفسية، حيث يشمل:  </a:t>
            </a:r>
          </a:p>
          <a:p>
            <a:pPr algn="just" rtl="1"/>
            <a:r>
              <a:rPr lang="ar-IQ" sz="3000" dirty="0">
                <a:solidFill>
                  <a:schemeClr val="accent1">
                    <a:lumMod val="50000"/>
                  </a:schemeClr>
                </a:solidFill>
                <a:latin typeface="Arial"/>
              </a:rPr>
              <a:t>الخوف من عدم قضاء وقت كافٍ معهم.</a:t>
            </a:r>
          </a:p>
          <a:p>
            <a:pPr algn="just" rtl="1"/>
            <a:r>
              <a:rPr lang="ar-IQ" sz="3000" dirty="0">
                <a:solidFill>
                  <a:schemeClr val="accent1">
                    <a:lumMod val="50000"/>
                  </a:schemeClr>
                </a:solidFill>
                <a:latin typeface="Arial"/>
              </a:rPr>
              <a:t>القلق بشأن جودة الرعاية التي يحصل عليها الأطفال في غياب الأم، سواء في الحضانة أو مع المربيات.</a:t>
            </a:r>
          </a:p>
        </p:txBody>
      </p:sp>
      <p:sp>
        <p:nvSpPr>
          <p:cNvPr id="5" name="Content Placeholder 2">
            <a:extLst>
              <a:ext uri="{FF2B5EF4-FFF2-40B4-BE49-F238E27FC236}">
                <a16:creationId xmlns:a16="http://schemas.microsoft.com/office/drawing/2014/main" id="{4A41C31B-D8BB-4F3D-8715-96B0FA470891}"/>
              </a:ext>
            </a:extLst>
          </p:cNvPr>
          <p:cNvSpPr txBox="1">
            <a:spLocks/>
          </p:cNvSpPr>
          <p:nvPr/>
        </p:nvSpPr>
        <p:spPr>
          <a:xfrm>
            <a:off x="2995448" y="3756773"/>
            <a:ext cx="5849007" cy="2582397"/>
          </a:xfrm>
          <a:prstGeom prst="rect">
            <a:avLst/>
          </a:prstGeom>
          <a:noFill/>
          <a:ln>
            <a:noFill/>
          </a:ln>
        </p:spPr>
        <p:style>
          <a:lnRef idx="2">
            <a:schemeClr val="accent1"/>
          </a:lnRef>
          <a:fillRef idx="1">
            <a:schemeClr val="lt1"/>
          </a:fillRef>
          <a:effectRef idx="0">
            <a:schemeClr val="accent1"/>
          </a:effectRef>
          <a:fontRef idx="minor">
            <a:schemeClr val="dk1"/>
          </a:fontRef>
        </p:style>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rtl="1"/>
            <a:r>
              <a:rPr lang="ar-IQ" sz="3000" dirty="0">
                <a:solidFill>
                  <a:schemeClr val="accent1">
                    <a:lumMod val="50000"/>
                  </a:schemeClr>
                </a:solidFill>
                <a:latin typeface="Arial"/>
              </a:rPr>
              <a:t>الشعور بالذنب عند عدم القدرة على حضور مناسباتهم الخاصة أو مساعدتهم في الدراسة.</a:t>
            </a:r>
          </a:p>
          <a:p>
            <a:pPr algn="just" rtl="1"/>
            <a:r>
              <a:rPr lang="ar-IQ" sz="3000" dirty="0">
                <a:solidFill>
                  <a:schemeClr val="accent1">
                    <a:lumMod val="50000"/>
                  </a:schemeClr>
                </a:solidFill>
                <a:latin typeface="Arial"/>
              </a:rPr>
              <a:t>التساؤل المستمر حول ما إذا كان العمل يؤثر سلبًا على نموهم العاطفي والاجتماعي.</a:t>
            </a:r>
          </a:p>
        </p:txBody>
      </p:sp>
      <p:pic>
        <p:nvPicPr>
          <p:cNvPr id="6" name="Image 1" descr="preencoded.png">
            <a:extLst>
              <a:ext uri="{FF2B5EF4-FFF2-40B4-BE49-F238E27FC236}">
                <a16:creationId xmlns:a16="http://schemas.microsoft.com/office/drawing/2014/main" id="{1026C589-AF4A-4AA1-9C0E-49DDB6D4E05E}"/>
              </a:ext>
            </a:extLst>
          </p:cNvPr>
          <p:cNvPicPr>
            <a:picLocks noChangeAspect="1"/>
          </p:cNvPicPr>
          <p:nvPr/>
        </p:nvPicPr>
        <p:blipFill rotWithShape="1">
          <a:blip r:embed="rId2"/>
          <a:srcRect l="34071" t="23467" r="32518" b="12452"/>
          <a:stretch/>
        </p:blipFill>
        <p:spPr>
          <a:xfrm>
            <a:off x="-1" y="3756773"/>
            <a:ext cx="2616201" cy="3101227"/>
          </a:xfrm>
          <a:prstGeom prst="rect">
            <a:avLst/>
          </a:prstGeom>
        </p:spPr>
      </p:pic>
    </p:spTree>
    <p:extLst>
      <p:ext uri="{BB962C8B-B14F-4D97-AF65-F5344CB8AC3E}">
        <p14:creationId xmlns:p14="http://schemas.microsoft.com/office/powerpoint/2010/main" val="74919473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Effect transition="in" filter="fade">
                                      <p:cBhvr>
                                        <p:cTn id="19" dur="500"/>
                                        <p:tgtEl>
                                          <p:spTgt spid="5">
                                            <p:txEl>
                                              <p:pRg st="0" end="0"/>
                                            </p:txEl>
                                          </p:spTgt>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5">
                                            <p:txEl>
                                              <p:pRg st="1" end="1"/>
                                            </p:txEl>
                                          </p:spTgt>
                                        </p:tgtEl>
                                        <p:attrNameLst>
                                          <p:attrName>style.visibility</p:attrName>
                                        </p:attrNameLst>
                                      </p:cBhvr>
                                      <p:to>
                                        <p:strVal val="visible"/>
                                      </p:to>
                                    </p:set>
                                    <p:animEffect transition="in" filter="fade">
                                      <p:cBhvr>
                                        <p:cTn id="23"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4F9D874-E979-4E5F-B20D-12B461BDE165}"/>
              </a:ext>
            </a:extLst>
          </p:cNvPr>
          <p:cNvSpPr/>
          <p:nvPr/>
        </p:nvSpPr>
        <p:spPr>
          <a:xfrm>
            <a:off x="275896" y="866222"/>
            <a:ext cx="8592207" cy="2400657"/>
          </a:xfrm>
          <a:prstGeom prst="rect">
            <a:avLst/>
          </a:prstGeom>
        </p:spPr>
        <p:txBody>
          <a:bodyPr wrap="square">
            <a:spAutoFit/>
          </a:bodyPr>
          <a:lstStyle/>
          <a:p>
            <a:pPr marL="457200" indent="-457200" algn="r" rtl="1">
              <a:buFont typeface="Arial" panose="020B0604020202020204" pitchFamily="34" charset="0"/>
              <a:buChar char="•"/>
            </a:pPr>
            <a:r>
              <a:rPr lang="ar-IQ" sz="3000" dirty="0">
                <a:solidFill>
                  <a:schemeClr val="tx2">
                    <a:lumMod val="50000"/>
                  </a:schemeClr>
                </a:solidFill>
                <a:latin typeface="Arial"/>
              </a:rPr>
              <a:t>الإنهاك العاطفي </a:t>
            </a:r>
            <a:r>
              <a:rPr lang="ar-IQ" sz="3000" dirty="0">
                <a:solidFill>
                  <a:schemeClr val="accent1">
                    <a:lumMod val="50000"/>
                  </a:schemeClr>
                </a:solidFill>
                <a:latin typeface="Arial"/>
              </a:rPr>
              <a:t>يحدث عندما تبذل المرأة جهدًا كبيرًا في العمل والمنزل دون الحصول على وقت كافٍ للراحة أو العناية بنفسها.</a:t>
            </a:r>
          </a:p>
          <a:p>
            <a:pPr algn="r" rtl="1"/>
            <a:r>
              <a:rPr lang="ar-IQ" sz="3000" dirty="0">
                <a:solidFill>
                  <a:schemeClr val="accent1">
                    <a:lumMod val="50000"/>
                  </a:schemeClr>
                </a:solidFill>
                <a:latin typeface="Arial"/>
              </a:rPr>
              <a:t>  </a:t>
            </a:r>
          </a:p>
          <a:p>
            <a:pPr algn="r" rtl="1"/>
            <a:r>
              <a:rPr lang="ar-IQ" sz="3000" dirty="0">
                <a:solidFill>
                  <a:schemeClr val="accent1">
                    <a:lumMod val="50000"/>
                  </a:schemeClr>
                </a:solidFill>
                <a:latin typeface="Arial"/>
              </a:rPr>
              <a:t>بالتالي تشعر الأم بالإجهاد النفسي في محاولة تلبية توقعات الجميع، سواء في العمل أو المنزل، مما قد يؤدي إلى إرهاق جسدي وعاطفي.  </a:t>
            </a:r>
          </a:p>
        </p:txBody>
      </p:sp>
      <p:pic>
        <p:nvPicPr>
          <p:cNvPr id="3" name="Picture 2">
            <a:extLst>
              <a:ext uri="{FF2B5EF4-FFF2-40B4-BE49-F238E27FC236}">
                <a16:creationId xmlns:a16="http://schemas.microsoft.com/office/drawing/2014/main" id="{CE749AF1-6B64-4C98-8D03-31736B8CE40D}"/>
              </a:ext>
            </a:extLst>
          </p:cNvPr>
          <p:cNvPicPr>
            <a:picLocks noChangeAspect="1"/>
          </p:cNvPicPr>
          <p:nvPr/>
        </p:nvPicPr>
        <p:blipFill>
          <a:blip r:embed="rId2"/>
          <a:stretch>
            <a:fillRect/>
          </a:stretch>
        </p:blipFill>
        <p:spPr>
          <a:xfrm>
            <a:off x="0" y="3927847"/>
            <a:ext cx="4391798" cy="2930153"/>
          </a:xfrm>
          <a:prstGeom prst="rect">
            <a:avLst/>
          </a:prstGeom>
        </p:spPr>
      </p:pic>
      <p:pic>
        <p:nvPicPr>
          <p:cNvPr id="6" name="Picture 5">
            <a:extLst>
              <a:ext uri="{FF2B5EF4-FFF2-40B4-BE49-F238E27FC236}">
                <a16:creationId xmlns:a16="http://schemas.microsoft.com/office/drawing/2014/main" id="{89FCA465-1F9F-4F34-BE9F-11D89AF1D321}"/>
              </a:ext>
            </a:extLst>
          </p:cNvPr>
          <p:cNvPicPr>
            <a:picLocks noChangeAspect="1"/>
          </p:cNvPicPr>
          <p:nvPr/>
        </p:nvPicPr>
        <p:blipFill>
          <a:blip r:embed="rId3"/>
          <a:stretch>
            <a:fillRect/>
          </a:stretch>
        </p:blipFill>
        <p:spPr>
          <a:xfrm>
            <a:off x="4761186" y="3927847"/>
            <a:ext cx="4382814" cy="2930153"/>
          </a:xfrm>
          <a:prstGeom prst="rect">
            <a:avLst/>
          </a:prstGeom>
        </p:spPr>
      </p:pic>
    </p:spTree>
    <p:extLst>
      <p:ext uri="{BB962C8B-B14F-4D97-AF65-F5344CB8AC3E}">
        <p14:creationId xmlns:p14="http://schemas.microsoft.com/office/powerpoint/2010/main" val="167985104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animEffect transition="in" filter="fade">
                                      <p:cBhvr>
                                        <p:cTn id="11" dur="500"/>
                                        <p:tgtEl>
                                          <p:spTgt spid="4">
                                            <p:txEl>
                                              <p:pRg st="1" end="1"/>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fade">
                                      <p:cBhvr>
                                        <p:cTn id="15"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2F5646F8-3549-47CB-91FD-0EB2CC837E56}"/>
              </a:ext>
            </a:extLst>
          </p:cNvPr>
          <p:cNvGraphicFramePr/>
          <p:nvPr>
            <p:extLst>
              <p:ext uri="{D42A27DB-BD31-4B8C-83A1-F6EECF244321}">
                <p14:modId xmlns:p14="http://schemas.microsoft.com/office/powerpoint/2010/main" val="792653549"/>
              </p:ext>
            </p:extLst>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a:extLst>
              <a:ext uri="{FF2B5EF4-FFF2-40B4-BE49-F238E27FC236}">
                <a16:creationId xmlns:a16="http://schemas.microsoft.com/office/drawing/2014/main" id="{2B854E1D-EFAB-40DC-8769-11CB6076734B}"/>
              </a:ext>
            </a:extLst>
          </p:cNvPr>
          <p:cNvSpPr txBox="1"/>
          <p:nvPr/>
        </p:nvSpPr>
        <p:spPr>
          <a:xfrm>
            <a:off x="2069201" y="661030"/>
            <a:ext cx="5005598" cy="584775"/>
          </a:xfrm>
          <a:prstGeom prst="rect">
            <a:avLst/>
          </a:prstGeom>
          <a:noFill/>
        </p:spPr>
        <p:txBody>
          <a:bodyPr wrap="square" rtlCol="1">
            <a:spAutoFit/>
          </a:bodyPr>
          <a:lstStyle/>
          <a:p>
            <a:pPr algn="r"/>
            <a:r>
              <a:rPr lang="ar-IQ" sz="3200" b="1" dirty="0">
                <a:solidFill>
                  <a:schemeClr val="accent1">
                    <a:lumMod val="50000"/>
                  </a:schemeClr>
                </a:solidFill>
                <a:latin typeface="Arial"/>
              </a:rPr>
              <a:t>كيف يمكن التعامل مع هذه الضغوط</a:t>
            </a:r>
            <a:r>
              <a:rPr lang="ar-IQ" sz="3200" dirty="0">
                <a:solidFill>
                  <a:schemeClr val="accent1">
                    <a:lumMod val="50000"/>
                  </a:schemeClr>
                </a:solidFill>
                <a:latin typeface="Arial"/>
              </a:rPr>
              <a:t>؟</a:t>
            </a:r>
          </a:p>
        </p:txBody>
      </p:sp>
      <p:sp>
        <p:nvSpPr>
          <p:cNvPr id="8" name="TextBox 7">
            <a:extLst>
              <a:ext uri="{FF2B5EF4-FFF2-40B4-BE49-F238E27FC236}">
                <a16:creationId xmlns:a16="http://schemas.microsoft.com/office/drawing/2014/main" id="{8DE93FEC-BE61-4B5F-AFCA-EAAEFCD73354}"/>
              </a:ext>
            </a:extLst>
          </p:cNvPr>
          <p:cNvSpPr txBox="1"/>
          <p:nvPr/>
        </p:nvSpPr>
        <p:spPr>
          <a:xfrm>
            <a:off x="2176667" y="2228530"/>
            <a:ext cx="1320385" cy="830997"/>
          </a:xfrm>
          <a:prstGeom prst="rect">
            <a:avLst/>
          </a:prstGeom>
          <a:noFill/>
        </p:spPr>
        <p:txBody>
          <a:bodyPr wrap="square" rtlCol="1">
            <a:spAutoFit/>
          </a:bodyPr>
          <a:lstStyle/>
          <a:p>
            <a:pPr algn="ctr" rtl="1"/>
            <a:r>
              <a:rPr lang="ar-IQ" sz="2400" b="1" dirty="0">
                <a:solidFill>
                  <a:schemeClr val="accent1">
                    <a:lumMod val="50000"/>
                  </a:schemeClr>
                </a:solidFill>
                <a:latin typeface="Arial"/>
              </a:rPr>
              <a:t>طلب الدعم من الشريك</a:t>
            </a:r>
            <a:endParaRPr lang="ar-IQ" sz="2400" b="1" dirty="0">
              <a:solidFill>
                <a:schemeClr val="accent1">
                  <a:lumMod val="50000"/>
                </a:schemeClr>
              </a:solidFill>
            </a:endParaRPr>
          </a:p>
        </p:txBody>
      </p:sp>
      <p:sp>
        <p:nvSpPr>
          <p:cNvPr id="9" name="TextBox 8">
            <a:extLst>
              <a:ext uri="{FF2B5EF4-FFF2-40B4-BE49-F238E27FC236}">
                <a16:creationId xmlns:a16="http://schemas.microsoft.com/office/drawing/2014/main" id="{9E3A1287-665C-421C-91D4-84B07FF80CBE}"/>
              </a:ext>
            </a:extLst>
          </p:cNvPr>
          <p:cNvSpPr txBox="1"/>
          <p:nvPr/>
        </p:nvSpPr>
        <p:spPr>
          <a:xfrm>
            <a:off x="3912833" y="2043865"/>
            <a:ext cx="1454346" cy="1200329"/>
          </a:xfrm>
          <a:prstGeom prst="rect">
            <a:avLst/>
          </a:prstGeom>
          <a:noFill/>
        </p:spPr>
        <p:txBody>
          <a:bodyPr wrap="square" rtlCol="1">
            <a:spAutoFit/>
          </a:bodyPr>
          <a:lstStyle/>
          <a:p>
            <a:pPr algn="ctr" rtl="1"/>
            <a:r>
              <a:rPr lang="ar-IQ" sz="2400" b="1" dirty="0">
                <a:solidFill>
                  <a:schemeClr val="accent1">
                    <a:lumMod val="50000"/>
                  </a:schemeClr>
                </a:solidFill>
              </a:rPr>
              <a:t>ممارسة الرياضة والاسترخاء</a:t>
            </a:r>
          </a:p>
        </p:txBody>
      </p:sp>
      <p:sp>
        <p:nvSpPr>
          <p:cNvPr id="10" name="TextBox 9">
            <a:extLst>
              <a:ext uri="{FF2B5EF4-FFF2-40B4-BE49-F238E27FC236}">
                <a16:creationId xmlns:a16="http://schemas.microsoft.com/office/drawing/2014/main" id="{BC4A3971-7A09-42DD-AA4C-DCB8126C92D6}"/>
              </a:ext>
            </a:extLst>
          </p:cNvPr>
          <p:cNvSpPr txBox="1"/>
          <p:nvPr/>
        </p:nvSpPr>
        <p:spPr>
          <a:xfrm>
            <a:off x="293575" y="2043863"/>
            <a:ext cx="1320385" cy="1200329"/>
          </a:xfrm>
          <a:prstGeom prst="rect">
            <a:avLst/>
          </a:prstGeom>
          <a:noFill/>
        </p:spPr>
        <p:txBody>
          <a:bodyPr wrap="square" rtlCol="1">
            <a:spAutoFit/>
          </a:bodyPr>
          <a:lstStyle/>
          <a:p>
            <a:pPr algn="ctr" rtl="1"/>
            <a:r>
              <a:rPr lang="ar-IQ" sz="2400" b="1" dirty="0">
                <a:solidFill>
                  <a:schemeClr val="accent1">
                    <a:lumMod val="50000"/>
                  </a:schemeClr>
                </a:solidFill>
                <a:latin typeface="Arial"/>
              </a:rPr>
              <a:t>تنظيم الوقت بشكل فعال</a:t>
            </a:r>
          </a:p>
        </p:txBody>
      </p:sp>
      <p:sp>
        <p:nvSpPr>
          <p:cNvPr id="11" name="TextBox 10">
            <a:extLst>
              <a:ext uri="{FF2B5EF4-FFF2-40B4-BE49-F238E27FC236}">
                <a16:creationId xmlns:a16="http://schemas.microsoft.com/office/drawing/2014/main" id="{D5128655-6503-4D4D-9F9D-B83BD16C0FC8}"/>
              </a:ext>
            </a:extLst>
          </p:cNvPr>
          <p:cNvSpPr txBox="1"/>
          <p:nvPr/>
        </p:nvSpPr>
        <p:spPr>
          <a:xfrm>
            <a:off x="5620453" y="1906835"/>
            <a:ext cx="1454346" cy="1938992"/>
          </a:xfrm>
          <a:prstGeom prst="rect">
            <a:avLst/>
          </a:prstGeom>
          <a:noFill/>
        </p:spPr>
        <p:txBody>
          <a:bodyPr wrap="square" rtlCol="1">
            <a:spAutoFit/>
          </a:bodyPr>
          <a:lstStyle/>
          <a:p>
            <a:pPr algn="ctr" rtl="1"/>
            <a:r>
              <a:rPr lang="ar-IQ" sz="2400" b="1" dirty="0">
                <a:solidFill>
                  <a:schemeClr val="accent1">
                    <a:lumMod val="50000"/>
                  </a:schemeClr>
                </a:solidFill>
              </a:rPr>
              <a:t>التواصل مع الأطفال حتى لو كان الوقت محدودًا</a:t>
            </a:r>
          </a:p>
        </p:txBody>
      </p:sp>
      <p:sp>
        <p:nvSpPr>
          <p:cNvPr id="12" name="TextBox 11">
            <a:extLst>
              <a:ext uri="{FF2B5EF4-FFF2-40B4-BE49-F238E27FC236}">
                <a16:creationId xmlns:a16="http://schemas.microsoft.com/office/drawing/2014/main" id="{CFF83840-43A5-4BCE-8991-57A5F08DE031}"/>
              </a:ext>
            </a:extLst>
          </p:cNvPr>
          <p:cNvSpPr txBox="1"/>
          <p:nvPr/>
        </p:nvSpPr>
        <p:spPr>
          <a:xfrm>
            <a:off x="7396079" y="1774562"/>
            <a:ext cx="1613960" cy="2569934"/>
          </a:xfrm>
          <a:prstGeom prst="rect">
            <a:avLst/>
          </a:prstGeom>
          <a:noFill/>
        </p:spPr>
        <p:txBody>
          <a:bodyPr wrap="square" rtlCol="1">
            <a:spAutoFit/>
          </a:bodyPr>
          <a:lstStyle/>
          <a:p>
            <a:pPr algn="ctr" rtl="1"/>
            <a:r>
              <a:rPr lang="ar-IQ" sz="2300" b="1" dirty="0">
                <a:solidFill>
                  <a:schemeClr val="accent1">
                    <a:lumMod val="50000"/>
                  </a:schemeClr>
                </a:solidFill>
              </a:rPr>
              <a:t>وضع حدود في العمل، لتجنب الإرهاق المفرط والحفاظ على التوازن بين الحياة المهنية والشخصية</a:t>
            </a:r>
          </a:p>
        </p:txBody>
      </p:sp>
    </p:spTree>
    <p:extLst>
      <p:ext uri="{BB962C8B-B14F-4D97-AF65-F5344CB8AC3E}">
        <p14:creationId xmlns:p14="http://schemas.microsoft.com/office/powerpoint/2010/main" val="386954732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05A4363-77FF-458B-BF6E-84B0EBE1E360}"/>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7580" b="89796" l="9267" r="91867">
                        <a14:foregroundMark x1="19667" y1="36832" x2="19667" y2="36832"/>
                        <a14:foregroundMark x1="21733" y1="32847" x2="16200" y2="31390"/>
                        <a14:foregroundMark x1="16200" y1="31390" x2="11333" y2="35277"/>
                        <a14:foregroundMark x1="11333" y1="35277" x2="9267" y2="42468"/>
                        <a14:foregroundMark x1="9267" y1="42468" x2="12667" y2="48299"/>
                        <a14:foregroundMark x1="12667" y1="48299" x2="19067" y2="49077"/>
                        <a14:foregroundMark x1="19067" y1="49077" x2="24000" y2="44995"/>
                        <a14:foregroundMark x1="24000" y1="44995" x2="22200" y2="36443"/>
                        <a14:foregroundMark x1="22200" y1="36443" x2="22200" y2="36443"/>
                        <a14:foregroundMark x1="87600" y1="33625" x2="81200" y2="34111"/>
                        <a14:foregroundMark x1="81200" y1="34111" x2="77467" y2="41011"/>
                        <a14:foregroundMark x1="77467" y1="41011" x2="77933" y2="48591"/>
                        <a14:foregroundMark x1="77933" y1="48591" x2="83733" y2="50146"/>
                        <a14:foregroundMark x1="83733" y1="50146" x2="88333" y2="43343"/>
                        <a14:foregroundMark x1="88333" y1="43343" x2="88400" y2="39359"/>
                        <a14:foregroundMark x1="90800" y1="75316" x2="87067" y2="70360"/>
                        <a14:foregroundMark x1="87067" y1="70360" x2="81533" y2="69874"/>
                        <a14:foregroundMark x1="81533" y1="69874" x2="78733" y2="75802"/>
                        <a14:foregroundMark x1="78733" y1="75802" x2="78733" y2="82993"/>
                        <a14:foregroundMark x1="78733" y1="82993" x2="81600" y2="89018"/>
                        <a14:foregroundMark x1="81600" y1="89018" x2="86733" y2="84645"/>
                        <a14:foregroundMark x1="86733" y1="84645" x2="89533" y2="79106"/>
                        <a14:foregroundMark x1="56200" y1="74733" x2="53333" y2="68610"/>
                        <a14:foregroundMark x1="53333" y1="68610" x2="47867" y2="67347"/>
                        <a14:foregroundMark x1="47867" y1="67347" x2="42867" y2="71429"/>
                        <a14:foregroundMark x1="42867" y1="71429" x2="42933" y2="82216"/>
                        <a14:foregroundMark x1="42933" y1="82216" x2="48533" y2="85909"/>
                        <a14:foregroundMark x1="48533" y1="85909" x2="53867" y2="82119"/>
                        <a14:foregroundMark x1="53867" y1="82119" x2="58867" y2="72206"/>
                        <a14:foregroundMark x1="21400" y1="78134" x2="19933" y2="70068"/>
                        <a14:foregroundMark x1="19933" y1="70068" x2="14533" y2="69582"/>
                        <a14:foregroundMark x1="14533" y1="69582" x2="14000" y2="78134"/>
                        <a14:foregroundMark x1="14000" y1="78134" x2="17600" y2="83188"/>
                        <a14:foregroundMark x1="17600" y1="83188" x2="21600" y2="79397"/>
                        <a14:foregroundMark x1="89667" y1="40428" x2="85600" y2="33528"/>
                        <a14:foregroundMark x1="85600" y1="33528" x2="79867" y2="34208"/>
                        <a14:foregroundMark x1="79867" y1="34208" x2="77933" y2="41011"/>
                        <a14:foregroundMark x1="77933" y1="41011" x2="78133" y2="48008"/>
                        <a14:foregroundMark x1="78133" y1="48008" x2="84733" y2="49563"/>
                        <a14:foregroundMark x1="75400" y1="40622" x2="81867" y2="27697"/>
                        <a14:foregroundMark x1="81867" y1="27697" x2="83200" y2="27891"/>
                        <a14:foregroundMark x1="89867" y1="37221" x2="89000" y2="44704"/>
                        <a14:foregroundMark x1="89000" y1="44704" x2="86533" y2="47425"/>
                        <a14:foregroundMark x1="78600" y1="28766" x2="73667" y2="41691"/>
                        <a14:foregroundMark x1="73667" y1="41691" x2="74533" y2="49466"/>
                        <a14:foregroundMark x1="74533" y1="49466" x2="79200" y2="53741"/>
                        <a14:foregroundMark x1="79200" y1="53741" x2="84733" y2="54422"/>
                        <a14:foregroundMark x1="84733" y1="54422" x2="89467" y2="51020"/>
                        <a14:foregroundMark x1="89467" y1="51020" x2="91267" y2="38776"/>
                        <a14:foregroundMark x1="91933" y1="13703" x2="91933" y2="13703"/>
                        <a14:foregroundMark x1="89733" y1="10398" x2="89733" y2="10398"/>
                        <a14:foregroundMark x1="81400" y1="12634" x2="81400" y2="12634"/>
                        <a14:foregroundMark x1="78600" y1="14772" x2="78600" y2="14772"/>
                        <a14:foregroundMark x1="76267" y1="11273" x2="76267" y2="11273"/>
                        <a14:foregroundMark x1="64600" y1="15938" x2="64600" y2="15938"/>
                        <a14:foregroundMark x1="58733" y1="10787" x2="58733" y2="10787"/>
                        <a14:foregroundMark x1="53600" y1="10398" x2="53600" y2="10398"/>
                        <a14:foregroundMark x1="64467" y1="10010" x2="64467" y2="10010"/>
                        <a14:foregroundMark x1="46400" y1="20700" x2="46400" y2="20700"/>
                        <a14:foregroundMark x1="31800" y1="13120" x2="31800" y2="13120"/>
                        <a14:foregroundMark x1="28867" y1="10884" x2="28867" y2="10884"/>
                        <a14:foregroundMark x1="19733" y1="13703" x2="19733" y2="13703"/>
                        <a14:foregroundMark x1="18600" y1="9038" x2="18600" y2="7580"/>
                        <a14:foregroundMark x1="12067" y1="10593" x2="12067" y2="10593"/>
                        <a14:foregroundMark x1="14000" y1="17201" x2="14000" y2="17201"/>
                        <a14:foregroundMark x1="24600" y1="17396" x2="24600" y2="17396"/>
                        <a14:foregroundMark x1="12067" y1="17590" x2="12067" y2="17590"/>
                        <a14:foregroundMark x1="49867" y1="18367" x2="49867" y2="18367"/>
                        <a14:foregroundMark x1="49467" y1="16715" x2="49467" y2="16715"/>
                        <a14:foregroundMark x1="44600" y1="16812" x2="44600" y2="16812"/>
                        <a14:foregroundMark x1="42533" y1="16812" x2="44600" y2="16812"/>
                        <a14:foregroundMark x1="71133" y1="17590" x2="73200" y2="17590"/>
                        <a14:foregroundMark x1="76800" y1="11273" x2="76800" y2="11273"/>
                        <a14:foregroundMark x1="76667" y1="9232" x2="76667" y2="9232"/>
                        <a14:foregroundMark x1="91533" y1="17784" x2="86400" y2="17396"/>
                      </a14:backgroundRemoval>
                    </a14:imgEffect>
                  </a14:imgLayer>
                </a14:imgProps>
              </a:ext>
            </a:extLst>
          </a:blip>
          <a:stretch>
            <a:fillRect/>
          </a:stretch>
        </p:blipFill>
        <p:spPr>
          <a:xfrm>
            <a:off x="0" y="181303"/>
            <a:ext cx="9144000" cy="6495393"/>
          </a:xfrm>
          <a:prstGeom prst="rect">
            <a:avLst/>
          </a:prstGeom>
        </p:spPr>
      </p:pic>
      <p:pic>
        <p:nvPicPr>
          <p:cNvPr id="3" name="Picture 2">
            <a:extLst>
              <a:ext uri="{FF2B5EF4-FFF2-40B4-BE49-F238E27FC236}">
                <a16:creationId xmlns:a16="http://schemas.microsoft.com/office/drawing/2014/main" id="{3DA90A06-0556-4841-BDD8-7850E25BBD12}"/>
              </a:ext>
            </a:extLst>
          </p:cNvPr>
          <p:cNvPicPr>
            <a:picLocks noChangeAspect="1"/>
          </p:cNvPicPr>
          <p:nvPr/>
        </p:nvPicPr>
        <p:blipFill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backgroundRemoval t="7580" b="89796" l="9267" r="91867">
                        <a14:foregroundMark x1="19667" y1="36832" x2="19667" y2="36832"/>
                        <a14:foregroundMark x1="21733" y1="32847" x2="16200" y2="31390"/>
                        <a14:foregroundMark x1="16200" y1="31390" x2="11333" y2="35277"/>
                        <a14:foregroundMark x1="11333" y1="35277" x2="9267" y2="42468"/>
                        <a14:foregroundMark x1="9267" y1="42468" x2="12667" y2="48299"/>
                        <a14:foregroundMark x1="12667" y1="48299" x2="19067" y2="49077"/>
                        <a14:foregroundMark x1="19067" y1="49077" x2="24000" y2="44995"/>
                        <a14:foregroundMark x1="24000" y1="44995" x2="22200" y2="36443"/>
                        <a14:foregroundMark x1="22200" y1="36443" x2="22200" y2="36443"/>
                        <a14:foregroundMark x1="87600" y1="33625" x2="81200" y2="34111"/>
                        <a14:foregroundMark x1="81200" y1="34111" x2="77467" y2="41011"/>
                        <a14:foregroundMark x1="77467" y1="41011" x2="77933" y2="48591"/>
                        <a14:foregroundMark x1="77933" y1="48591" x2="83733" y2="50146"/>
                        <a14:foregroundMark x1="83733" y1="50146" x2="88333" y2="43343"/>
                        <a14:foregroundMark x1="88333" y1="43343" x2="88400" y2="39359"/>
                        <a14:foregroundMark x1="90800" y1="75316" x2="87067" y2="70360"/>
                        <a14:foregroundMark x1="87067" y1="70360" x2="81533" y2="69874"/>
                        <a14:foregroundMark x1="81533" y1="69874" x2="78733" y2="75802"/>
                        <a14:foregroundMark x1="78733" y1="75802" x2="78733" y2="82993"/>
                        <a14:foregroundMark x1="78733" y1="82993" x2="81600" y2="89018"/>
                        <a14:foregroundMark x1="81600" y1="89018" x2="86733" y2="84645"/>
                        <a14:foregroundMark x1="86733" y1="84645" x2="89533" y2="79106"/>
                        <a14:foregroundMark x1="56200" y1="74733" x2="53333" y2="68610"/>
                        <a14:foregroundMark x1="53333" y1="68610" x2="47867" y2="67347"/>
                        <a14:foregroundMark x1="47867" y1="67347" x2="42867" y2="71429"/>
                        <a14:foregroundMark x1="42867" y1="71429" x2="42933" y2="82216"/>
                        <a14:foregroundMark x1="42933" y1="82216" x2="48533" y2="85909"/>
                        <a14:foregroundMark x1="48533" y1="85909" x2="53867" y2="82119"/>
                        <a14:foregroundMark x1="53867" y1="82119" x2="58867" y2="72206"/>
                        <a14:foregroundMark x1="21400" y1="78134" x2="19933" y2="70068"/>
                        <a14:foregroundMark x1="19933" y1="70068" x2="14533" y2="69582"/>
                        <a14:foregroundMark x1="14533" y1="69582" x2="14000" y2="78134"/>
                        <a14:foregroundMark x1="14000" y1="78134" x2="17600" y2="83188"/>
                        <a14:foregroundMark x1="17600" y1="83188" x2="21600" y2="79397"/>
                        <a14:foregroundMark x1="89667" y1="40428" x2="85600" y2="33528"/>
                        <a14:foregroundMark x1="85600" y1="33528" x2="79867" y2="34208"/>
                        <a14:foregroundMark x1="79867" y1="34208" x2="77933" y2="41011"/>
                        <a14:foregroundMark x1="77933" y1="41011" x2="78133" y2="48008"/>
                        <a14:foregroundMark x1="78133" y1="48008" x2="84733" y2="49563"/>
                        <a14:foregroundMark x1="75400" y1="40622" x2="81867" y2="27697"/>
                        <a14:foregroundMark x1="81867" y1="27697" x2="83200" y2="27891"/>
                        <a14:foregroundMark x1="89867" y1="37221" x2="89000" y2="44704"/>
                        <a14:foregroundMark x1="89000" y1="44704" x2="86533" y2="47425"/>
                        <a14:foregroundMark x1="78600" y1="28766" x2="73667" y2="41691"/>
                        <a14:foregroundMark x1="73667" y1="41691" x2="74533" y2="49466"/>
                        <a14:foregroundMark x1="74533" y1="49466" x2="79200" y2="53741"/>
                        <a14:foregroundMark x1="79200" y1="53741" x2="84733" y2="54422"/>
                        <a14:foregroundMark x1="84733" y1="54422" x2="89467" y2="51020"/>
                        <a14:foregroundMark x1="89467" y1="51020" x2="91267" y2="38776"/>
                        <a14:foregroundMark x1="91933" y1="13703" x2="91933" y2="13703"/>
                        <a14:foregroundMark x1="89733" y1="10398" x2="89733" y2="10398"/>
                        <a14:foregroundMark x1="81400" y1="12634" x2="81400" y2="12634"/>
                        <a14:foregroundMark x1="78600" y1="14772" x2="78600" y2="14772"/>
                        <a14:foregroundMark x1="76267" y1="11273" x2="76267" y2="11273"/>
                        <a14:foregroundMark x1="64600" y1="15938" x2="64600" y2="15938"/>
                        <a14:foregroundMark x1="58733" y1="10787" x2="58733" y2="10787"/>
                        <a14:foregroundMark x1="53600" y1="10398" x2="53600" y2="10398"/>
                        <a14:foregroundMark x1="64467" y1="10010" x2="64467" y2="10010"/>
                        <a14:foregroundMark x1="46400" y1="20700" x2="46400" y2="20700"/>
                        <a14:foregroundMark x1="31800" y1="13120" x2="31800" y2="13120"/>
                        <a14:foregroundMark x1="28867" y1="10884" x2="28867" y2="10884"/>
                        <a14:foregroundMark x1="19733" y1="13703" x2="19733" y2="13703"/>
                        <a14:foregroundMark x1="18600" y1="9038" x2="18600" y2="7580"/>
                        <a14:foregroundMark x1="12067" y1="10593" x2="12067" y2="10593"/>
                        <a14:foregroundMark x1="14000" y1="17201" x2="14000" y2="17201"/>
                        <a14:foregroundMark x1="24600" y1="17396" x2="24600" y2="17396"/>
                        <a14:foregroundMark x1="12067" y1="17590" x2="12067" y2="17590"/>
                        <a14:foregroundMark x1="49867" y1="18367" x2="49867" y2="18367"/>
                        <a14:foregroundMark x1="49467" y1="16715" x2="49467" y2="16715"/>
                        <a14:foregroundMark x1="44600" y1="16812" x2="44600" y2="16812"/>
                        <a14:foregroundMark x1="42533" y1="16812" x2="44600" y2="16812"/>
                        <a14:foregroundMark x1="71133" y1="17590" x2="73200" y2="17590"/>
                        <a14:foregroundMark x1="76800" y1="11273" x2="76800" y2="11273"/>
                        <a14:foregroundMark x1="76667" y1="9232" x2="76667" y2="9232"/>
                        <a14:foregroundMark x1="91533" y1="17784" x2="86400" y2="17396"/>
                      </a14:backgroundRemoval>
                    </a14:imgEffect>
                  </a14:imgLayer>
                </a14:imgProps>
              </a:ext>
            </a:extLst>
          </a:blip>
          <a:srcRect t="3843" b="76254"/>
          <a:stretch/>
        </p:blipFill>
        <p:spPr>
          <a:xfrm>
            <a:off x="0" y="425669"/>
            <a:ext cx="9144000" cy="1292774"/>
          </a:xfrm>
          <a:prstGeom prst="rect">
            <a:avLst/>
          </a:prstGeom>
        </p:spPr>
      </p:pic>
    </p:spTree>
    <p:extLst>
      <p:ext uri="{BB962C8B-B14F-4D97-AF65-F5344CB8AC3E}">
        <p14:creationId xmlns:p14="http://schemas.microsoft.com/office/powerpoint/2010/main" val="1205125492"/>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dirty="0" err="1">
                <a:solidFill>
                  <a:schemeClr val="accent1">
                    <a:lumMod val="50000"/>
                  </a:schemeClr>
                </a:solidFill>
              </a:rPr>
              <a:t>الآثار</a:t>
            </a:r>
            <a:r>
              <a:rPr dirty="0">
                <a:solidFill>
                  <a:schemeClr val="accent1">
                    <a:lumMod val="50000"/>
                  </a:schemeClr>
                </a:solidFill>
              </a:rPr>
              <a:t> </a:t>
            </a:r>
            <a:r>
              <a:rPr dirty="0" err="1">
                <a:solidFill>
                  <a:schemeClr val="accent1">
                    <a:lumMod val="50000"/>
                  </a:schemeClr>
                </a:solidFill>
              </a:rPr>
              <a:t>النفسية</a:t>
            </a:r>
            <a:r>
              <a:rPr dirty="0">
                <a:solidFill>
                  <a:schemeClr val="accent1">
                    <a:lumMod val="50000"/>
                  </a:schemeClr>
                </a:solidFill>
              </a:rPr>
              <a:t> </a:t>
            </a:r>
            <a:r>
              <a:rPr dirty="0" err="1">
                <a:solidFill>
                  <a:schemeClr val="accent1">
                    <a:lumMod val="50000"/>
                  </a:schemeClr>
                </a:solidFill>
              </a:rPr>
              <a:t>الإيجابية</a:t>
            </a:r>
            <a:r>
              <a:rPr lang="ar-IQ" dirty="0">
                <a:solidFill>
                  <a:schemeClr val="accent1">
                    <a:lumMod val="50000"/>
                  </a:schemeClr>
                </a:solidFill>
              </a:rPr>
              <a:t> لعمل المرأة</a:t>
            </a:r>
            <a:endParaRPr dirty="0">
              <a:solidFill>
                <a:schemeClr val="accent1">
                  <a:lumMod val="50000"/>
                </a:schemeClr>
              </a:solidFill>
            </a:endParaRPr>
          </a:p>
        </p:txBody>
      </p:sp>
      <p:pic>
        <p:nvPicPr>
          <p:cNvPr id="5" name="Picture 4">
            <a:extLst>
              <a:ext uri="{FF2B5EF4-FFF2-40B4-BE49-F238E27FC236}">
                <a16:creationId xmlns:a16="http://schemas.microsoft.com/office/drawing/2014/main" id="{8BAEB5AE-B87B-4734-8445-A1B7B4E0A2D0}"/>
              </a:ext>
            </a:extLst>
          </p:cNvPr>
          <p:cNvPicPr>
            <a:picLocks noChangeAspect="1"/>
          </p:cNvPicPr>
          <p:nvPr/>
        </p:nvPicPr>
        <p:blipFill rotWithShape="1">
          <a:blip r:embed="rId2"/>
          <a:srcRect l="12586" r="12240"/>
          <a:stretch/>
        </p:blipFill>
        <p:spPr>
          <a:xfrm>
            <a:off x="1730828" y="2008415"/>
            <a:ext cx="5682343" cy="4251982"/>
          </a:xfrm>
          <a:prstGeom prst="rect">
            <a:avLst/>
          </a:prstGeom>
          <a:ln>
            <a:noFill/>
          </a:ln>
          <a:effectLst>
            <a:softEdge rad="112500"/>
          </a:effectLst>
        </p:spPr>
      </p:pic>
      <p:graphicFrame>
        <p:nvGraphicFramePr>
          <p:cNvPr id="9" name="Diagram 8">
            <a:extLst>
              <a:ext uri="{FF2B5EF4-FFF2-40B4-BE49-F238E27FC236}">
                <a16:creationId xmlns:a16="http://schemas.microsoft.com/office/drawing/2014/main" id="{898D9A8B-9DDE-4150-9730-94EBDA1B2899}"/>
              </a:ext>
            </a:extLst>
          </p:cNvPr>
          <p:cNvGraphicFramePr/>
          <p:nvPr>
            <p:extLst>
              <p:ext uri="{D42A27DB-BD31-4B8C-83A1-F6EECF244321}">
                <p14:modId xmlns:p14="http://schemas.microsoft.com/office/powerpoint/2010/main" val="3267479396"/>
              </p:ext>
            </p:extLst>
          </p:nvPr>
        </p:nvGraphicFramePr>
        <p:xfrm>
          <a:off x="0" y="849087"/>
          <a:ext cx="9144000" cy="600891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0120" y="0"/>
            <a:ext cx="8229600" cy="1143000"/>
          </a:xfrm>
        </p:spPr>
        <p:txBody>
          <a:bodyPr/>
          <a:lstStyle/>
          <a:p>
            <a:r>
              <a:rPr dirty="0">
                <a:solidFill>
                  <a:schemeClr val="accent1">
                    <a:lumMod val="50000"/>
                  </a:schemeClr>
                </a:solidFill>
              </a:rPr>
              <a:t>التحديات </a:t>
            </a:r>
            <a:r>
              <a:rPr dirty="0" err="1">
                <a:solidFill>
                  <a:schemeClr val="accent1">
                    <a:lumMod val="50000"/>
                  </a:schemeClr>
                </a:solidFill>
              </a:rPr>
              <a:t>الاجتماعية</a:t>
            </a:r>
            <a:endParaRPr dirty="0">
              <a:solidFill>
                <a:schemeClr val="accent1">
                  <a:lumMod val="50000"/>
                </a:schemeClr>
              </a:solidFill>
            </a:endParaRPr>
          </a:p>
        </p:txBody>
      </p:sp>
      <p:graphicFrame>
        <p:nvGraphicFramePr>
          <p:cNvPr id="4" name="Diagram 3">
            <a:extLst>
              <a:ext uri="{FF2B5EF4-FFF2-40B4-BE49-F238E27FC236}">
                <a16:creationId xmlns:a16="http://schemas.microsoft.com/office/drawing/2014/main" id="{E41DF042-5FB3-4ABC-A104-5BCF8CA19DAD}"/>
              </a:ext>
            </a:extLst>
          </p:cNvPr>
          <p:cNvGraphicFramePr/>
          <p:nvPr>
            <p:extLst>
              <p:ext uri="{D42A27DB-BD31-4B8C-83A1-F6EECF244321}">
                <p14:modId xmlns:p14="http://schemas.microsoft.com/office/powerpoint/2010/main" val="2656905953"/>
              </p:ext>
            </p:extLst>
          </p:nvPr>
        </p:nvGraphicFramePr>
        <p:xfrm>
          <a:off x="0" y="1008993"/>
          <a:ext cx="9109841" cy="58490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5810"/>
            <a:ext cx="8229600" cy="923542"/>
          </a:xfrm>
        </p:spPr>
        <p:txBody>
          <a:bodyPr/>
          <a:lstStyle/>
          <a:p>
            <a:r>
              <a:rPr dirty="0"/>
              <a:t>التحديات </a:t>
            </a:r>
            <a:r>
              <a:rPr dirty="0" err="1"/>
              <a:t>العملية</a:t>
            </a:r>
            <a:r>
              <a:rPr dirty="0"/>
              <a:t> والمهنية</a:t>
            </a:r>
          </a:p>
        </p:txBody>
      </p:sp>
      <p:graphicFrame>
        <p:nvGraphicFramePr>
          <p:cNvPr id="4" name="Diagram 3">
            <a:extLst>
              <a:ext uri="{FF2B5EF4-FFF2-40B4-BE49-F238E27FC236}">
                <a16:creationId xmlns:a16="http://schemas.microsoft.com/office/drawing/2014/main" id="{CB64C2C1-C0E7-4A49-8CBB-8953D8978FB9}"/>
              </a:ext>
            </a:extLst>
          </p:cNvPr>
          <p:cNvGraphicFramePr/>
          <p:nvPr>
            <p:extLst>
              <p:ext uri="{D42A27DB-BD31-4B8C-83A1-F6EECF244321}">
                <p14:modId xmlns:p14="http://schemas.microsoft.com/office/powerpoint/2010/main" val="570401668"/>
              </p:ext>
            </p:extLst>
          </p:nvPr>
        </p:nvGraphicFramePr>
        <p:xfrm>
          <a:off x="0" y="1008994"/>
          <a:ext cx="9144000" cy="57908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err="1">
                <a:solidFill>
                  <a:schemeClr val="tx2">
                    <a:lumMod val="50000"/>
                  </a:schemeClr>
                </a:solidFill>
              </a:rPr>
              <a:t>دور</a:t>
            </a:r>
            <a:r>
              <a:rPr dirty="0">
                <a:solidFill>
                  <a:schemeClr val="tx2">
                    <a:lumMod val="50000"/>
                  </a:schemeClr>
                </a:solidFill>
              </a:rPr>
              <a:t> </a:t>
            </a:r>
            <a:r>
              <a:rPr dirty="0" err="1">
                <a:solidFill>
                  <a:schemeClr val="tx2">
                    <a:lumMod val="50000"/>
                  </a:schemeClr>
                </a:solidFill>
              </a:rPr>
              <a:t>المؤسسات</a:t>
            </a:r>
            <a:r>
              <a:rPr dirty="0">
                <a:solidFill>
                  <a:schemeClr val="tx2">
                    <a:lumMod val="50000"/>
                  </a:schemeClr>
                </a:solidFill>
              </a:rPr>
              <a:t> </a:t>
            </a:r>
            <a:r>
              <a:rPr dirty="0" err="1">
                <a:solidFill>
                  <a:schemeClr val="tx2">
                    <a:lumMod val="50000"/>
                  </a:schemeClr>
                </a:solidFill>
              </a:rPr>
              <a:t>والمجتمع</a:t>
            </a:r>
            <a:r>
              <a:rPr dirty="0">
                <a:solidFill>
                  <a:schemeClr val="tx2">
                    <a:lumMod val="50000"/>
                  </a:schemeClr>
                </a:solidFill>
              </a:rPr>
              <a:t> </a:t>
            </a:r>
            <a:r>
              <a:rPr dirty="0" err="1">
                <a:solidFill>
                  <a:schemeClr val="tx2">
                    <a:lumMod val="50000"/>
                  </a:schemeClr>
                </a:solidFill>
              </a:rPr>
              <a:t>المدني</a:t>
            </a:r>
            <a:endParaRPr dirty="0">
              <a:solidFill>
                <a:schemeClr val="tx2">
                  <a:lumMod val="50000"/>
                </a:schemeClr>
              </a:solidFill>
            </a:endParaRPr>
          </a:p>
        </p:txBody>
      </p:sp>
      <p:sp>
        <p:nvSpPr>
          <p:cNvPr id="3" name="Content Placeholder 2"/>
          <p:cNvSpPr>
            <a:spLocks noGrp="1"/>
          </p:cNvSpPr>
          <p:nvPr>
            <p:ph idx="1"/>
          </p:nvPr>
        </p:nvSpPr>
        <p:spPr>
          <a:xfrm>
            <a:off x="457200" y="1600201"/>
            <a:ext cx="8229600" cy="2435771"/>
          </a:xfrm>
        </p:spPr>
        <p:txBody>
          <a:bodyPr>
            <a:noAutofit/>
          </a:bodyPr>
          <a:lstStyle/>
          <a:p>
            <a:pPr algn="r" rtl="1"/>
            <a:r>
              <a:rPr lang="en-US" sz="2800" dirty="0">
                <a:solidFill>
                  <a:schemeClr val="accent1">
                    <a:lumMod val="50000"/>
                  </a:schemeClr>
                </a:solidFill>
                <a:latin typeface="Arial"/>
              </a:rPr>
              <a:t>الموازنة بين العمل وتربية الأبناء تحتاج لدعم من المجتمع والجهات المعنية.</a:t>
            </a:r>
            <a:endParaRPr lang="ar-IQ" sz="2800" b="0" dirty="0">
              <a:solidFill>
                <a:schemeClr val="accent1">
                  <a:lumMod val="50000"/>
                </a:schemeClr>
              </a:solidFill>
              <a:latin typeface="Arial"/>
            </a:endParaRPr>
          </a:p>
          <a:p>
            <a:pPr algn="r" rtl="1"/>
            <a:r>
              <a:rPr lang="ar-IQ" sz="2800" b="0" dirty="0">
                <a:solidFill>
                  <a:schemeClr val="accent1">
                    <a:lumMod val="50000"/>
                  </a:schemeClr>
                </a:solidFill>
                <a:latin typeface="Arial"/>
              </a:rPr>
              <a:t>سن </a:t>
            </a:r>
            <a:r>
              <a:rPr sz="2800" b="0" dirty="0" err="1">
                <a:solidFill>
                  <a:schemeClr val="accent1">
                    <a:lumMod val="50000"/>
                  </a:schemeClr>
                </a:solidFill>
                <a:latin typeface="Arial"/>
              </a:rPr>
              <a:t>قوانين</a:t>
            </a:r>
            <a:r>
              <a:rPr sz="2800" b="0" dirty="0">
                <a:solidFill>
                  <a:schemeClr val="accent1">
                    <a:lumMod val="50000"/>
                  </a:schemeClr>
                </a:solidFill>
                <a:latin typeface="Arial"/>
              </a:rPr>
              <a:t> </a:t>
            </a:r>
            <a:r>
              <a:rPr sz="2800" b="0" dirty="0" err="1">
                <a:solidFill>
                  <a:schemeClr val="accent1">
                    <a:lumMod val="50000"/>
                  </a:schemeClr>
                </a:solidFill>
                <a:latin typeface="Arial"/>
              </a:rPr>
              <a:t>داعمة</a:t>
            </a:r>
            <a:r>
              <a:rPr sz="2800" b="0" dirty="0">
                <a:solidFill>
                  <a:schemeClr val="accent1">
                    <a:lumMod val="50000"/>
                  </a:schemeClr>
                </a:solidFill>
                <a:latin typeface="Arial"/>
              </a:rPr>
              <a:t> </a:t>
            </a:r>
            <a:r>
              <a:rPr sz="2800" b="0" dirty="0" err="1">
                <a:solidFill>
                  <a:schemeClr val="accent1">
                    <a:lumMod val="50000"/>
                  </a:schemeClr>
                </a:solidFill>
                <a:latin typeface="Arial"/>
              </a:rPr>
              <a:t>للأمومة</a:t>
            </a:r>
            <a:endParaRPr sz="2800" b="0" dirty="0">
              <a:solidFill>
                <a:schemeClr val="accent1">
                  <a:lumMod val="50000"/>
                </a:schemeClr>
              </a:solidFill>
              <a:latin typeface="Arial"/>
            </a:endParaRPr>
          </a:p>
          <a:p>
            <a:pPr algn="r" rtl="1"/>
            <a:r>
              <a:rPr lang="ar-IQ" sz="2800" b="0" dirty="0">
                <a:solidFill>
                  <a:schemeClr val="accent1">
                    <a:lumMod val="50000"/>
                  </a:schemeClr>
                </a:solidFill>
                <a:latin typeface="Arial"/>
              </a:rPr>
              <a:t>توفير </a:t>
            </a:r>
            <a:r>
              <a:rPr sz="2800" b="0" dirty="0" err="1">
                <a:solidFill>
                  <a:schemeClr val="accent1">
                    <a:lumMod val="50000"/>
                  </a:schemeClr>
                </a:solidFill>
                <a:latin typeface="Arial"/>
              </a:rPr>
              <a:t>خدمات</a:t>
            </a:r>
            <a:r>
              <a:rPr sz="2800" b="0" dirty="0">
                <a:solidFill>
                  <a:schemeClr val="accent1">
                    <a:lumMod val="50000"/>
                  </a:schemeClr>
                </a:solidFill>
                <a:latin typeface="Arial"/>
              </a:rPr>
              <a:t> </a:t>
            </a:r>
            <a:r>
              <a:rPr sz="2800" b="0" dirty="0" err="1">
                <a:solidFill>
                  <a:schemeClr val="accent1">
                    <a:lumMod val="50000"/>
                  </a:schemeClr>
                </a:solidFill>
                <a:latin typeface="Arial"/>
              </a:rPr>
              <a:t>اجتماعية</a:t>
            </a:r>
            <a:r>
              <a:rPr sz="2800" b="0" dirty="0">
                <a:solidFill>
                  <a:schemeClr val="accent1">
                    <a:lumMod val="50000"/>
                  </a:schemeClr>
                </a:solidFill>
                <a:latin typeface="Arial"/>
              </a:rPr>
              <a:t> </a:t>
            </a:r>
            <a:r>
              <a:rPr sz="2800" b="0" dirty="0" err="1">
                <a:solidFill>
                  <a:schemeClr val="accent1">
                    <a:lumMod val="50000"/>
                  </a:schemeClr>
                </a:solidFill>
                <a:latin typeface="Arial"/>
              </a:rPr>
              <a:t>مساندة</a:t>
            </a:r>
            <a:endParaRPr sz="2800" b="0" dirty="0">
              <a:solidFill>
                <a:schemeClr val="accent1">
                  <a:lumMod val="50000"/>
                </a:schemeClr>
              </a:solidFill>
              <a:latin typeface="Arial"/>
            </a:endParaRPr>
          </a:p>
          <a:p>
            <a:pPr algn="r" rtl="1"/>
            <a:r>
              <a:rPr lang="ar-IQ" sz="2800" b="0" dirty="0">
                <a:solidFill>
                  <a:schemeClr val="accent1">
                    <a:lumMod val="50000"/>
                  </a:schemeClr>
                </a:solidFill>
                <a:latin typeface="Arial"/>
              </a:rPr>
              <a:t>نشر </a:t>
            </a:r>
            <a:r>
              <a:rPr sz="2800" b="0" dirty="0" err="1">
                <a:solidFill>
                  <a:schemeClr val="accent1">
                    <a:lumMod val="50000"/>
                  </a:schemeClr>
                </a:solidFill>
                <a:latin typeface="Arial"/>
              </a:rPr>
              <a:t>حملات</a:t>
            </a:r>
            <a:r>
              <a:rPr sz="2800" b="0" dirty="0">
                <a:solidFill>
                  <a:schemeClr val="accent1">
                    <a:lumMod val="50000"/>
                  </a:schemeClr>
                </a:solidFill>
                <a:latin typeface="Arial"/>
              </a:rPr>
              <a:t> </a:t>
            </a:r>
            <a:r>
              <a:rPr sz="2800" b="0" dirty="0" err="1">
                <a:solidFill>
                  <a:schemeClr val="accent1">
                    <a:lumMod val="50000"/>
                  </a:schemeClr>
                </a:solidFill>
                <a:latin typeface="Arial"/>
              </a:rPr>
              <a:t>توعوية</a:t>
            </a:r>
            <a:r>
              <a:rPr sz="2800" b="0" dirty="0">
                <a:solidFill>
                  <a:schemeClr val="accent1">
                    <a:lumMod val="50000"/>
                  </a:schemeClr>
                </a:solidFill>
                <a:latin typeface="Arial"/>
              </a:rPr>
              <a:t> </a:t>
            </a:r>
            <a:r>
              <a:rPr sz="2800" b="0" dirty="0" err="1">
                <a:solidFill>
                  <a:schemeClr val="accent1">
                    <a:lumMod val="50000"/>
                  </a:schemeClr>
                </a:solidFill>
                <a:latin typeface="Arial"/>
              </a:rPr>
              <a:t>لتغيير</a:t>
            </a:r>
            <a:r>
              <a:rPr sz="2800" b="0" dirty="0">
                <a:solidFill>
                  <a:schemeClr val="accent1">
                    <a:lumMod val="50000"/>
                  </a:schemeClr>
                </a:solidFill>
                <a:latin typeface="Arial"/>
              </a:rPr>
              <a:t> </a:t>
            </a:r>
            <a:r>
              <a:rPr sz="2800" b="0" dirty="0" err="1">
                <a:solidFill>
                  <a:schemeClr val="accent1">
                    <a:lumMod val="50000"/>
                  </a:schemeClr>
                </a:solidFill>
                <a:latin typeface="Arial"/>
              </a:rPr>
              <a:t>النظرة</a:t>
            </a:r>
            <a:r>
              <a:rPr sz="2800" b="0" dirty="0">
                <a:solidFill>
                  <a:schemeClr val="accent1">
                    <a:lumMod val="50000"/>
                  </a:schemeClr>
                </a:solidFill>
                <a:latin typeface="Arial"/>
              </a:rPr>
              <a:t> المجتمعية</a:t>
            </a:r>
            <a:endParaRPr lang="ar-IQ" sz="2800" dirty="0">
              <a:solidFill>
                <a:schemeClr val="accent1">
                  <a:lumMod val="50000"/>
                </a:schemeClr>
              </a:solidFill>
              <a:latin typeface="Arial"/>
            </a:endParaRPr>
          </a:p>
        </p:txBody>
      </p:sp>
      <p:pic>
        <p:nvPicPr>
          <p:cNvPr id="6" name="Picture 5">
            <a:extLst>
              <a:ext uri="{FF2B5EF4-FFF2-40B4-BE49-F238E27FC236}">
                <a16:creationId xmlns:a16="http://schemas.microsoft.com/office/drawing/2014/main" id="{CB8D83E6-07BB-4000-AF66-FDEAE2B4B1EC}"/>
              </a:ext>
            </a:extLst>
          </p:cNvPr>
          <p:cNvPicPr>
            <a:picLocks noChangeAspect="1"/>
          </p:cNvPicPr>
          <p:nvPr/>
        </p:nvPicPr>
        <p:blipFill rotWithShape="1">
          <a:blip r:embed="rId2"/>
          <a:srcRect l="20186" r="18012"/>
          <a:stretch/>
        </p:blipFill>
        <p:spPr>
          <a:xfrm>
            <a:off x="0" y="3999932"/>
            <a:ext cx="3137338" cy="2858068"/>
          </a:xfrm>
          <a:prstGeom prst="rect">
            <a:avLst/>
          </a:prstGeom>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BB34AA1F-0247-4875-9E6E-BF7C3141760F}"/>
              </a:ext>
            </a:extLst>
          </p:cNvPr>
          <p:cNvGraphicFramePr/>
          <p:nvPr>
            <p:extLst>
              <p:ext uri="{D42A27DB-BD31-4B8C-83A1-F6EECF244321}">
                <p14:modId xmlns:p14="http://schemas.microsoft.com/office/powerpoint/2010/main" val="645404830"/>
              </p:ext>
            </p:extLst>
          </p:nvPr>
        </p:nvGraphicFramePr>
        <p:xfrm>
          <a:off x="354724" y="804041"/>
          <a:ext cx="8434552" cy="52499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1" name="Picture 10">
            <a:extLst>
              <a:ext uri="{FF2B5EF4-FFF2-40B4-BE49-F238E27FC236}">
                <a16:creationId xmlns:a16="http://schemas.microsoft.com/office/drawing/2014/main" id="{CBD72DC9-952A-4415-80C7-19D0A5617326}"/>
              </a:ext>
            </a:extLst>
          </p:cNvPr>
          <p:cNvPicPr>
            <a:picLocks noChangeAspect="1"/>
          </p:cNvPicPr>
          <p:nvPr/>
        </p:nvPicPr>
        <p:blipFill rotWithShape="1">
          <a:blip r:embed="rId7">
            <a:extLst>
              <a:ext uri="{BEBA8EAE-BF5A-486C-A8C5-ECC9F3942E4B}">
                <a14:imgProps xmlns:a14="http://schemas.microsoft.com/office/drawing/2010/main">
                  <a14:imgLayer r:embed="rId8">
                    <a14:imgEffect>
                      <a14:backgroundRemoval t="9184" b="89286" l="8499" r="90463">
                        <a14:foregroundMark x1="28423" y1="41735" x2="28423" y2="41735"/>
                        <a14:foregroundMark x1="23135" y1="26429" x2="23135" y2="26429"/>
                        <a14:foregroundMark x1="17375" y1="30714" x2="17375" y2="30714"/>
                        <a14:foregroundMark x1="11898" y1="30306" x2="11898" y2="30306"/>
                        <a14:foregroundMark x1="16336" y1="47245" x2="16336" y2="47245"/>
                        <a14:foregroundMark x1="8687" y1="51837" x2="8687" y2="51837"/>
                        <a14:foregroundMark x1="8499" y1="71122" x2="8499" y2="71122"/>
                        <a14:foregroundMark x1="13598" y1="86939" x2="13598" y2="86939"/>
                        <a14:foregroundMark x1="26346" y1="87857" x2="26346" y2="87857"/>
                        <a14:foregroundMark x1="13787" y1="88571" x2="13787" y2="88571"/>
                        <a14:foregroundMark x1="25873" y1="89286" x2="25873" y2="89286"/>
                        <a14:foregroundMark x1="38810" y1="88776" x2="38810" y2="88776"/>
                        <a14:foregroundMark x1="52030" y1="68163" x2="52030" y2="68163"/>
                        <a14:foregroundMark x1="70444" y1="63367" x2="70444" y2="63367"/>
                        <a14:foregroundMark x1="82342" y1="81939" x2="82342" y2="81939"/>
                      </a14:backgroundRemoval>
                    </a14:imgEffect>
                  </a14:imgLayer>
                </a14:imgProps>
              </a:ext>
            </a:extLst>
          </a:blip>
          <a:srcRect l="6162" b="7308"/>
          <a:stretch/>
        </p:blipFill>
        <p:spPr>
          <a:xfrm>
            <a:off x="-1" y="4933805"/>
            <a:ext cx="2105025" cy="1924195"/>
          </a:xfrm>
          <a:prstGeom prst="rect">
            <a:avLst/>
          </a:prstGeom>
        </p:spPr>
      </p:pic>
      <p:pic>
        <p:nvPicPr>
          <p:cNvPr id="12" name="Picture 11">
            <a:extLst>
              <a:ext uri="{FF2B5EF4-FFF2-40B4-BE49-F238E27FC236}">
                <a16:creationId xmlns:a16="http://schemas.microsoft.com/office/drawing/2014/main" id="{0DF31F12-6A5C-42BF-B8CB-BE70D5BCCF68}"/>
              </a:ext>
            </a:extLst>
          </p:cNvPr>
          <p:cNvPicPr>
            <a:picLocks noChangeAspect="1"/>
          </p:cNvPicPr>
          <p:nvPr/>
        </p:nvPicPr>
        <p:blipFill rotWithShape="1">
          <a:blip r:embed="rId7">
            <a:extLst>
              <a:ext uri="{BEBA8EAE-BF5A-486C-A8C5-ECC9F3942E4B}">
                <a14:imgProps xmlns:a14="http://schemas.microsoft.com/office/drawing/2010/main">
                  <a14:imgLayer r:embed="rId8">
                    <a14:imgEffect>
                      <a14:backgroundRemoval t="9184" b="89286" l="8499" r="90463">
                        <a14:foregroundMark x1="28423" y1="41735" x2="28423" y2="41735"/>
                        <a14:foregroundMark x1="23135" y1="26429" x2="23135" y2="26429"/>
                        <a14:foregroundMark x1="17375" y1="30714" x2="17375" y2="30714"/>
                        <a14:foregroundMark x1="11898" y1="30306" x2="11898" y2="30306"/>
                        <a14:foregroundMark x1="16336" y1="47245" x2="16336" y2="47245"/>
                        <a14:foregroundMark x1="8687" y1="51837" x2="8687" y2="51837"/>
                        <a14:foregroundMark x1="8499" y1="71122" x2="8499" y2="71122"/>
                        <a14:foregroundMark x1="13598" y1="86939" x2="13598" y2="86939"/>
                        <a14:foregroundMark x1="26346" y1="87857" x2="26346" y2="87857"/>
                        <a14:foregroundMark x1="13787" y1="88571" x2="13787" y2="88571"/>
                        <a14:foregroundMark x1="25873" y1="89286" x2="25873" y2="89286"/>
                        <a14:foregroundMark x1="38810" y1="88776" x2="38810" y2="88776"/>
                        <a14:foregroundMark x1="52030" y1="68163" x2="52030" y2="68163"/>
                        <a14:foregroundMark x1="70444" y1="63367" x2="70444" y2="63367"/>
                        <a14:foregroundMark x1="82342" y1="81939" x2="82342" y2="81939"/>
                      </a14:backgroundRemoval>
                    </a14:imgEffect>
                  </a14:imgLayer>
                </a14:imgProps>
              </a:ext>
            </a:extLst>
          </a:blip>
          <a:srcRect l="6162" b="7308"/>
          <a:stretch/>
        </p:blipFill>
        <p:spPr>
          <a:xfrm flipH="1">
            <a:off x="7038975" y="4933804"/>
            <a:ext cx="2105025" cy="1924195"/>
          </a:xfrm>
          <a:prstGeom prst="rect">
            <a:avLst/>
          </a:prstGeom>
        </p:spPr>
      </p:pic>
    </p:spTree>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err="1">
                <a:solidFill>
                  <a:schemeClr val="tx2">
                    <a:lumMod val="50000"/>
                  </a:schemeClr>
                </a:solidFill>
              </a:rPr>
              <a:t>إحصائية</a:t>
            </a:r>
            <a:r>
              <a:rPr dirty="0">
                <a:solidFill>
                  <a:schemeClr val="tx2">
                    <a:lumMod val="50000"/>
                  </a:schemeClr>
                </a:solidFill>
              </a:rPr>
              <a:t>: </a:t>
            </a:r>
            <a:r>
              <a:rPr dirty="0" err="1">
                <a:solidFill>
                  <a:schemeClr val="tx2">
                    <a:lumMod val="50000"/>
                  </a:schemeClr>
                </a:solidFill>
              </a:rPr>
              <a:t>نسبة</a:t>
            </a:r>
            <a:r>
              <a:rPr dirty="0">
                <a:solidFill>
                  <a:schemeClr val="tx2">
                    <a:lumMod val="50000"/>
                  </a:schemeClr>
                </a:solidFill>
              </a:rPr>
              <a:t> الأمهات العاملات</a:t>
            </a:r>
          </a:p>
        </p:txBody>
      </p:sp>
      <p:sp>
        <p:nvSpPr>
          <p:cNvPr id="3" name="Content Placeholder 2"/>
          <p:cNvSpPr>
            <a:spLocks noGrp="1"/>
          </p:cNvSpPr>
          <p:nvPr>
            <p:ph idx="1"/>
          </p:nvPr>
        </p:nvSpPr>
        <p:spPr>
          <a:xfrm>
            <a:off x="331076" y="1600200"/>
            <a:ext cx="8355724" cy="4516821"/>
          </a:xfrm>
        </p:spPr>
        <p:txBody>
          <a:bodyPr>
            <a:normAutofit/>
          </a:bodyPr>
          <a:lstStyle/>
          <a:p>
            <a:pPr algn="r" rtl="1"/>
            <a:r>
              <a:rPr lang="ar-IQ" dirty="0">
                <a:solidFill>
                  <a:schemeClr val="accent1">
                    <a:lumMod val="50000"/>
                  </a:schemeClr>
                </a:solidFill>
              </a:rPr>
              <a:t>وفقًا لإحصائيات حديثة لعام 2024، فإن نسبة مشاركة النساء في القوى العاملة في العراق لا تزال منخفضة، حيث تبلغ 25% فقط من إجمالي القوى العاملة في البلاد، بينما تصل نسبة النساء القادرات على العمل ولكن غير العاملات إلى 10% فقط. هذه النسبة تضع العراق في المرتبة الأخيرة عالميًا من حيث مشاركة النساء في سوق العمل. على الرغم من الجهود المبذولة لتحسين حقوق المرأة، لا تزال هناك تحديات وعوائق تمنع العديد من النساء من دخول سوق العمل أو الاستمرار فيه.</a:t>
            </a:r>
            <a:endParaRPr dirty="0">
              <a:solidFill>
                <a:schemeClr val="accent1">
                  <a:lumMod val="50000"/>
                </a:schemeClr>
              </a:solidFill>
            </a:endParaRPr>
          </a:p>
        </p:txBody>
      </p:sp>
      <p:pic>
        <p:nvPicPr>
          <p:cNvPr id="5" name="Picture 4">
            <a:extLst>
              <a:ext uri="{FF2B5EF4-FFF2-40B4-BE49-F238E27FC236}">
                <a16:creationId xmlns:a16="http://schemas.microsoft.com/office/drawing/2014/main" id="{6E3A5455-FE98-4E6E-AD92-2A5B97ABB35B}"/>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9184" b="89286" l="8499" r="90463">
                        <a14:foregroundMark x1="28423" y1="41735" x2="28423" y2="41735"/>
                        <a14:foregroundMark x1="23135" y1="26429" x2="23135" y2="26429"/>
                        <a14:foregroundMark x1="17375" y1="30714" x2="17375" y2="30714"/>
                        <a14:foregroundMark x1="11898" y1="30306" x2="11898" y2="30306"/>
                        <a14:foregroundMark x1="16336" y1="47245" x2="16336" y2="47245"/>
                        <a14:foregroundMark x1="8687" y1="51837" x2="8687" y2="51837"/>
                        <a14:foregroundMark x1="8499" y1="71122" x2="8499" y2="71122"/>
                        <a14:foregroundMark x1="13598" y1="86939" x2="13598" y2="86939"/>
                        <a14:foregroundMark x1="26346" y1="87857" x2="26346" y2="87857"/>
                        <a14:foregroundMark x1="13787" y1="88571" x2="13787" y2="88571"/>
                        <a14:foregroundMark x1="25873" y1="89286" x2="25873" y2="89286"/>
                        <a14:foregroundMark x1="38810" y1="88776" x2="38810" y2="88776"/>
                        <a14:foregroundMark x1="52030" y1="68163" x2="52030" y2="68163"/>
                        <a14:foregroundMark x1="70444" y1="63367" x2="70444" y2="63367"/>
                        <a14:foregroundMark x1="82342" y1="81939" x2="82342" y2="81939"/>
                      </a14:backgroundRemoval>
                    </a14:imgEffect>
                  </a14:imgLayer>
                </a14:imgProps>
              </a:ext>
            </a:extLst>
          </a:blip>
          <a:srcRect l="6162" b="7308"/>
          <a:stretch/>
        </p:blipFill>
        <p:spPr>
          <a:xfrm>
            <a:off x="-1" y="4933805"/>
            <a:ext cx="2105025" cy="1924195"/>
          </a:xfrm>
          <a:prstGeom prst="rect">
            <a:avLst/>
          </a:prstGeom>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7">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63805736-B668-415B-B117-2F509BC3826B}">
  <we:reference id="wa200005566" version="3.0.0.2" store="en-US" storeType="OMEX"/>
  <we:alternateReferences>
    <we:reference id="wa200005566" version="3.0.0.2" store="WA200005566"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467</TotalTime>
  <Words>882</Words>
  <Application>Microsoft Office PowerPoint</Application>
  <PresentationFormat>On-screen Show (4:3)</PresentationFormat>
  <Paragraphs>90</Paragraphs>
  <Slides>17</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PT Sans</vt:lpstr>
      <vt:lpstr>思源黑体-思源黑体-Medium</vt:lpstr>
      <vt:lpstr>Office Theme</vt:lpstr>
      <vt:lpstr>الأمومة والعمل</vt:lpstr>
      <vt:lpstr>PowerPoint Presentation</vt:lpstr>
      <vt:lpstr>PowerPoint Presentation</vt:lpstr>
      <vt:lpstr>مفاهيم أساسية</vt:lpstr>
      <vt:lpstr>PowerPoint Presentation</vt:lpstr>
      <vt:lpstr>التحولات المجتمعية</vt:lpstr>
      <vt:lpstr>الجانب النفسي للأم العاملة</vt:lpstr>
      <vt:lpstr>الجانب النفسي للأم العاملة</vt:lpstr>
      <vt:lpstr>PowerPoint Presentation</vt:lpstr>
      <vt:lpstr>PowerPoint Presentation</vt:lpstr>
      <vt:lpstr>PowerPoint Presentation</vt:lpstr>
      <vt:lpstr>الآثار النفسية الإيجابية لعمل المرأة</vt:lpstr>
      <vt:lpstr>التحديات الاجتماعية</vt:lpstr>
      <vt:lpstr>التحديات العملية والمهنية</vt:lpstr>
      <vt:lpstr>دور المؤسسات والمجتمع المدني</vt:lpstr>
      <vt:lpstr>PowerPoint Presentation</vt:lpstr>
      <vt:lpstr>إحصائية: نسبة الأمهات العاملات</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الأمومة والعمل</dc:title>
  <dc:subject/>
  <dc:creator>DELL 5400</dc:creator>
  <cp:keywords/>
  <dc:description>generated using python-pptx</dc:description>
  <cp:lastModifiedBy>alyaa kareem</cp:lastModifiedBy>
  <cp:revision>61</cp:revision>
  <dcterms:created xsi:type="dcterms:W3CDTF">2013-01-27T09:14:16Z</dcterms:created>
  <dcterms:modified xsi:type="dcterms:W3CDTF">2026-10-12T08:33:23Z</dcterms:modified>
  <cp:category/>
</cp:coreProperties>
</file>