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005" autoAdjust="0"/>
    <p:restoredTop sz="94660"/>
  </p:normalViewPr>
  <p:slideViewPr>
    <p:cSldViewPr snapToGrid="0">
      <p:cViewPr varScale="1">
        <p:scale>
          <a:sx n="81" d="100"/>
          <a:sy n="81" d="100"/>
        </p:scale>
        <p:origin x="75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 te" userId="370cc51c6d9a6aba" providerId="LiveId" clId="{8638F4BD-61AD-4CC7-8615-0F9C682623D1}"/>
    <pc:docChg chg="modSld">
      <pc:chgData name="ali te" userId="370cc51c6d9a6aba" providerId="LiveId" clId="{8638F4BD-61AD-4CC7-8615-0F9C682623D1}" dt="2025-05-10T16:02:57.244" v="1" actId="14100"/>
      <pc:docMkLst>
        <pc:docMk/>
      </pc:docMkLst>
      <pc:sldChg chg="modSp mod">
        <pc:chgData name="ali te" userId="370cc51c6d9a6aba" providerId="LiveId" clId="{8638F4BD-61AD-4CC7-8615-0F9C682623D1}" dt="2025-05-10T16:02:57.244" v="1" actId="14100"/>
        <pc:sldMkLst>
          <pc:docMk/>
          <pc:sldMk cId="2286707687" sldId="258"/>
        </pc:sldMkLst>
        <pc:spChg chg="mod">
          <ac:chgData name="ali te" userId="370cc51c6d9a6aba" providerId="LiveId" clId="{8638F4BD-61AD-4CC7-8615-0F9C682623D1}" dt="2025-05-10T16:02:57.244" v="1" actId="14100"/>
          <ac:spMkLst>
            <pc:docMk/>
            <pc:sldMk cId="2286707687" sldId="258"/>
            <ac:spMk id="3" creationId="{34A3C854-2C2E-C4BF-9C6B-692ACE95843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FA75AFF-B7D7-8856-885D-1BC715FE7D35}"/>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endParaRPr lang="en-US"/>
          </a:p>
        </p:txBody>
      </p:sp>
      <p:sp>
        <p:nvSpPr>
          <p:cNvPr id="3" name="عنوان فرعي 2">
            <a:extLst>
              <a:ext uri="{FF2B5EF4-FFF2-40B4-BE49-F238E27FC236}">
                <a16:creationId xmlns:a16="http://schemas.microsoft.com/office/drawing/2014/main" id="{CCE1CD38-B29D-48E5-01AB-8E5BBBD1BB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en-US"/>
          </a:p>
        </p:txBody>
      </p:sp>
      <p:sp>
        <p:nvSpPr>
          <p:cNvPr id="4" name="عنصر نائب للتاريخ 3">
            <a:extLst>
              <a:ext uri="{FF2B5EF4-FFF2-40B4-BE49-F238E27FC236}">
                <a16:creationId xmlns:a16="http://schemas.microsoft.com/office/drawing/2014/main" id="{C96A1F7B-D515-C033-4695-27F42D58D116}"/>
              </a:ext>
            </a:extLst>
          </p:cNvPr>
          <p:cNvSpPr>
            <a:spLocks noGrp="1"/>
          </p:cNvSpPr>
          <p:nvPr>
            <p:ph type="dt" sz="half" idx="10"/>
          </p:nvPr>
        </p:nvSpPr>
        <p:spPr/>
        <p:txBody>
          <a:bodyPr/>
          <a:lstStyle/>
          <a:p>
            <a:fld id="{8CB377AC-19E0-4A34-BE59-7826D8AB36D8}" type="datetimeFigureOut">
              <a:rPr lang="en-US" smtClean="0"/>
              <a:t>5/10/2025</a:t>
            </a:fld>
            <a:endParaRPr lang="en-US"/>
          </a:p>
        </p:txBody>
      </p:sp>
      <p:sp>
        <p:nvSpPr>
          <p:cNvPr id="5" name="عنصر نائب للتذييل 4">
            <a:extLst>
              <a:ext uri="{FF2B5EF4-FFF2-40B4-BE49-F238E27FC236}">
                <a16:creationId xmlns:a16="http://schemas.microsoft.com/office/drawing/2014/main" id="{206AD129-1272-DEDF-0D21-0218A6C39E4C}"/>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AFE1630B-FFF2-EF60-F2AF-547F25EB3235}"/>
              </a:ext>
            </a:extLst>
          </p:cNvPr>
          <p:cNvSpPr>
            <a:spLocks noGrp="1"/>
          </p:cNvSpPr>
          <p:nvPr>
            <p:ph type="sldNum" sz="quarter" idx="12"/>
          </p:nvPr>
        </p:nvSpPr>
        <p:spPr/>
        <p:txBody>
          <a:bodyPr/>
          <a:lstStyle/>
          <a:p>
            <a:fld id="{7555ED12-4306-42EC-878B-1787FC0A19A1}" type="slidenum">
              <a:rPr lang="en-US" smtClean="0"/>
              <a:t>‹#›</a:t>
            </a:fld>
            <a:endParaRPr lang="en-US"/>
          </a:p>
        </p:txBody>
      </p:sp>
    </p:spTree>
    <p:extLst>
      <p:ext uri="{BB962C8B-B14F-4D97-AF65-F5344CB8AC3E}">
        <p14:creationId xmlns:p14="http://schemas.microsoft.com/office/powerpoint/2010/main" val="3778203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0BF72D4-0FC3-9620-DE99-A54DFB24EA5D}"/>
              </a:ext>
            </a:extLst>
          </p:cNvPr>
          <p:cNvSpPr>
            <a:spLocks noGrp="1"/>
          </p:cNvSpPr>
          <p:nvPr>
            <p:ph type="title"/>
          </p:nvPr>
        </p:nvSpPr>
        <p:spPr/>
        <p:txBody>
          <a:bodyPr/>
          <a:lstStyle/>
          <a:p>
            <a:r>
              <a:rPr lang="ar-SA"/>
              <a:t>انقر لتحرير نمط عنوان الشكل الرئيسي</a:t>
            </a:r>
            <a:endParaRPr lang="en-US"/>
          </a:p>
        </p:txBody>
      </p:sp>
      <p:sp>
        <p:nvSpPr>
          <p:cNvPr id="3" name="عنصر نائب للعنوان العمودي 2">
            <a:extLst>
              <a:ext uri="{FF2B5EF4-FFF2-40B4-BE49-F238E27FC236}">
                <a16:creationId xmlns:a16="http://schemas.microsoft.com/office/drawing/2014/main" id="{55E23F8F-CE70-8913-BA6B-A0CB7ADA217E}"/>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a:extLst>
              <a:ext uri="{FF2B5EF4-FFF2-40B4-BE49-F238E27FC236}">
                <a16:creationId xmlns:a16="http://schemas.microsoft.com/office/drawing/2014/main" id="{E4F41C23-4A87-A3D4-CC06-9D6B01D504F6}"/>
              </a:ext>
            </a:extLst>
          </p:cNvPr>
          <p:cNvSpPr>
            <a:spLocks noGrp="1"/>
          </p:cNvSpPr>
          <p:nvPr>
            <p:ph type="dt" sz="half" idx="10"/>
          </p:nvPr>
        </p:nvSpPr>
        <p:spPr/>
        <p:txBody>
          <a:bodyPr/>
          <a:lstStyle/>
          <a:p>
            <a:fld id="{8CB377AC-19E0-4A34-BE59-7826D8AB36D8}" type="datetimeFigureOut">
              <a:rPr lang="en-US" smtClean="0"/>
              <a:t>5/10/2025</a:t>
            </a:fld>
            <a:endParaRPr lang="en-US"/>
          </a:p>
        </p:txBody>
      </p:sp>
      <p:sp>
        <p:nvSpPr>
          <p:cNvPr id="5" name="عنصر نائب للتذييل 4">
            <a:extLst>
              <a:ext uri="{FF2B5EF4-FFF2-40B4-BE49-F238E27FC236}">
                <a16:creationId xmlns:a16="http://schemas.microsoft.com/office/drawing/2014/main" id="{3A585E87-303D-9FA3-FCA3-4A5347503B79}"/>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CAC0EE7E-5C5D-9823-614C-0E91AD6023DC}"/>
              </a:ext>
            </a:extLst>
          </p:cNvPr>
          <p:cNvSpPr>
            <a:spLocks noGrp="1"/>
          </p:cNvSpPr>
          <p:nvPr>
            <p:ph type="sldNum" sz="quarter" idx="12"/>
          </p:nvPr>
        </p:nvSpPr>
        <p:spPr/>
        <p:txBody>
          <a:bodyPr/>
          <a:lstStyle/>
          <a:p>
            <a:fld id="{7555ED12-4306-42EC-878B-1787FC0A19A1}" type="slidenum">
              <a:rPr lang="en-US" smtClean="0"/>
              <a:t>‹#›</a:t>
            </a:fld>
            <a:endParaRPr lang="en-US"/>
          </a:p>
        </p:txBody>
      </p:sp>
    </p:spTree>
    <p:extLst>
      <p:ext uri="{BB962C8B-B14F-4D97-AF65-F5344CB8AC3E}">
        <p14:creationId xmlns:p14="http://schemas.microsoft.com/office/powerpoint/2010/main" val="3061089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7121A50D-6000-2955-1DD4-7D2A32E49A65}"/>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endParaRPr lang="en-US"/>
          </a:p>
        </p:txBody>
      </p:sp>
      <p:sp>
        <p:nvSpPr>
          <p:cNvPr id="3" name="عنصر نائب للعنوان العمودي 2">
            <a:extLst>
              <a:ext uri="{FF2B5EF4-FFF2-40B4-BE49-F238E27FC236}">
                <a16:creationId xmlns:a16="http://schemas.microsoft.com/office/drawing/2014/main" id="{D0D07352-C4AD-024E-727B-42F2245DC23C}"/>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a:extLst>
              <a:ext uri="{FF2B5EF4-FFF2-40B4-BE49-F238E27FC236}">
                <a16:creationId xmlns:a16="http://schemas.microsoft.com/office/drawing/2014/main" id="{3EE488FE-4F0C-0220-B53A-B10AC897FBA8}"/>
              </a:ext>
            </a:extLst>
          </p:cNvPr>
          <p:cNvSpPr>
            <a:spLocks noGrp="1"/>
          </p:cNvSpPr>
          <p:nvPr>
            <p:ph type="dt" sz="half" idx="10"/>
          </p:nvPr>
        </p:nvSpPr>
        <p:spPr/>
        <p:txBody>
          <a:bodyPr/>
          <a:lstStyle/>
          <a:p>
            <a:fld id="{8CB377AC-19E0-4A34-BE59-7826D8AB36D8}" type="datetimeFigureOut">
              <a:rPr lang="en-US" smtClean="0"/>
              <a:t>5/10/2025</a:t>
            </a:fld>
            <a:endParaRPr lang="en-US"/>
          </a:p>
        </p:txBody>
      </p:sp>
      <p:sp>
        <p:nvSpPr>
          <p:cNvPr id="5" name="عنصر نائب للتذييل 4">
            <a:extLst>
              <a:ext uri="{FF2B5EF4-FFF2-40B4-BE49-F238E27FC236}">
                <a16:creationId xmlns:a16="http://schemas.microsoft.com/office/drawing/2014/main" id="{886BDAC8-8AB8-F063-2E1C-F26B385A7D65}"/>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C6490E71-F543-FA25-65F8-FCFC7D35BA61}"/>
              </a:ext>
            </a:extLst>
          </p:cNvPr>
          <p:cNvSpPr>
            <a:spLocks noGrp="1"/>
          </p:cNvSpPr>
          <p:nvPr>
            <p:ph type="sldNum" sz="quarter" idx="12"/>
          </p:nvPr>
        </p:nvSpPr>
        <p:spPr/>
        <p:txBody>
          <a:bodyPr/>
          <a:lstStyle/>
          <a:p>
            <a:fld id="{7555ED12-4306-42EC-878B-1787FC0A19A1}" type="slidenum">
              <a:rPr lang="en-US" smtClean="0"/>
              <a:t>‹#›</a:t>
            </a:fld>
            <a:endParaRPr lang="en-US"/>
          </a:p>
        </p:txBody>
      </p:sp>
    </p:spTree>
    <p:extLst>
      <p:ext uri="{BB962C8B-B14F-4D97-AF65-F5344CB8AC3E}">
        <p14:creationId xmlns:p14="http://schemas.microsoft.com/office/powerpoint/2010/main" val="499884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AF48A75-E2D2-EA16-8FB1-5783D372F8B5}"/>
              </a:ext>
            </a:extLst>
          </p:cNvPr>
          <p:cNvSpPr>
            <a:spLocks noGrp="1"/>
          </p:cNvSpPr>
          <p:nvPr>
            <p:ph type="title"/>
          </p:nvPr>
        </p:nvSpPr>
        <p:spPr/>
        <p:txBody>
          <a:bodyPr/>
          <a:lstStyle/>
          <a:p>
            <a:r>
              <a:rPr lang="ar-SA"/>
              <a:t>انقر لتحرير نمط عنوان الشكل الرئيسي</a:t>
            </a:r>
            <a:endParaRPr lang="en-US"/>
          </a:p>
        </p:txBody>
      </p:sp>
      <p:sp>
        <p:nvSpPr>
          <p:cNvPr id="3" name="عنصر نائب للمحتوى 2">
            <a:extLst>
              <a:ext uri="{FF2B5EF4-FFF2-40B4-BE49-F238E27FC236}">
                <a16:creationId xmlns:a16="http://schemas.microsoft.com/office/drawing/2014/main" id="{BF8CD630-9F4E-0370-B6AD-F315FE36B2B4}"/>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a:extLst>
              <a:ext uri="{FF2B5EF4-FFF2-40B4-BE49-F238E27FC236}">
                <a16:creationId xmlns:a16="http://schemas.microsoft.com/office/drawing/2014/main" id="{C08B4296-1A15-E09B-C942-01E9BFBD1095}"/>
              </a:ext>
            </a:extLst>
          </p:cNvPr>
          <p:cNvSpPr>
            <a:spLocks noGrp="1"/>
          </p:cNvSpPr>
          <p:nvPr>
            <p:ph type="dt" sz="half" idx="10"/>
          </p:nvPr>
        </p:nvSpPr>
        <p:spPr/>
        <p:txBody>
          <a:bodyPr/>
          <a:lstStyle/>
          <a:p>
            <a:fld id="{8CB377AC-19E0-4A34-BE59-7826D8AB36D8}" type="datetimeFigureOut">
              <a:rPr lang="en-US" smtClean="0"/>
              <a:t>5/10/2025</a:t>
            </a:fld>
            <a:endParaRPr lang="en-US"/>
          </a:p>
        </p:txBody>
      </p:sp>
      <p:sp>
        <p:nvSpPr>
          <p:cNvPr id="5" name="عنصر نائب للتذييل 4">
            <a:extLst>
              <a:ext uri="{FF2B5EF4-FFF2-40B4-BE49-F238E27FC236}">
                <a16:creationId xmlns:a16="http://schemas.microsoft.com/office/drawing/2014/main" id="{2D043233-6D07-A559-FEBF-56A0DFE00A3A}"/>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555AC757-024C-BCF7-8D36-DF7090FDC0C9}"/>
              </a:ext>
            </a:extLst>
          </p:cNvPr>
          <p:cNvSpPr>
            <a:spLocks noGrp="1"/>
          </p:cNvSpPr>
          <p:nvPr>
            <p:ph type="sldNum" sz="quarter" idx="12"/>
          </p:nvPr>
        </p:nvSpPr>
        <p:spPr/>
        <p:txBody>
          <a:bodyPr/>
          <a:lstStyle/>
          <a:p>
            <a:fld id="{7555ED12-4306-42EC-878B-1787FC0A19A1}" type="slidenum">
              <a:rPr lang="en-US" smtClean="0"/>
              <a:t>‹#›</a:t>
            </a:fld>
            <a:endParaRPr lang="en-US"/>
          </a:p>
        </p:txBody>
      </p:sp>
    </p:spTree>
    <p:extLst>
      <p:ext uri="{BB962C8B-B14F-4D97-AF65-F5344CB8AC3E}">
        <p14:creationId xmlns:p14="http://schemas.microsoft.com/office/powerpoint/2010/main" val="3490972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C235B51-DB78-0328-6EE5-2A7A0866DAE8}"/>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endParaRPr lang="en-US"/>
          </a:p>
        </p:txBody>
      </p:sp>
      <p:sp>
        <p:nvSpPr>
          <p:cNvPr id="3" name="عنصر نائب للنص 2">
            <a:extLst>
              <a:ext uri="{FF2B5EF4-FFF2-40B4-BE49-F238E27FC236}">
                <a16:creationId xmlns:a16="http://schemas.microsoft.com/office/drawing/2014/main" id="{FF3DEB11-8066-DA48-9CEC-1E1186DE8F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6EA61D69-3711-0069-AA93-66390756278A}"/>
              </a:ext>
            </a:extLst>
          </p:cNvPr>
          <p:cNvSpPr>
            <a:spLocks noGrp="1"/>
          </p:cNvSpPr>
          <p:nvPr>
            <p:ph type="dt" sz="half" idx="10"/>
          </p:nvPr>
        </p:nvSpPr>
        <p:spPr/>
        <p:txBody>
          <a:bodyPr/>
          <a:lstStyle/>
          <a:p>
            <a:fld id="{8CB377AC-19E0-4A34-BE59-7826D8AB36D8}" type="datetimeFigureOut">
              <a:rPr lang="en-US" smtClean="0"/>
              <a:t>5/10/2025</a:t>
            </a:fld>
            <a:endParaRPr lang="en-US"/>
          </a:p>
        </p:txBody>
      </p:sp>
      <p:sp>
        <p:nvSpPr>
          <p:cNvPr id="5" name="عنصر نائب للتذييل 4">
            <a:extLst>
              <a:ext uri="{FF2B5EF4-FFF2-40B4-BE49-F238E27FC236}">
                <a16:creationId xmlns:a16="http://schemas.microsoft.com/office/drawing/2014/main" id="{7401834A-C28A-96D0-CC05-832C25FD606B}"/>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86609588-CF24-2D51-1740-8BFBFB7F5028}"/>
              </a:ext>
            </a:extLst>
          </p:cNvPr>
          <p:cNvSpPr>
            <a:spLocks noGrp="1"/>
          </p:cNvSpPr>
          <p:nvPr>
            <p:ph type="sldNum" sz="quarter" idx="12"/>
          </p:nvPr>
        </p:nvSpPr>
        <p:spPr/>
        <p:txBody>
          <a:bodyPr/>
          <a:lstStyle/>
          <a:p>
            <a:fld id="{7555ED12-4306-42EC-878B-1787FC0A19A1}" type="slidenum">
              <a:rPr lang="en-US" smtClean="0"/>
              <a:t>‹#›</a:t>
            </a:fld>
            <a:endParaRPr lang="en-US"/>
          </a:p>
        </p:txBody>
      </p:sp>
    </p:spTree>
    <p:extLst>
      <p:ext uri="{BB962C8B-B14F-4D97-AF65-F5344CB8AC3E}">
        <p14:creationId xmlns:p14="http://schemas.microsoft.com/office/powerpoint/2010/main" val="1059700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63B63F8-5DF6-7640-3C8F-E90D18285EF6}"/>
              </a:ext>
            </a:extLst>
          </p:cNvPr>
          <p:cNvSpPr>
            <a:spLocks noGrp="1"/>
          </p:cNvSpPr>
          <p:nvPr>
            <p:ph type="title"/>
          </p:nvPr>
        </p:nvSpPr>
        <p:spPr/>
        <p:txBody>
          <a:bodyPr/>
          <a:lstStyle/>
          <a:p>
            <a:r>
              <a:rPr lang="ar-SA"/>
              <a:t>انقر لتحرير نمط عنوان الشكل الرئيسي</a:t>
            </a:r>
            <a:endParaRPr lang="en-US"/>
          </a:p>
        </p:txBody>
      </p:sp>
      <p:sp>
        <p:nvSpPr>
          <p:cNvPr id="3" name="عنصر نائب للمحتوى 2">
            <a:extLst>
              <a:ext uri="{FF2B5EF4-FFF2-40B4-BE49-F238E27FC236}">
                <a16:creationId xmlns:a16="http://schemas.microsoft.com/office/drawing/2014/main" id="{34755C82-827F-8789-DB78-8B6F9E9612FB}"/>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محتوى 3">
            <a:extLst>
              <a:ext uri="{FF2B5EF4-FFF2-40B4-BE49-F238E27FC236}">
                <a16:creationId xmlns:a16="http://schemas.microsoft.com/office/drawing/2014/main" id="{C9D047F3-1B36-8E01-EB24-8F233079B816}"/>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4">
            <a:extLst>
              <a:ext uri="{FF2B5EF4-FFF2-40B4-BE49-F238E27FC236}">
                <a16:creationId xmlns:a16="http://schemas.microsoft.com/office/drawing/2014/main" id="{84C7952F-EE40-F9BB-69B0-EA59F8C4407B}"/>
              </a:ext>
            </a:extLst>
          </p:cNvPr>
          <p:cNvSpPr>
            <a:spLocks noGrp="1"/>
          </p:cNvSpPr>
          <p:nvPr>
            <p:ph type="dt" sz="half" idx="10"/>
          </p:nvPr>
        </p:nvSpPr>
        <p:spPr/>
        <p:txBody>
          <a:bodyPr/>
          <a:lstStyle/>
          <a:p>
            <a:fld id="{8CB377AC-19E0-4A34-BE59-7826D8AB36D8}" type="datetimeFigureOut">
              <a:rPr lang="en-US" smtClean="0"/>
              <a:t>5/10/2025</a:t>
            </a:fld>
            <a:endParaRPr lang="en-US"/>
          </a:p>
        </p:txBody>
      </p:sp>
      <p:sp>
        <p:nvSpPr>
          <p:cNvPr id="6" name="عنصر نائب للتذييل 5">
            <a:extLst>
              <a:ext uri="{FF2B5EF4-FFF2-40B4-BE49-F238E27FC236}">
                <a16:creationId xmlns:a16="http://schemas.microsoft.com/office/drawing/2014/main" id="{F5FC7FBC-5EA5-75BC-A26C-0EE3B2CB7958}"/>
              </a:ext>
            </a:extLst>
          </p:cNvPr>
          <p:cNvSpPr>
            <a:spLocks noGrp="1"/>
          </p:cNvSpPr>
          <p:nvPr>
            <p:ph type="ftr" sz="quarter" idx="11"/>
          </p:nvPr>
        </p:nvSpPr>
        <p:spPr/>
        <p:txBody>
          <a:bodyPr/>
          <a:lstStyle/>
          <a:p>
            <a:endParaRPr lang="en-US"/>
          </a:p>
        </p:txBody>
      </p:sp>
      <p:sp>
        <p:nvSpPr>
          <p:cNvPr id="7" name="عنصر نائب لرقم الشريحة 6">
            <a:extLst>
              <a:ext uri="{FF2B5EF4-FFF2-40B4-BE49-F238E27FC236}">
                <a16:creationId xmlns:a16="http://schemas.microsoft.com/office/drawing/2014/main" id="{95E7805C-E3A2-5BA0-1E7B-E241BB33D9B0}"/>
              </a:ext>
            </a:extLst>
          </p:cNvPr>
          <p:cNvSpPr>
            <a:spLocks noGrp="1"/>
          </p:cNvSpPr>
          <p:nvPr>
            <p:ph type="sldNum" sz="quarter" idx="12"/>
          </p:nvPr>
        </p:nvSpPr>
        <p:spPr/>
        <p:txBody>
          <a:bodyPr/>
          <a:lstStyle/>
          <a:p>
            <a:fld id="{7555ED12-4306-42EC-878B-1787FC0A19A1}" type="slidenum">
              <a:rPr lang="en-US" smtClean="0"/>
              <a:t>‹#›</a:t>
            </a:fld>
            <a:endParaRPr lang="en-US"/>
          </a:p>
        </p:txBody>
      </p:sp>
    </p:spTree>
    <p:extLst>
      <p:ext uri="{BB962C8B-B14F-4D97-AF65-F5344CB8AC3E}">
        <p14:creationId xmlns:p14="http://schemas.microsoft.com/office/powerpoint/2010/main" val="2050988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34ED1E9-3B3E-B073-5E6D-EB640CC5725E}"/>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endParaRPr lang="en-US"/>
          </a:p>
        </p:txBody>
      </p:sp>
      <p:sp>
        <p:nvSpPr>
          <p:cNvPr id="3" name="عنصر نائب للنص 2">
            <a:extLst>
              <a:ext uri="{FF2B5EF4-FFF2-40B4-BE49-F238E27FC236}">
                <a16:creationId xmlns:a16="http://schemas.microsoft.com/office/drawing/2014/main" id="{3194CA3F-F91F-52D8-4CDC-57D5789599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AD865485-E4BF-2AFA-D3AB-2736D9220D60}"/>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نص 4">
            <a:extLst>
              <a:ext uri="{FF2B5EF4-FFF2-40B4-BE49-F238E27FC236}">
                <a16:creationId xmlns:a16="http://schemas.microsoft.com/office/drawing/2014/main" id="{E12FBA42-2F6F-5726-07B1-2965F53888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ABCA5361-DB64-6B15-9A61-1A83BEC0A3F0}"/>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عنصر نائب للتاريخ 6">
            <a:extLst>
              <a:ext uri="{FF2B5EF4-FFF2-40B4-BE49-F238E27FC236}">
                <a16:creationId xmlns:a16="http://schemas.microsoft.com/office/drawing/2014/main" id="{793D9A4C-254A-095F-B489-A76ED5FCEE53}"/>
              </a:ext>
            </a:extLst>
          </p:cNvPr>
          <p:cNvSpPr>
            <a:spLocks noGrp="1"/>
          </p:cNvSpPr>
          <p:nvPr>
            <p:ph type="dt" sz="half" idx="10"/>
          </p:nvPr>
        </p:nvSpPr>
        <p:spPr/>
        <p:txBody>
          <a:bodyPr/>
          <a:lstStyle/>
          <a:p>
            <a:fld id="{8CB377AC-19E0-4A34-BE59-7826D8AB36D8}" type="datetimeFigureOut">
              <a:rPr lang="en-US" smtClean="0"/>
              <a:t>5/10/2025</a:t>
            </a:fld>
            <a:endParaRPr lang="en-US"/>
          </a:p>
        </p:txBody>
      </p:sp>
      <p:sp>
        <p:nvSpPr>
          <p:cNvPr id="8" name="عنصر نائب للتذييل 7">
            <a:extLst>
              <a:ext uri="{FF2B5EF4-FFF2-40B4-BE49-F238E27FC236}">
                <a16:creationId xmlns:a16="http://schemas.microsoft.com/office/drawing/2014/main" id="{727F89F1-4BE3-D4D3-92DB-EB8C17301AFC}"/>
              </a:ext>
            </a:extLst>
          </p:cNvPr>
          <p:cNvSpPr>
            <a:spLocks noGrp="1"/>
          </p:cNvSpPr>
          <p:nvPr>
            <p:ph type="ftr" sz="quarter" idx="11"/>
          </p:nvPr>
        </p:nvSpPr>
        <p:spPr/>
        <p:txBody>
          <a:bodyPr/>
          <a:lstStyle/>
          <a:p>
            <a:endParaRPr lang="en-US"/>
          </a:p>
        </p:txBody>
      </p:sp>
      <p:sp>
        <p:nvSpPr>
          <p:cNvPr id="9" name="عنصر نائب لرقم الشريحة 8">
            <a:extLst>
              <a:ext uri="{FF2B5EF4-FFF2-40B4-BE49-F238E27FC236}">
                <a16:creationId xmlns:a16="http://schemas.microsoft.com/office/drawing/2014/main" id="{B7B0690F-87F5-4837-42DE-EF57D474692F}"/>
              </a:ext>
            </a:extLst>
          </p:cNvPr>
          <p:cNvSpPr>
            <a:spLocks noGrp="1"/>
          </p:cNvSpPr>
          <p:nvPr>
            <p:ph type="sldNum" sz="quarter" idx="12"/>
          </p:nvPr>
        </p:nvSpPr>
        <p:spPr/>
        <p:txBody>
          <a:bodyPr/>
          <a:lstStyle/>
          <a:p>
            <a:fld id="{7555ED12-4306-42EC-878B-1787FC0A19A1}" type="slidenum">
              <a:rPr lang="en-US" smtClean="0"/>
              <a:t>‹#›</a:t>
            </a:fld>
            <a:endParaRPr lang="en-US"/>
          </a:p>
        </p:txBody>
      </p:sp>
    </p:spTree>
    <p:extLst>
      <p:ext uri="{BB962C8B-B14F-4D97-AF65-F5344CB8AC3E}">
        <p14:creationId xmlns:p14="http://schemas.microsoft.com/office/powerpoint/2010/main" val="2727104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DA6D1A1-D2AC-4E46-C9FB-1D540E064E7C}"/>
              </a:ext>
            </a:extLst>
          </p:cNvPr>
          <p:cNvSpPr>
            <a:spLocks noGrp="1"/>
          </p:cNvSpPr>
          <p:nvPr>
            <p:ph type="title"/>
          </p:nvPr>
        </p:nvSpPr>
        <p:spPr/>
        <p:txBody>
          <a:bodyPr/>
          <a:lstStyle/>
          <a:p>
            <a:r>
              <a:rPr lang="ar-SA"/>
              <a:t>انقر لتحرير نمط عنوان الشكل الرئيسي</a:t>
            </a:r>
            <a:endParaRPr lang="en-US"/>
          </a:p>
        </p:txBody>
      </p:sp>
      <p:sp>
        <p:nvSpPr>
          <p:cNvPr id="3" name="عنصر نائب للتاريخ 2">
            <a:extLst>
              <a:ext uri="{FF2B5EF4-FFF2-40B4-BE49-F238E27FC236}">
                <a16:creationId xmlns:a16="http://schemas.microsoft.com/office/drawing/2014/main" id="{969DD626-6FB4-2E9A-C9F7-F1494C7CC0BD}"/>
              </a:ext>
            </a:extLst>
          </p:cNvPr>
          <p:cNvSpPr>
            <a:spLocks noGrp="1"/>
          </p:cNvSpPr>
          <p:nvPr>
            <p:ph type="dt" sz="half" idx="10"/>
          </p:nvPr>
        </p:nvSpPr>
        <p:spPr/>
        <p:txBody>
          <a:bodyPr/>
          <a:lstStyle/>
          <a:p>
            <a:fld id="{8CB377AC-19E0-4A34-BE59-7826D8AB36D8}" type="datetimeFigureOut">
              <a:rPr lang="en-US" smtClean="0"/>
              <a:t>5/10/2025</a:t>
            </a:fld>
            <a:endParaRPr lang="en-US"/>
          </a:p>
        </p:txBody>
      </p:sp>
      <p:sp>
        <p:nvSpPr>
          <p:cNvPr id="4" name="عنصر نائب للتذييل 3">
            <a:extLst>
              <a:ext uri="{FF2B5EF4-FFF2-40B4-BE49-F238E27FC236}">
                <a16:creationId xmlns:a16="http://schemas.microsoft.com/office/drawing/2014/main" id="{DD99C82D-6358-6D6F-FA85-A387EF3B187B}"/>
              </a:ext>
            </a:extLst>
          </p:cNvPr>
          <p:cNvSpPr>
            <a:spLocks noGrp="1"/>
          </p:cNvSpPr>
          <p:nvPr>
            <p:ph type="ftr" sz="quarter" idx="11"/>
          </p:nvPr>
        </p:nvSpPr>
        <p:spPr/>
        <p:txBody>
          <a:bodyPr/>
          <a:lstStyle/>
          <a:p>
            <a:endParaRPr lang="en-US"/>
          </a:p>
        </p:txBody>
      </p:sp>
      <p:sp>
        <p:nvSpPr>
          <p:cNvPr id="5" name="عنصر نائب لرقم الشريحة 4">
            <a:extLst>
              <a:ext uri="{FF2B5EF4-FFF2-40B4-BE49-F238E27FC236}">
                <a16:creationId xmlns:a16="http://schemas.microsoft.com/office/drawing/2014/main" id="{1347D591-4D05-450C-5D59-53EC582B9292}"/>
              </a:ext>
            </a:extLst>
          </p:cNvPr>
          <p:cNvSpPr>
            <a:spLocks noGrp="1"/>
          </p:cNvSpPr>
          <p:nvPr>
            <p:ph type="sldNum" sz="quarter" idx="12"/>
          </p:nvPr>
        </p:nvSpPr>
        <p:spPr/>
        <p:txBody>
          <a:bodyPr/>
          <a:lstStyle/>
          <a:p>
            <a:fld id="{7555ED12-4306-42EC-878B-1787FC0A19A1}" type="slidenum">
              <a:rPr lang="en-US" smtClean="0"/>
              <a:t>‹#›</a:t>
            </a:fld>
            <a:endParaRPr lang="en-US"/>
          </a:p>
        </p:txBody>
      </p:sp>
    </p:spTree>
    <p:extLst>
      <p:ext uri="{BB962C8B-B14F-4D97-AF65-F5344CB8AC3E}">
        <p14:creationId xmlns:p14="http://schemas.microsoft.com/office/powerpoint/2010/main" val="1577866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21D113EC-461E-CDC1-4924-DB7FEF5519BD}"/>
              </a:ext>
            </a:extLst>
          </p:cNvPr>
          <p:cNvSpPr>
            <a:spLocks noGrp="1"/>
          </p:cNvSpPr>
          <p:nvPr>
            <p:ph type="dt" sz="half" idx="10"/>
          </p:nvPr>
        </p:nvSpPr>
        <p:spPr/>
        <p:txBody>
          <a:bodyPr/>
          <a:lstStyle/>
          <a:p>
            <a:fld id="{8CB377AC-19E0-4A34-BE59-7826D8AB36D8}" type="datetimeFigureOut">
              <a:rPr lang="en-US" smtClean="0"/>
              <a:t>5/10/2025</a:t>
            </a:fld>
            <a:endParaRPr lang="en-US"/>
          </a:p>
        </p:txBody>
      </p:sp>
      <p:sp>
        <p:nvSpPr>
          <p:cNvPr id="3" name="عنصر نائب للتذييل 2">
            <a:extLst>
              <a:ext uri="{FF2B5EF4-FFF2-40B4-BE49-F238E27FC236}">
                <a16:creationId xmlns:a16="http://schemas.microsoft.com/office/drawing/2014/main" id="{01937723-5FBC-67DA-3B6B-127EB7B9B817}"/>
              </a:ext>
            </a:extLst>
          </p:cNvPr>
          <p:cNvSpPr>
            <a:spLocks noGrp="1"/>
          </p:cNvSpPr>
          <p:nvPr>
            <p:ph type="ftr" sz="quarter" idx="11"/>
          </p:nvPr>
        </p:nvSpPr>
        <p:spPr/>
        <p:txBody>
          <a:bodyPr/>
          <a:lstStyle/>
          <a:p>
            <a:endParaRPr lang="en-US"/>
          </a:p>
        </p:txBody>
      </p:sp>
      <p:sp>
        <p:nvSpPr>
          <p:cNvPr id="4" name="عنصر نائب لرقم الشريحة 3">
            <a:extLst>
              <a:ext uri="{FF2B5EF4-FFF2-40B4-BE49-F238E27FC236}">
                <a16:creationId xmlns:a16="http://schemas.microsoft.com/office/drawing/2014/main" id="{EA3FD21D-2591-C3C3-7DE8-6E43EE4D9310}"/>
              </a:ext>
            </a:extLst>
          </p:cNvPr>
          <p:cNvSpPr>
            <a:spLocks noGrp="1"/>
          </p:cNvSpPr>
          <p:nvPr>
            <p:ph type="sldNum" sz="quarter" idx="12"/>
          </p:nvPr>
        </p:nvSpPr>
        <p:spPr/>
        <p:txBody>
          <a:bodyPr/>
          <a:lstStyle/>
          <a:p>
            <a:fld id="{7555ED12-4306-42EC-878B-1787FC0A19A1}" type="slidenum">
              <a:rPr lang="en-US" smtClean="0"/>
              <a:t>‹#›</a:t>
            </a:fld>
            <a:endParaRPr lang="en-US"/>
          </a:p>
        </p:txBody>
      </p:sp>
    </p:spTree>
    <p:extLst>
      <p:ext uri="{BB962C8B-B14F-4D97-AF65-F5344CB8AC3E}">
        <p14:creationId xmlns:p14="http://schemas.microsoft.com/office/powerpoint/2010/main" val="2620843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6180F81-228D-4B69-6E50-4D0393BE44C5}"/>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en-US"/>
          </a:p>
        </p:txBody>
      </p:sp>
      <p:sp>
        <p:nvSpPr>
          <p:cNvPr id="3" name="عنصر نائب للمحتوى 2">
            <a:extLst>
              <a:ext uri="{FF2B5EF4-FFF2-40B4-BE49-F238E27FC236}">
                <a16:creationId xmlns:a16="http://schemas.microsoft.com/office/drawing/2014/main" id="{DE9B8D1F-4467-9840-EEEC-777C0BF21A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نص 3">
            <a:extLst>
              <a:ext uri="{FF2B5EF4-FFF2-40B4-BE49-F238E27FC236}">
                <a16:creationId xmlns:a16="http://schemas.microsoft.com/office/drawing/2014/main" id="{4FD92C3D-6C9F-99A1-EC4A-0820B6390E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533959AA-CA83-3F1E-99D0-266E60C8AD43}"/>
              </a:ext>
            </a:extLst>
          </p:cNvPr>
          <p:cNvSpPr>
            <a:spLocks noGrp="1"/>
          </p:cNvSpPr>
          <p:nvPr>
            <p:ph type="dt" sz="half" idx="10"/>
          </p:nvPr>
        </p:nvSpPr>
        <p:spPr/>
        <p:txBody>
          <a:bodyPr/>
          <a:lstStyle/>
          <a:p>
            <a:fld id="{8CB377AC-19E0-4A34-BE59-7826D8AB36D8}" type="datetimeFigureOut">
              <a:rPr lang="en-US" smtClean="0"/>
              <a:t>5/10/2025</a:t>
            </a:fld>
            <a:endParaRPr lang="en-US"/>
          </a:p>
        </p:txBody>
      </p:sp>
      <p:sp>
        <p:nvSpPr>
          <p:cNvPr id="6" name="عنصر نائب للتذييل 5">
            <a:extLst>
              <a:ext uri="{FF2B5EF4-FFF2-40B4-BE49-F238E27FC236}">
                <a16:creationId xmlns:a16="http://schemas.microsoft.com/office/drawing/2014/main" id="{C5EC7708-C0D6-E735-1939-7020999F3BEB}"/>
              </a:ext>
            </a:extLst>
          </p:cNvPr>
          <p:cNvSpPr>
            <a:spLocks noGrp="1"/>
          </p:cNvSpPr>
          <p:nvPr>
            <p:ph type="ftr" sz="quarter" idx="11"/>
          </p:nvPr>
        </p:nvSpPr>
        <p:spPr/>
        <p:txBody>
          <a:bodyPr/>
          <a:lstStyle/>
          <a:p>
            <a:endParaRPr lang="en-US"/>
          </a:p>
        </p:txBody>
      </p:sp>
      <p:sp>
        <p:nvSpPr>
          <p:cNvPr id="7" name="عنصر نائب لرقم الشريحة 6">
            <a:extLst>
              <a:ext uri="{FF2B5EF4-FFF2-40B4-BE49-F238E27FC236}">
                <a16:creationId xmlns:a16="http://schemas.microsoft.com/office/drawing/2014/main" id="{604FFF5D-118D-828F-532F-82B4F1EDE60B}"/>
              </a:ext>
            </a:extLst>
          </p:cNvPr>
          <p:cNvSpPr>
            <a:spLocks noGrp="1"/>
          </p:cNvSpPr>
          <p:nvPr>
            <p:ph type="sldNum" sz="quarter" idx="12"/>
          </p:nvPr>
        </p:nvSpPr>
        <p:spPr/>
        <p:txBody>
          <a:bodyPr/>
          <a:lstStyle/>
          <a:p>
            <a:fld id="{7555ED12-4306-42EC-878B-1787FC0A19A1}" type="slidenum">
              <a:rPr lang="en-US" smtClean="0"/>
              <a:t>‹#›</a:t>
            </a:fld>
            <a:endParaRPr lang="en-US"/>
          </a:p>
        </p:txBody>
      </p:sp>
    </p:spTree>
    <p:extLst>
      <p:ext uri="{BB962C8B-B14F-4D97-AF65-F5344CB8AC3E}">
        <p14:creationId xmlns:p14="http://schemas.microsoft.com/office/powerpoint/2010/main" val="357524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E0ED440-6937-20F4-9713-2AC06CCF7490}"/>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en-US"/>
          </a:p>
        </p:txBody>
      </p:sp>
      <p:sp>
        <p:nvSpPr>
          <p:cNvPr id="3" name="عنصر نائب للصورة 2">
            <a:extLst>
              <a:ext uri="{FF2B5EF4-FFF2-40B4-BE49-F238E27FC236}">
                <a16:creationId xmlns:a16="http://schemas.microsoft.com/office/drawing/2014/main" id="{B61B8A7D-9CE2-F932-414F-4DBEBB80FF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a:extLst>
              <a:ext uri="{FF2B5EF4-FFF2-40B4-BE49-F238E27FC236}">
                <a16:creationId xmlns:a16="http://schemas.microsoft.com/office/drawing/2014/main" id="{F2C592A0-2D7F-24AF-56FD-B1A1271E0F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2A2EC2C4-0B24-48DE-4D2F-F3CEC68DDBC4}"/>
              </a:ext>
            </a:extLst>
          </p:cNvPr>
          <p:cNvSpPr>
            <a:spLocks noGrp="1"/>
          </p:cNvSpPr>
          <p:nvPr>
            <p:ph type="dt" sz="half" idx="10"/>
          </p:nvPr>
        </p:nvSpPr>
        <p:spPr/>
        <p:txBody>
          <a:bodyPr/>
          <a:lstStyle/>
          <a:p>
            <a:fld id="{8CB377AC-19E0-4A34-BE59-7826D8AB36D8}" type="datetimeFigureOut">
              <a:rPr lang="en-US" smtClean="0"/>
              <a:t>5/10/2025</a:t>
            </a:fld>
            <a:endParaRPr lang="en-US"/>
          </a:p>
        </p:txBody>
      </p:sp>
      <p:sp>
        <p:nvSpPr>
          <p:cNvPr id="6" name="عنصر نائب للتذييل 5">
            <a:extLst>
              <a:ext uri="{FF2B5EF4-FFF2-40B4-BE49-F238E27FC236}">
                <a16:creationId xmlns:a16="http://schemas.microsoft.com/office/drawing/2014/main" id="{96647DA5-532E-A646-CD34-BA8DF21E00C8}"/>
              </a:ext>
            </a:extLst>
          </p:cNvPr>
          <p:cNvSpPr>
            <a:spLocks noGrp="1"/>
          </p:cNvSpPr>
          <p:nvPr>
            <p:ph type="ftr" sz="quarter" idx="11"/>
          </p:nvPr>
        </p:nvSpPr>
        <p:spPr/>
        <p:txBody>
          <a:bodyPr/>
          <a:lstStyle/>
          <a:p>
            <a:endParaRPr lang="en-US"/>
          </a:p>
        </p:txBody>
      </p:sp>
      <p:sp>
        <p:nvSpPr>
          <p:cNvPr id="7" name="عنصر نائب لرقم الشريحة 6">
            <a:extLst>
              <a:ext uri="{FF2B5EF4-FFF2-40B4-BE49-F238E27FC236}">
                <a16:creationId xmlns:a16="http://schemas.microsoft.com/office/drawing/2014/main" id="{DFA9DEEA-4B81-CDE5-5003-44CB7F5ECB46}"/>
              </a:ext>
            </a:extLst>
          </p:cNvPr>
          <p:cNvSpPr>
            <a:spLocks noGrp="1"/>
          </p:cNvSpPr>
          <p:nvPr>
            <p:ph type="sldNum" sz="quarter" idx="12"/>
          </p:nvPr>
        </p:nvSpPr>
        <p:spPr/>
        <p:txBody>
          <a:bodyPr/>
          <a:lstStyle/>
          <a:p>
            <a:fld id="{7555ED12-4306-42EC-878B-1787FC0A19A1}" type="slidenum">
              <a:rPr lang="en-US" smtClean="0"/>
              <a:t>‹#›</a:t>
            </a:fld>
            <a:endParaRPr lang="en-US"/>
          </a:p>
        </p:txBody>
      </p:sp>
    </p:spTree>
    <p:extLst>
      <p:ext uri="{BB962C8B-B14F-4D97-AF65-F5344CB8AC3E}">
        <p14:creationId xmlns:p14="http://schemas.microsoft.com/office/powerpoint/2010/main" val="3593727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F86C5FEF-CB2B-FE7C-7E1D-4BE5F782CA4E}"/>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endParaRPr lang="en-US"/>
          </a:p>
        </p:txBody>
      </p:sp>
      <p:sp>
        <p:nvSpPr>
          <p:cNvPr id="3" name="عنصر نائب للنص 2">
            <a:extLst>
              <a:ext uri="{FF2B5EF4-FFF2-40B4-BE49-F238E27FC236}">
                <a16:creationId xmlns:a16="http://schemas.microsoft.com/office/drawing/2014/main" id="{7391A4C6-583B-69EB-5A27-8C1EFD776DAA}"/>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a:extLst>
              <a:ext uri="{FF2B5EF4-FFF2-40B4-BE49-F238E27FC236}">
                <a16:creationId xmlns:a16="http://schemas.microsoft.com/office/drawing/2014/main" id="{2D379D04-F533-18BA-7F9F-0456DCF5086E}"/>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CB377AC-19E0-4A34-BE59-7826D8AB36D8}" type="datetimeFigureOut">
              <a:rPr lang="en-US" smtClean="0"/>
              <a:t>5/10/2025</a:t>
            </a:fld>
            <a:endParaRPr lang="en-US"/>
          </a:p>
        </p:txBody>
      </p:sp>
      <p:sp>
        <p:nvSpPr>
          <p:cNvPr id="5" name="عنصر نائب للتذييل 4">
            <a:extLst>
              <a:ext uri="{FF2B5EF4-FFF2-40B4-BE49-F238E27FC236}">
                <a16:creationId xmlns:a16="http://schemas.microsoft.com/office/drawing/2014/main" id="{45127A17-2CDF-58DD-51BC-67B1D7C02D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p>
        </p:txBody>
      </p:sp>
      <p:sp>
        <p:nvSpPr>
          <p:cNvPr id="6" name="عنصر نائب لرقم الشريحة 5">
            <a:extLst>
              <a:ext uri="{FF2B5EF4-FFF2-40B4-BE49-F238E27FC236}">
                <a16:creationId xmlns:a16="http://schemas.microsoft.com/office/drawing/2014/main" id="{327392F9-BB66-F921-D546-F62E60CC1253}"/>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555ED12-4306-42EC-878B-1787FC0A19A1}" type="slidenum">
              <a:rPr lang="en-US" smtClean="0"/>
              <a:t>‹#›</a:t>
            </a:fld>
            <a:endParaRPr lang="en-US"/>
          </a:p>
        </p:txBody>
      </p:sp>
    </p:spTree>
    <p:extLst>
      <p:ext uri="{BB962C8B-B14F-4D97-AF65-F5344CB8AC3E}">
        <p14:creationId xmlns:p14="http://schemas.microsoft.com/office/powerpoint/2010/main" val="1268611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28B0B52-230E-6B35-A0C4-1A62C92B203F}"/>
              </a:ext>
            </a:extLst>
          </p:cNvPr>
          <p:cNvSpPr>
            <a:spLocks noGrp="1"/>
          </p:cNvSpPr>
          <p:nvPr>
            <p:ph type="ctrTitle"/>
          </p:nvPr>
        </p:nvSpPr>
        <p:spPr/>
        <p:txBody>
          <a:bodyPr/>
          <a:lstStyle/>
          <a:p>
            <a:r>
              <a:rPr lang="ar-IQ" dirty="0"/>
              <a:t>الهياكل التنظيمية </a:t>
            </a:r>
            <a:endParaRPr lang="en-US" dirty="0"/>
          </a:p>
        </p:txBody>
      </p:sp>
      <p:sp>
        <p:nvSpPr>
          <p:cNvPr id="3" name="عنوان فرعي 2">
            <a:extLst>
              <a:ext uri="{FF2B5EF4-FFF2-40B4-BE49-F238E27FC236}">
                <a16:creationId xmlns:a16="http://schemas.microsoft.com/office/drawing/2014/main" id="{D682B44F-63D1-EB6F-931D-1ABD9636ADD4}"/>
              </a:ext>
            </a:extLst>
          </p:cNvPr>
          <p:cNvSpPr>
            <a:spLocks noGrp="1"/>
          </p:cNvSpPr>
          <p:nvPr>
            <p:ph type="subTitle" idx="1"/>
          </p:nvPr>
        </p:nvSpPr>
        <p:spPr/>
        <p:txBody>
          <a:bodyPr>
            <a:normAutofit/>
          </a:bodyPr>
          <a:lstStyle/>
          <a:p>
            <a:r>
              <a:rPr lang="ar-IQ" sz="4400" dirty="0"/>
              <a:t>المحاضر </a:t>
            </a:r>
          </a:p>
          <a:p>
            <a:r>
              <a:rPr lang="ar-IQ" sz="4400" dirty="0"/>
              <a:t>م. د اسراء جواد </a:t>
            </a:r>
            <a:endParaRPr lang="en-US" sz="4400" dirty="0"/>
          </a:p>
        </p:txBody>
      </p:sp>
    </p:spTree>
    <p:extLst>
      <p:ext uri="{BB962C8B-B14F-4D97-AF65-F5344CB8AC3E}">
        <p14:creationId xmlns:p14="http://schemas.microsoft.com/office/powerpoint/2010/main" val="353935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FFD404FC-136A-725F-28FE-EF8B7582F32B}"/>
              </a:ext>
            </a:extLst>
          </p:cNvPr>
          <p:cNvSpPr>
            <a:spLocks noGrp="1"/>
          </p:cNvSpPr>
          <p:nvPr>
            <p:ph idx="1"/>
          </p:nvPr>
        </p:nvSpPr>
        <p:spPr>
          <a:xfrm>
            <a:off x="838200" y="100484"/>
            <a:ext cx="10515600" cy="6076479"/>
          </a:xfrm>
        </p:spPr>
        <p:txBody>
          <a:bodyPr>
            <a:normAutofit fontScale="92500" lnSpcReduction="20000"/>
          </a:bodyPr>
          <a:lstStyle/>
          <a:p>
            <a:r>
              <a:rPr lang="ar-IQ" dirty="0"/>
              <a:t>رابعًا: مبادئ تصميم الهيكل التنظيمي</a:t>
            </a:r>
          </a:p>
          <a:p>
            <a:r>
              <a:rPr lang="ar-IQ" dirty="0"/>
              <a:t>1.	التخصص: تقسيم العمل بناءً على المهارات والخبرات.</a:t>
            </a:r>
          </a:p>
          <a:p>
            <a:r>
              <a:rPr lang="ar-IQ" dirty="0"/>
              <a:t>2.	التدرج الهرمي: تحديد مستويات السلطة والإشراف.</a:t>
            </a:r>
          </a:p>
          <a:p>
            <a:r>
              <a:rPr lang="ar-IQ" dirty="0"/>
              <a:t>3.	التنسيق: ضمان تكامل الأنشطة بين الأقسام المختلفة.</a:t>
            </a:r>
          </a:p>
          <a:p>
            <a:r>
              <a:rPr lang="ar-IQ" dirty="0"/>
              <a:t>4.	المرونة: القدرة على التكيف مع التغيرات الداخلية والخارجية.</a:t>
            </a:r>
          </a:p>
          <a:p>
            <a:r>
              <a:rPr lang="ar-IQ" dirty="0"/>
              <a:t>5.	الوضوح: وضوح المهام والمسؤوليات لكل موظف.</a:t>
            </a:r>
          </a:p>
          <a:p>
            <a:r>
              <a:rPr lang="ar-IQ" dirty="0"/>
              <a:t>خامسًا: التحديات في تصميم الهياكل التنظيمية</a:t>
            </a:r>
          </a:p>
          <a:p>
            <a:r>
              <a:rPr lang="ar-IQ" dirty="0"/>
              <a:t>1.	مقاومة التغيير: قد يواجه الموظفون صعوبة في التكيف مع التعديلات الهيكلية.</a:t>
            </a:r>
          </a:p>
          <a:p>
            <a:r>
              <a:rPr lang="ar-IQ" dirty="0"/>
              <a:t>2.	التعقيد الزائد: يؤدي إلى بطء في اتخاذ القرارات وصعوبة التنسيق.</a:t>
            </a:r>
          </a:p>
          <a:p>
            <a:r>
              <a:rPr lang="ar-IQ" dirty="0"/>
              <a:t>3.	عدم التوازن: توزيع غير عادل للموارد أو المهام.</a:t>
            </a:r>
          </a:p>
          <a:p>
            <a:r>
              <a:rPr lang="ar-IQ" dirty="0"/>
              <a:t>4.	التداخل في الصلاحيات: يسبب تضاربًا في المسؤوليات.</a:t>
            </a:r>
          </a:p>
          <a:p>
            <a:r>
              <a:rPr lang="ar-IQ" dirty="0"/>
              <a:t>إن تصميم الهيكل التنظيمي الفعّال هو عملية حيوية لنجاح أي منظمة. يتطلب ذلك دراسة دقيقة للاحتياجات التنظيمية، والبيئة الخارجية، والتوجهات الاستراتيجية. من خلال اختيار الهيكل المناسب وتطبيق أفضل الممارسات، يمكن للمنظمات تعزيز كفاءتها وتحقيق أهدافها بشكل أفضل. ومع ذلك، يجب أن تبقى المنظمات مرنة وقادرة على تعديل هياكلها استجابةً للتغيرات الديناميكية في البيئة المحيطة.</a:t>
            </a:r>
          </a:p>
          <a:p>
            <a:endParaRPr lang="en-US" dirty="0"/>
          </a:p>
        </p:txBody>
      </p:sp>
    </p:spTree>
    <p:extLst>
      <p:ext uri="{BB962C8B-B14F-4D97-AF65-F5344CB8AC3E}">
        <p14:creationId xmlns:p14="http://schemas.microsoft.com/office/powerpoint/2010/main" val="2529216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7C073B68-4C52-103C-FF27-426425EC1EE6}"/>
              </a:ext>
            </a:extLst>
          </p:cNvPr>
          <p:cNvSpPr>
            <a:spLocks noGrp="1"/>
          </p:cNvSpPr>
          <p:nvPr>
            <p:ph idx="1"/>
          </p:nvPr>
        </p:nvSpPr>
        <p:spPr>
          <a:xfrm>
            <a:off x="838200" y="622169"/>
            <a:ext cx="10515600" cy="5554794"/>
          </a:xfrm>
        </p:spPr>
        <p:txBody>
          <a:bodyPr/>
          <a:lstStyle/>
          <a:p>
            <a:r>
              <a:rPr lang="ar-IQ" dirty="0"/>
              <a:t>مفهوم الهيكل التنظيمي</a:t>
            </a:r>
          </a:p>
          <a:p>
            <a:r>
              <a:rPr lang="ar-IQ" dirty="0"/>
              <a:t>الهيكل التنظيمي هو الإطار الذي يحدد كيفية توزيع المهام، والمسؤوليات، والصلاحيات بين الأفراد أو الوحدات المختلفة داخل المنظمة. ويُظهر الهيكل التنظيمي كيفية تفاعل الأفراد فيما بينهم، وطريقة تدفق المعلومات، واتخاذ القرارات داخل المؤسسة. هذا الهيكل يلعب دورًا حاسمًا في تحديد سير العمل داخل المنظمة ويسهم في تحقيق الأهداف التنظيمية بشكل أكثر فعالية.</a:t>
            </a:r>
          </a:p>
          <a:p>
            <a:endParaRPr lang="en-US" dirty="0"/>
          </a:p>
        </p:txBody>
      </p:sp>
    </p:spTree>
    <p:extLst>
      <p:ext uri="{BB962C8B-B14F-4D97-AF65-F5344CB8AC3E}">
        <p14:creationId xmlns:p14="http://schemas.microsoft.com/office/powerpoint/2010/main" val="113998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34A3C854-2C2E-C4BF-9C6B-692ACE958434}"/>
              </a:ext>
            </a:extLst>
          </p:cNvPr>
          <p:cNvSpPr>
            <a:spLocks noGrp="1"/>
          </p:cNvSpPr>
          <p:nvPr>
            <p:ph idx="1"/>
          </p:nvPr>
        </p:nvSpPr>
        <p:spPr>
          <a:xfrm>
            <a:off x="838200" y="556180"/>
            <a:ext cx="10515600" cy="6301819"/>
          </a:xfrm>
        </p:spPr>
        <p:txBody>
          <a:bodyPr>
            <a:normAutofit/>
          </a:bodyPr>
          <a:lstStyle/>
          <a:p>
            <a:pPr marL="0" marR="0" algn="r" rtl="1">
              <a:lnSpc>
                <a:spcPct val="107000"/>
              </a:lnSpc>
              <a:spcAft>
                <a:spcPts val="800"/>
              </a:spcAft>
            </a:pPr>
            <a:r>
              <a:rPr lang="ar-SA" sz="2800" b="1" kern="0" dirty="0">
                <a:effectLst/>
                <a:latin typeface="Calibri" panose="020F0502020204030204" pitchFamily="34" charset="0"/>
                <a:ea typeface="Times New Roman" panose="02020603050405020304" pitchFamily="18" charset="0"/>
                <a:cs typeface="Times New Roman" panose="02020603050405020304" pitchFamily="18" charset="0"/>
              </a:rPr>
              <a:t>ثانيًا: أنواع الهياكل التنظيمية وفوائدها</a:t>
            </a:r>
            <a:endParaRPr lang="en-US" sz="1100" kern="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07000"/>
              </a:lnSpc>
              <a:spcAft>
                <a:spcPts val="800"/>
              </a:spcAft>
              <a:tabLst>
                <a:tab pos="457200" algn="l"/>
              </a:tabLst>
            </a:pPr>
            <a:r>
              <a:rPr lang="ar-SA" sz="2800" b="1" kern="0" dirty="0">
                <a:effectLst/>
                <a:latin typeface="Calibri" panose="020F0502020204030204" pitchFamily="34" charset="0"/>
                <a:ea typeface="Times New Roman" panose="02020603050405020304" pitchFamily="18" charset="0"/>
                <a:cs typeface="Times New Roman" panose="02020603050405020304" pitchFamily="18" charset="0"/>
              </a:rPr>
              <a:t>الهيكل الوظيفي</a:t>
            </a:r>
            <a:r>
              <a:rPr lang="en-US" sz="2800" b="1"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1100" kern="1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07000"/>
              </a:lnSpc>
              <a:spcAft>
                <a:spcPts val="800"/>
              </a:spcAft>
              <a:buSzPts val="1000"/>
              <a:buFont typeface="Courier New" panose="02070309020205020404" pitchFamily="49" charset="0"/>
              <a:buChar char="o"/>
              <a:tabLst>
                <a:tab pos="914400" algn="l"/>
              </a:tabLst>
            </a:pPr>
            <a:r>
              <a:rPr lang="ar-SA" sz="2800" b="1" kern="0" dirty="0">
                <a:effectLst/>
                <a:latin typeface="Calibri" panose="020F0502020204030204" pitchFamily="34" charset="0"/>
                <a:ea typeface="Times New Roman" panose="02020603050405020304" pitchFamily="18" charset="0"/>
                <a:cs typeface="Times New Roman" panose="02020603050405020304" pitchFamily="18" charset="0"/>
              </a:rPr>
              <a:t>الوصف</a:t>
            </a: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ar-SA" sz="2800" kern="0" dirty="0">
                <a:effectLst/>
                <a:latin typeface="Calibri" panose="020F0502020204030204" pitchFamily="34" charset="0"/>
                <a:ea typeface="Times New Roman" panose="02020603050405020304" pitchFamily="18" charset="0"/>
                <a:cs typeface="Times New Roman" panose="02020603050405020304" pitchFamily="18" charset="0"/>
              </a:rPr>
              <a:t>يعتمد على تقسيم المنظمة إلى أقسام بناءً على الوظائف المختلفة، مثل التسويق، الإنتاج، الموارد البشرية</a:t>
            </a: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07000"/>
              </a:lnSpc>
              <a:spcAft>
                <a:spcPts val="800"/>
              </a:spcAft>
              <a:buSzPts val="1000"/>
              <a:buFont typeface="Courier New" panose="02070309020205020404" pitchFamily="49" charset="0"/>
              <a:buChar char="o"/>
              <a:tabLst>
                <a:tab pos="914400" algn="l"/>
              </a:tabLst>
            </a:pPr>
            <a:r>
              <a:rPr lang="ar-SA" sz="2800" b="1" kern="0" dirty="0">
                <a:effectLst/>
                <a:latin typeface="Calibri" panose="020F0502020204030204" pitchFamily="34" charset="0"/>
                <a:ea typeface="Times New Roman" panose="02020603050405020304" pitchFamily="18" charset="0"/>
                <a:cs typeface="Times New Roman" panose="02020603050405020304" pitchFamily="18" charset="0"/>
              </a:rPr>
              <a:t>الفوائد</a:t>
            </a: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gn="r" rtl="1">
              <a:lnSpc>
                <a:spcPct val="107000"/>
              </a:lnSpc>
              <a:spcAft>
                <a:spcPts val="800"/>
              </a:spcAft>
              <a:buSzPts val="1000"/>
              <a:buFont typeface="Wingdings" panose="05000000000000000000" pitchFamily="2" charset="2"/>
              <a:buChar char=""/>
              <a:tabLst>
                <a:tab pos="1371600" algn="l"/>
              </a:tabLst>
            </a:pPr>
            <a:r>
              <a:rPr lang="ar-SA" sz="2800" kern="0" dirty="0">
                <a:effectLst/>
                <a:latin typeface="Calibri" panose="020F0502020204030204" pitchFamily="34" charset="0"/>
                <a:ea typeface="Times New Roman" panose="02020603050405020304" pitchFamily="18" charset="0"/>
                <a:cs typeface="Times New Roman" panose="02020603050405020304" pitchFamily="18" charset="0"/>
              </a:rPr>
              <a:t>تعزيز التخصص والاحترافية في العمل</a:t>
            </a: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1100" kern="100" dirty="0">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gn="r" rtl="1">
              <a:lnSpc>
                <a:spcPct val="107000"/>
              </a:lnSpc>
              <a:spcAft>
                <a:spcPts val="800"/>
              </a:spcAft>
              <a:buSzPts val="1000"/>
              <a:buFont typeface="Wingdings" panose="05000000000000000000" pitchFamily="2" charset="2"/>
              <a:buChar char=""/>
              <a:tabLst>
                <a:tab pos="1371600" algn="l"/>
              </a:tabLst>
            </a:pPr>
            <a:r>
              <a:rPr lang="ar-SA" sz="2800" kern="0" dirty="0">
                <a:effectLst/>
                <a:latin typeface="Calibri" panose="020F0502020204030204" pitchFamily="34" charset="0"/>
                <a:ea typeface="Times New Roman" panose="02020603050405020304" pitchFamily="18" charset="0"/>
                <a:cs typeface="Times New Roman" panose="02020603050405020304" pitchFamily="18" charset="0"/>
              </a:rPr>
              <a:t>توفير وضوح في توزيع المهام والمسؤوليات</a:t>
            </a: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1100" kern="100" dirty="0">
              <a:effectLst/>
              <a:latin typeface="Calibri" panose="020F0502020204030204" pitchFamily="34" charset="0"/>
              <a:ea typeface="Calibri" panose="020F0502020204030204" pitchFamily="34" charset="0"/>
              <a:cs typeface="Arial" panose="020B0604020202020204" pitchFamily="34" charset="0"/>
            </a:endParaRPr>
          </a:p>
          <a:p>
            <a:r>
              <a:rPr lang="ar-SA" sz="2800" kern="0" dirty="0">
                <a:effectLst/>
                <a:ea typeface="Times New Roman" panose="02020603050405020304" pitchFamily="18" charset="0"/>
                <a:cs typeface="Times New Roman" panose="02020603050405020304" pitchFamily="18" charset="0"/>
              </a:rPr>
              <a:t>تحسين الكفاءة التشغيلية داخل كل قسم</a:t>
            </a:r>
            <a:endParaRPr lang="en-US" dirty="0"/>
          </a:p>
        </p:txBody>
      </p:sp>
    </p:spTree>
    <p:extLst>
      <p:ext uri="{BB962C8B-B14F-4D97-AF65-F5344CB8AC3E}">
        <p14:creationId xmlns:p14="http://schemas.microsoft.com/office/powerpoint/2010/main" val="2286707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383648B0-8861-7830-5E15-70D7BF5E3528}"/>
              </a:ext>
            </a:extLst>
          </p:cNvPr>
          <p:cNvSpPr>
            <a:spLocks noGrp="1"/>
          </p:cNvSpPr>
          <p:nvPr>
            <p:ph idx="1"/>
          </p:nvPr>
        </p:nvSpPr>
        <p:spPr>
          <a:xfrm>
            <a:off x="838200" y="433633"/>
            <a:ext cx="10515600" cy="5743330"/>
          </a:xfrm>
        </p:spPr>
        <p:txBody>
          <a:bodyPr>
            <a:normAutofit/>
          </a:bodyPr>
          <a:lstStyle/>
          <a:p>
            <a:r>
              <a:rPr lang="en-US" dirty="0"/>
              <a:t>	</a:t>
            </a:r>
            <a:r>
              <a:rPr lang="ar-IQ" dirty="0"/>
              <a:t>العيوب:</a:t>
            </a:r>
          </a:p>
          <a:p>
            <a:r>
              <a:rPr lang="ar-IQ" dirty="0"/>
              <a:t>قلة التنسيق بين الأقسام.</a:t>
            </a:r>
          </a:p>
          <a:p>
            <a:r>
              <a:rPr lang="ar-IQ" dirty="0"/>
              <a:t>	ضعف التكيف مع التغيرات البيئية السريعة.</a:t>
            </a:r>
          </a:p>
          <a:p>
            <a:r>
              <a:rPr lang="ar-IQ" dirty="0"/>
              <a:t>2.	الهيكل القطاعي </a:t>
            </a:r>
            <a:r>
              <a:rPr lang="en-US" dirty="0"/>
              <a:t>	</a:t>
            </a:r>
            <a:endParaRPr lang="ar-IQ" dirty="0"/>
          </a:p>
          <a:p>
            <a:r>
              <a:rPr lang="ar-IQ" dirty="0"/>
              <a:t>الوصف: يعتمد على تقسيم المنظمة وفقًا للمنتجات أو المناطق الجغرافية أو العملاء.</a:t>
            </a:r>
            <a:r>
              <a:rPr lang="en-US" dirty="0"/>
              <a:t> 	</a:t>
            </a:r>
            <a:r>
              <a:rPr lang="ar-IQ" dirty="0"/>
              <a:t>الفوائد:</a:t>
            </a:r>
          </a:p>
          <a:p>
            <a:r>
              <a:rPr lang="ar-IQ" dirty="0"/>
              <a:t>	تحسين التركيز على متطلبات العملاء أو الأسواق المختلفة.</a:t>
            </a:r>
          </a:p>
          <a:p>
            <a:r>
              <a:rPr lang="ar-IQ" dirty="0"/>
              <a:t>	تعزيز الابتكار من خلال التكيف مع احتياجات محددة.</a:t>
            </a:r>
          </a:p>
          <a:p>
            <a:r>
              <a:rPr lang="ar-IQ" dirty="0"/>
              <a:t>	سهولة تقييم الأداء على مستوى كل قطاع.</a:t>
            </a:r>
          </a:p>
          <a:p>
            <a:endParaRPr lang="en-US" dirty="0"/>
          </a:p>
        </p:txBody>
      </p:sp>
    </p:spTree>
    <p:extLst>
      <p:ext uri="{BB962C8B-B14F-4D97-AF65-F5344CB8AC3E}">
        <p14:creationId xmlns:p14="http://schemas.microsoft.com/office/powerpoint/2010/main" val="1861636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3B5AB285-BF21-FF6D-0C43-05EF313DE8C6}"/>
              </a:ext>
            </a:extLst>
          </p:cNvPr>
          <p:cNvSpPr>
            <a:spLocks noGrp="1"/>
          </p:cNvSpPr>
          <p:nvPr>
            <p:ph idx="1"/>
          </p:nvPr>
        </p:nvSpPr>
        <p:spPr>
          <a:xfrm>
            <a:off x="838200" y="395926"/>
            <a:ext cx="10515600" cy="5781037"/>
          </a:xfrm>
        </p:spPr>
        <p:txBody>
          <a:bodyPr/>
          <a:lstStyle/>
          <a:p>
            <a:pPr marL="742950" marR="0" lvl="1" indent="-285750" algn="r" rtl="1">
              <a:lnSpc>
                <a:spcPct val="107000"/>
              </a:lnSpc>
              <a:spcAft>
                <a:spcPts val="800"/>
              </a:spcAft>
              <a:buSzPts val="1000"/>
              <a:buFont typeface="Courier New" panose="02070309020205020404" pitchFamily="49" charset="0"/>
              <a:buChar char="o"/>
              <a:tabLst>
                <a:tab pos="914400" algn="l"/>
              </a:tabLst>
            </a:pPr>
            <a:r>
              <a:rPr lang="ar-SA" sz="2800" b="1" kern="0" dirty="0">
                <a:effectLst/>
                <a:latin typeface="Calibri" panose="020F0502020204030204" pitchFamily="34" charset="0"/>
                <a:ea typeface="Times New Roman" panose="02020603050405020304" pitchFamily="18" charset="0"/>
                <a:cs typeface="Times New Roman" panose="02020603050405020304" pitchFamily="18" charset="0"/>
              </a:rPr>
              <a:t>العيوب</a:t>
            </a: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gn="r" rtl="1">
              <a:lnSpc>
                <a:spcPct val="107000"/>
              </a:lnSpc>
              <a:spcAft>
                <a:spcPts val="800"/>
              </a:spcAft>
              <a:buSzPts val="1000"/>
              <a:buFont typeface="Wingdings" panose="05000000000000000000" pitchFamily="2" charset="2"/>
              <a:buChar char=""/>
              <a:tabLst>
                <a:tab pos="1371600" algn="l"/>
              </a:tabLst>
            </a:pPr>
            <a:r>
              <a:rPr lang="ar-SA" sz="2800" kern="0" dirty="0">
                <a:effectLst/>
                <a:latin typeface="Calibri" panose="020F0502020204030204" pitchFamily="34" charset="0"/>
                <a:ea typeface="Times New Roman" panose="02020603050405020304" pitchFamily="18" charset="0"/>
                <a:cs typeface="Times New Roman" panose="02020603050405020304" pitchFamily="18" charset="0"/>
              </a:rPr>
              <a:t>تكرار الموارد وارتفاع التكلفة</a:t>
            </a: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1100" kern="100" dirty="0">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gn="r" rtl="1">
              <a:lnSpc>
                <a:spcPct val="107000"/>
              </a:lnSpc>
              <a:spcAft>
                <a:spcPts val="800"/>
              </a:spcAft>
              <a:buSzPts val="1000"/>
              <a:buFont typeface="Wingdings" panose="05000000000000000000" pitchFamily="2" charset="2"/>
              <a:buChar char=""/>
              <a:tabLst>
                <a:tab pos="1371600" algn="l"/>
              </a:tabLst>
            </a:pPr>
            <a:r>
              <a:rPr lang="ar-SA" sz="2800" kern="0" dirty="0">
                <a:effectLst/>
                <a:latin typeface="Calibri" panose="020F0502020204030204" pitchFamily="34" charset="0"/>
                <a:ea typeface="Times New Roman" panose="02020603050405020304" pitchFamily="18" charset="0"/>
                <a:cs typeface="Times New Roman" panose="02020603050405020304" pitchFamily="18" charset="0"/>
              </a:rPr>
              <a:t>ضعف التنسيق بين القطاعات</a:t>
            </a: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1100" kern="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07000"/>
              </a:lnSpc>
              <a:spcAft>
                <a:spcPts val="800"/>
              </a:spcAft>
              <a:tabLst>
                <a:tab pos="457200" algn="l"/>
              </a:tabLst>
            </a:pPr>
            <a:r>
              <a:rPr lang="ar-SA" sz="2800" b="1" kern="0" dirty="0">
                <a:effectLst/>
                <a:latin typeface="Calibri" panose="020F0502020204030204" pitchFamily="34" charset="0"/>
                <a:ea typeface="Times New Roman" panose="02020603050405020304" pitchFamily="18" charset="0"/>
                <a:cs typeface="Times New Roman" panose="02020603050405020304" pitchFamily="18" charset="0"/>
              </a:rPr>
              <a:t>الهيكل </a:t>
            </a:r>
            <a:r>
              <a:rPr lang="ar-SA" sz="2800" b="1" kern="0" dirty="0" err="1">
                <a:effectLst/>
                <a:latin typeface="Calibri" panose="020F0502020204030204" pitchFamily="34" charset="0"/>
                <a:ea typeface="Times New Roman" panose="02020603050405020304" pitchFamily="18" charset="0"/>
                <a:cs typeface="Times New Roman" panose="02020603050405020304" pitchFamily="18" charset="0"/>
              </a:rPr>
              <a:t>المصفوفي</a:t>
            </a:r>
            <a:r>
              <a:rPr lang="en-US" sz="2800" b="1"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1100" kern="1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07000"/>
              </a:lnSpc>
              <a:spcAft>
                <a:spcPts val="800"/>
              </a:spcAft>
              <a:buSzPts val="1000"/>
              <a:buFont typeface="Courier New" panose="02070309020205020404" pitchFamily="49" charset="0"/>
              <a:buChar char="o"/>
              <a:tabLst>
                <a:tab pos="914400" algn="l"/>
              </a:tabLst>
            </a:pPr>
            <a:r>
              <a:rPr lang="ar-SA" sz="2800" b="1" kern="0" dirty="0">
                <a:effectLst/>
                <a:latin typeface="Calibri" panose="020F0502020204030204" pitchFamily="34" charset="0"/>
                <a:ea typeface="Times New Roman" panose="02020603050405020304" pitchFamily="18" charset="0"/>
                <a:cs typeface="Times New Roman" panose="02020603050405020304" pitchFamily="18" charset="0"/>
              </a:rPr>
              <a:t>الوصف</a:t>
            </a: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ar-SA" sz="2800" kern="0" dirty="0">
                <a:effectLst/>
                <a:latin typeface="Calibri" panose="020F0502020204030204" pitchFamily="34" charset="0"/>
                <a:ea typeface="Times New Roman" panose="02020603050405020304" pitchFamily="18" charset="0"/>
                <a:cs typeface="Times New Roman" panose="02020603050405020304" pitchFamily="18" charset="0"/>
              </a:rPr>
              <a:t>يجمع بين الهيكل الوظيفي والقطاعي، بحيث يكون للموظف مشرفان: أحدهما وظيفي والآخر قطاعي</a:t>
            </a: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978075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1E71C99D-9A40-4EAF-3F17-116EB30FE4B9}"/>
              </a:ext>
            </a:extLst>
          </p:cNvPr>
          <p:cNvSpPr>
            <a:spLocks noGrp="1"/>
          </p:cNvSpPr>
          <p:nvPr>
            <p:ph idx="1"/>
          </p:nvPr>
        </p:nvSpPr>
        <p:spPr>
          <a:xfrm>
            <a:off x="838200" y="723481"/>
            <a:ext cx="10515600" cy="5453482"/>
          </a:xfrm>
        </p:spPr>
        <p:txBody>
          <a:bodyPr>
            <a:normAutofit fontScale="92500" lnSpcReduction="20000"/>
          </a:bodyPr>
          <a:lstStyle/>
          <a:p>
            <a:r>
              <a:rPr lang="ar-IQ" dirty="0"/>
              <a:t>الفوائد:</a:t>
            </a:r>
          </a:p>
          <a:p>
            <a:pPr marL="0" indent="0">
              <a:buNone/>
            </a:pPr>
            <a:r>
              <a:rPr lang="ar-IQ" dirty="0"/>
              <a:t>	تعزيز التنسيق بين الوظائف والمشاريع المختلفة.</a:t>
            </a:r>
          </a:p>
          <a:p>
            <a:r>
              <a:rPr lang="ar-IQ" dirty="0"/>
              <a:t>	تحقيق استخدام أمثل للموارد البشرية.</a:t>
            </a:r>
          </a:p>
          <a:p>
            <a:r>
              <a:rPr lang="ar-IQ" dirty="0"/>
              <a:t>	تحسين التعاون بين الأقسام.</a:t>
            </a:r>
          </a:p>
          <a:p>
            <a:r>
              <a:rPr lang="en-US" dirty="0"/>
              <a:t>	</a:t>
            </a:r>
            <a:r>
              <a:rPr lang="ar-IQ" dirty="0"/>
              <a:t>العيوب:</a:t>
            </a:r>
          </a:p>
          <a:p>
            <a:r>
              <a:rPr lang="ar-IQ" dirty="0"/>
              <a:t>	التعقيد وصعوبة الإدارة.</a:t>
            </a:r>
          </a:p>
          <a:p>
            <a:r>
              <a:rPr lang="ar-IQ" dirty="0"/>
              <a:t>	التداخل في الصلاحيات والمسؤوليات.</a:t>
            </a:r>
          </a:p>
          <a:p>
            <a:r>
              <a:rPr lang="ar-IQ" dirty="0"/>
              <a:t>4.	الهيكل الشبكي:</a:t>
            </a:r>
          </a:p>
          <a:p>
            <a:r>
              <a:rPr lang="en-US" dirty="0"/>
              <a:t>	</a:t>
            </a:r>
            <a:r>
              <a:rPr lang="ar-IQ" dirty="0"/>
              <a:t>الوصف: يتمثل في تنظيم العلاقات مع الأطراف الخارجية مثل الموردين والشركاء.</a:t>
            </a:r>
          </a:p>
          <a:p>
            <a:r>
              <a:rPr lang="en-US" dirty="0"/>
              <a:t>	</a:t>
            </a:r>
            <a:r>
              <a:rPr lang="ar-IQ" dirty="0"/>
              <a:t>الفوائد:</a:t>
            </a:r>
          </a:p>
          <a:p>
            <a:r>
              <a:rPr lang="ar-IQ" dirty="0"/>
              <a:t>	مرونة كبيرة في التكيف مع التغيرات.</a:t>
            </a:r>
          </a:p>
          <a:p>
            <a:r>
              <a:rPr lang="ar-IQ" dirty="0"/>
              <a:t>	تقليل التكاليف عن طريق الاستعانة بمصادر خارجية.</a:t>
            </a:r>
          </a:p>
          <a:p>
            <a:r>
              <a:rPr lang="ar-IQ" dirty="0"/>
              <a:t>	تعزيز الابتكار من خلال التعاون مع جهات خارجية.</a:t>
            </a:r>
          </a:p>
          <a:p>
            <a:endParaRPr lang="en-US" dirty="0"/>
          </a:p>
        </p:txBody>
      </p:sp>
    </p:spTree>
    <p:extLst>
      <p:ext uri="{BB962C8B-B14F-4D97-AF65-F5344CB8AC3E}">
        <p14:creationId xmlns:p14="http://schemas.microsoft.com/office/powerpoint/2010/main" val="3367786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9A9C5048-F22D-4424-B9A0-1849406CE6BE}"/>
              </a:ext>
            </a:extLst>
          </p:cNvPr>
          <p:cNvSpPr>
            <a:spLocks noGrp="1"/>
          </p:cNvSpPr>
          <p:nvPr>
            <p:ph idx="1"/>
          </p:nvPr>
        </p:nvSpPr>
        <p:spPr>
          <a:xfrm>
            <a:off x="838200" y="231112"/>
            <a:ext cx="10515600" cy="5945851"/>
          </a:xfrm>
        </p:spPr>
        <p:txBody>
          <a:bodyPr/>
          <a:lstStyle/>
          <a:p>
            <a:pPr marL="742950" marR="0" lvl="1" indent="-285750" algn="r" rtl="1">
              <a:lnSpc>
                <a:spcPct val="107000"/>
              </a:lnSpc>
              <a:spcAft>
                <a:spcPts val="800"/>
              </a:spcAft>
              <a:buSzPts val="1000"/>
              <a:buFont typeface="Courier New" panose="02070309020205020404" pitchFamily="49" charset="0"/>
              <a:buChar char="o"/>
              <a:tabLst>
                <a:tab pos="914400" algn="l"/>
              </a:tabLst>
            </a:pPr>
            <a:r>
              <a:rPr lang="ar-SA" sz="2800" b="1" kern="0" dirty="0">
                <a:effectLst/>
                <a:latin typeface="Calibri" panose="020F0502020204030204" pitchFamily="34" charset="0"/>
                <a:ea typeface="Times New Roman" panose="02020603050405020304" pitchFamily="18" charset="0"/>
                <a:cs typeface="Times New Roman" panose="02020603050405020304" pitchFamily="18" charset="0"/>
              </a:rPr>
              <a:t>العيوب</a:t>
            </a: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gn="r" rtl="1">
              <a:lnSpc>
                <a:spcPct val="107000"/>
              </a:lnSpc>
              <a:spcAft>
                <a:spcPts val="800"/>
              </a:spcAft>
              <a:buSzPts val="1000"/>
              <a:buFont typeface="Wingdings" panose="05000000000000000000" pitchFamily="2" charset="2"/>
              <a:buChar char=""/>
              <a:tabLst>
                <a:tab pos="1371600" algn="l"/>
              </a:tabLst>
            </a:pPr>
            <a:r>
              <a:rPr lang="ar-SA" sz="2800" kern="0" dirty="0">
                <a:effectLst/>
                <a:latin typeface="Calibri" panose="020F0502020204030204" pitchFamily="34" charset="0"/>
                <a:ea typeface="Times New Roman" panose="02020603050405020304" pitchFamily="18" charset="0"/>
                <a:cs typeface="Times New Roman" panose="02020603050405020304" pitchFamily="18" charset="0"/>
              </a:rPr>
              <a:t>ضعف السيطرة على العمليات الخارجية</a:t>
            </a: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1100" kern="100" dirty="0">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gn="r" rtl="1">
              <a:lnSpc>
                <a:spcPct val="107000"/>
              </a:lnSpc>
              <a:spcAft>
                <a:spcPts val="800"/>
              </a:spcAft>
              <a:buSzPts val="1000"/>
              <a:buFont typeface="Wingdings" panose="05000000000000000000" pitchFamily="2" charset="2"/>
              <a:buChar char=""/>
              <a:tabLst>
                <a:tab pos="1371600" algn="l"/>
              </a:tabLst>
            </a:pPr>
            <a:r>
              <a:rPr lang="ar-SA" sz="2800" kern="0" dirty="0">
                <a:effectLst/>
                <a:latin typeface="Calibri" panose="020F0502020204030204" pitchFamily="34" charset="0"/>
                <a:ea typeface="Times New Roman" panose="02020603050405020304" pitchFamily="18" charset="0"/>
                <a:cs typeface="Times New Roman" panose="02020603050405020304" pitchFamily="18" charset="0"/>
              </a:rPr>
              <a:t>احتمال حدوث مشكلات في الجودة أو الالتزام</a:t>
            </a: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1100" kern="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07000"/>
              </a:lnSpc>
              <a:spcAft>
                <a:spcPts val="800"/>
              </a:spcAft>
              <a:tabLst>
                <a:tab pos="457200" algn="l"/>
              </a:tabLst>
            </a:pPr>
            <a:r>
              <a:rPr lang="ar-SA" sz="2800" b="1" kern="0" dirty="0">
                <a:effectLst/>
                <a:latin typeface="Calibri" panose="020F0502020204030204" pitchFamily="34" charset="0"/>
                <a:ea typeface="Times New Roman" panose="02020603050405020304" pitchFamily="18" charset="0"/>
                <a:cs typeface="Times New Roman" panose="02020603050405020304" pitchFamily="18" charset="0"/>
              </a:rPr>
              <a:t>الهيكل المسطح</a:t>
            </a:r>
            <a:r>
              <a:rPr lang="en-US" sz="2800" b="1" kern="0" dirty="0">
                <a:effectLst/>
                <a:latin typeface="Times New Roman" panose="02020603050405020304" pitchFamily="18" charset="0"/>
                <a:ea typeface="Times New Roman" panose="02020603050405020304" pitchFamily="18" charset="0"/>
                <a:cs typeface="Arial" panose="020B0604020202020204" pitchFamily="34" charset="0"/>
              </a:rPr>
              <a:t> (Flat Structure):</a:t>
            </a:r>
            <a:endParaRPr lang="en-US" sz="1100" kern="1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07000"/>
              </a:lnSpc>
              <a:spcAft>
                <a:spcPts val="800"/>
              </a:spcAft>
              <a:buSzPts val="1000"/>
              <a:buFont typeface="Courier New" panose="02070309020205020404" pitchFamily="49" charset="0"/>
              <a:buChar char="o"/>
              <a:tabLst>
                <a:tab pos="914400" algn="l"/>
              </a:tabLst>
            </a:pPr>
            <a:r>
              <a:rPr lang="ar-SA" sz="2800" b="1" kern="0" dirty="0">
                <a:effectLst/>
                <a:latin typeface="Calibri" panose="020F0502020204030204" pitchFamily="34" charset="0"/>
                <a:ea typeface="Times New Roman" panose="02020603050405020304" pitchFamily="18" charset="0"/>
                <a:cs typeface="Times New Roman" panose="02020603050405020304" pitchFamily="18" charset="0"/>
              </a:rPr>
              <a:t>الوصف</a:t>
            </a: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ar-SA" sz="2800" kern="0" dirty="0">
                <a:effectLst/>
                <a:latin typeface="Calibri" panose="020F0502020204030204" pitchFamily="34" charset="0"/>
                <a:ea typeface="Times New Roman" panose="02020603050405020304" pitchFamily="18" charset="0"/>
                <a:cs typeface="Times New Roman" panose="02020603050405020304" pitchFamily="18" charset="0"/>
              </a:rPr>
              <a:t>يتسم بعدد قليل من المستويات الإدارية، مع وجود سلطة أكبر للموظفين</a:t>
            </a: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07000"/>
              </a:lnSpc>
              <a:spcAft>
                <a:spcPts val="800"/>
              </a:spcAft>
              <a:buSzPts val="1000"/>
              <a:buFont typeface="Courier New" panose="02070309020205020404" pitchFamily="49" charset="0"/>
              <a:buChar char="o"/>
              <a:tabLst>
                <a:tab pos="914400" algn="l"/>
              </a:tabLst>
            </a:pPr>
            <a:r>
              <a:rPr lang="ar-SA" sz="2800" b="1" kern="0" dirty="0">
                <a:effectLst/>
                <a:latin typeface="Calibri" panose="020F0502020204030204" pitchFamily="34" charset="0"/>
                <a:ea typeface="Times New Roman" panose="02020603050405020304" pitchFamily="18" charset="0"/>
                <a:cs typeface="Times New Roman" panose="02020603050405020304" pitchFamily="18" charset="0"/>
              </a:rPr>
              <a:t>الفوائد</a:t>
            </a: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gn="r" rtl="1">
              <a:lnSpc>
                <a:spcPct val="107000"/>
              </a:lnSpc>
              <a:spcAft>
                <a:spcPts val="800"/>
              </a:spcAft>
              <a:buSzPts val="1000"/>
              <a:buFont typeface="Wingdings" panose="05000000000000000000" pitchFamily="2" charset="2"/>
              <a:buChar char=""/>
              <a:tabLst>
                <a:tab pos="1371600" algn="l"/>
              </a:tabLst>
            </a:pPr>
            <a:r>
              <a:rPr lang="ar-SA" sz="2800" kern="0" dirty="0">
                <a:effectLst/>
                <a:latin typeface="Calibri" panose="020F0502020204030204" pitchFamily="34" charset="0"/>
                <a:ea typeface="Times New Roman" panose="02020603050405020304" pitchFamily="18" charset="0"/>
                <a:cs typeface="Times New Roman" panose="02020603050405020304" pitchFamily="18" charset="0"/>
              </a:rPr>
              <a:t>تحسين الاتصال وسرعة اتخاذ القرار</a:t>
            </a: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1100" kern="100" dirty="0">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gn="r" rtl="1">
              <a:lnSpc>
                <a:spcPct val="107000"/>
              </a:lnSpc>
              <a:spcAft>
                <a:spcPts val="800"/>
              </a:spcAft>
              <a:buSzPts val="1000"/>
              <a:buFont typeface="Wingdings" panose="05000000000000000000" pitchFamily="2" charset="2"/>
              <a:buChar char=""/>
              <a:tabLst>
                <a:tab pos="1371600" algn="l"/>
              </a:tabLst>
            </a:pPr>
            <a:r>
              <a:rPr lang="ar-SA" sz="2800" kern="0" dirty="0">
                <a:effectLst/>
                <a:latin typeface="Calibri" panose="020F0502020204030204" pitchFamily="34" charset="0"/>
                <a:ea typeface="Times New Roman" panose="02020603050405020304" pitchFamily="18" charset="0"/>
                <a:cs typeface="Times New Roman" panose="02020603050405020304" pitchFamily="18" charset="0"/>
              </a:rPr>
              <a:t>تعزيز الشعور بالمسؤولية لدى الموظفين</a:t>
            </a: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1100" kern="100" dirty="0">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gn="r" rtl="1">
              <a:lnSpc>
                <a:spcPct val="107000"/>
              </a:lnSpc>
              <a:spcAft>
                <a:spcPts val="800"/>
              </a:spcAft>
              <a:buSzPts val="1000"/>
              <a:buFont typeface="Wingdings" panose="05000000000000000000" pitchFamily="2" charset="2"/>
              <a:buChar char=""/>
              <a:tabLst>
                <a:tab pos="1371600" algn="l"/>
              </a:tabLst>
            </a:pPr>
            <a:r>
              <a:rPr lang="ar-SA" sz="2800" kern="0" dirty="0">
                <a:effectLst/>
                <a:latin typeface="Calibri" panose="020F0502020204030204" pitchFamily="34" charset="0"/>
                <a:ea typeface="Times New Roman" panose="02020603050405020304" pitchFamily="18" charset="0"/>
                <a:cs typeface="Times New Roman" panose="02020603050405020304" pitchFamily="18" charset="0"/>
              </a:rPr>
              <a:t>تقليل البيروقراطية</a:t>
            </a: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1100" kern="1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20544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01D7A67E-C507-FD3F-1702-C8EB3347A47F}"/>
              </a:ext>
            </a:extLst>
          </p:cNvPr>
          <p:cNvSpPr>
            <a:spLocks noGrp="1"/>
          </p:cNvSpPr>
          <p:nvPr>
            <p:ph idx="1"/>
          </p:nvPr>
        </p:nvSpPr>
        <p:spPr>
          <a:xfrm>
            <a:off x="838200" y="251209"/>
            <a:ext cx="10515600" cy="5925754"/>
          </a:xfrm>
        </p:spPr>
        <p:txBody>
          <a:bodyPr>
            <a:normAutofit lnSpcReduction="10000"/>
          </a:bodyPr>
          <a:lstStyle/>
          <a:p>
            <a:r>
              <a:rPr lang="en-US" dirty="0"/>
              <a:t>o	</a:t>
            </a:r>
            <a:r>
              <a:rPr lang="ar-IQ" dirty="0"/>
              <a:t>العيوب:</a:t>
            </a:r>
          </a:p>
          <a:p>
            <a:r>
              <a:rPr lang="ar-IQ" dirty="0"/>
              <a:t>	صعوبة إدارة الفرق الكبيرة بدون إشراف كافٍ.</a:t>
            </a:r>
          </a:p>
          <a:p>
            <a:r>
              <a:rPr lang="ar-IQ" dirty="0"/>
              <a:t>	تحديات في تحقيق التنسيق في المؤسسات الكبيرة.</a:t>
            </a:r>
          </a:p>
          <a:p>
            <a:r>
              <a:rPr lang="ar-IQ" dirty="0"/>
              <a:t>6.	الهيكل الهرمي (</a:t>
            </a:r>
            <a:r>
              <a:rPr lang="en-US" dirty="0"/>
              <a:t>Hierarchical Structure):</a:t>
            </a:r>
          </a:p>
          <a:p>
            <a:r>
              <a:rPr lang="en-US" dirty="0"/>
              <a:t>o	</a:t>
            </a:r>
            <a:r>
              <a:rPr lang="ar-IQ" dirty="0"/>
              <a:t>الوصف: يعتمد على تسلسل هرمي واضح بين المستويات الإدارية المختلفة.</a:t>
            </a:r>
          </a:p>
          <a:p>
            <a:r>
              <a:rPr lang="en-US" dirty="0"/>
              <a:t>o	</a:t>
            </a:r>
            <a:r>
              <a:rPr lang="ar-IQ" dirty="0"/>
              <a:t>الفوائد:</a:t>
            </a:r>
          </a:p>
          <a:p>
            <a:r>
              <a:rPr lang="ar-IQ" dirty="0"/>
              <a:t>	وضوح في توزيع الصلاحيات والمسؤوليات.</a:t>
            </a:r>
          </a:p>
          <a:p>
            <a:r>
              <a:rPr lang="ar-IQ" dirty="0"/>
              <a:t>	سهولة الإشراف والإدارة.</a:t>
            </a:r>
          </a:p>
          <a:p>
            <a:r>
              <a:rPr lang="ar-IQ" dirty="0"/>
              <a:t>	تعزيز التخصص داخل المنظمة.</a:t>
            </a:r>
          </a:p>
          <a:p>
            <a:r>
              <a:rPr lang="en-US" dirty="0"/>
              <a:t>o	</a:t>
            </a:r>
            <a:r>
              <a:rPr lang="ar-IQ" dirty="0"/>
              <a:t>العيوب:</a:t>
            </a:r>
          </a:p>
          <a:p>
            <a:r>
              <a:rPr lang="ar-IQ" dirty="0"/>
              <a:t>	البيروقراطية الزائدة.</a:t>
            </a:r>
          </a:p>
          <a:p>
            <a:r>
              <a:rPr lang="ar-IQ" dirty="0"/>
              <a:t>	بطء في اتخاذ القرارات.</a:t>
            </a:r>
          </a:p>
          <a:p>
            <a:endParaRPr lang="en-US" dirty="0"/>
          </a:p>
        </p:txBody>
      </p:sp>
    </p:spTree>
    <p:extLst>
      <p:ext uri="{BB962C8B-B14F-4D97-AF65-F5344CB8AC3E}">
        <p14:creationId xmlns:p14="http://schemas.microsoft.com/office/powerpoint/2010/main" val="4187298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36D9487F-E240-710B-B3C5-FCCA565353E1}"/>
              </a:ext>
            </a:extLst>
          </p:cNvPr>
          <p:cNvSpPr>
            <a:spLocks noGrp="1"/>
          </p:cNvSpPr>
          <p:nvPr>
            <p:ph idx="1"/>
          </p:nvPr>
        </p:nvSpPr>
        <p:spPr>
          <a:xfrm>
            <a:off x="838200" y="241160"/>
            <a:ext cx="10515600" cy="5935803"/>
          </a:xfrm>
        </p:spPr>
        <p:txBody>
          <a:bodyPr/>
          <a:lstStyle/>
          <a:p>
            <a:r>
              <a:rPr lang="ar-IQ" dirty="0"/>
              <a:t>ثالثًا: أهمية الهيكل التنظيمي</a:t>
            </a:r>
          </a:p>
          <a:p>
            <a:r>
              <a:rPr lang="ar-IQ" dirty="0"/>
              <a:t>1.	تحديد المسؤوليات: يوضح الأدوار والمهام لكل موظف.</a:t>
            </a:r>
          </a:p>
          <a:p>
            <a:r>
              <a:rPr lang="ar-IQ" dirty="0"/>
              <a:t>2.	تعزيز الكفاءة: يساهم في تحسين تدفق العمليات وتقليل التداخل بين المهام.</a:t>
            </a:r>
          </a:p>
          <a:p>
            <a:r>
              <a:rPr lang="ar-IQ" dirty="0"/>
              <a:t>3.	دعم اتخاذ القرار: يحدد خطوط السلطة والمسؤولية، مما يسهل عملية اتخاذ القرار.</a:t>
            </a:r>
          </a:p>
          <a:p>
            <a:r>
              <a:rPr lang="ar-IQ" dirty="0"/>
              <a:t>4.	تحقيق الاتساق: يعزز التناسق بين الأنشطة المختلفة داخل المنظمة.</a:t>
            </a:r>
          </a:p>
          <a:p>
            <a:endParaRPr lang="en-US" dirty="0"/>
          </a:p>
        </p:txBody>
      </p:sp>
    </p:spTree>
    <p:extLst>
      <p:ext uri="{BB962C8B-B14F-4D97-AF65-F5344CB8AC3E}">
        <p14:creationId xmlns:p14="http://schemas.microsoft.com/office/powerpoint/2010/main" val="2348491451"/>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706</Words>
  <Application>Microsoft Office PowerPoint</Application>
  <PresentationFormat>شاشة عريضة</PresentationFormat>
  <Paragraphs>76</Paragraphs>
  <Slides>10</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10</vt:i4>
      </vt:variant>
    </vt:vector>
  </HeadingPairs>
  <TitlesOfParts>
    <vt:vector size="17" baseType="lpstr">
      <vt:lpstr>Arial</vt:lpstr>
      <vt:lpstr>Calibri</vt:lpstr>
      <vt:lpstr>Calibri Light</vt:lpstr>
      <vt:lpstr>Courier New</vt:lpstr>
      <vt:lpstr>Times New Roman</vt:lpstr>
      <vt:lpstr>Wingdings</vt:lpstr>
      <vt:lpstr>نسق Office</vt:lpstr>
      <vt:lpstr>الهياكل التنظيمية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ali te</dc:creator>
  <cp:lastModifiedBy>ali te</cp:lastModifiedBy>
  <cp:revision>5</cp:revision>
  <dcterms:created xsi:type="dcterms:W3CDTF">2025-01-11T15:06:26Z</dcterms:created>
  <dcterms:modified xsi:type="dcterms:W3CDTF">2025-05-10T16:02:59Z</dcterms:modified>
</cp:coreProperties>
</file>