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9" r:id="rId1"/>
  </p:sldMasterIdLst>
  <p:sldIdLst>
    <p:sldId id="256" r:id="rId2"/>
    <p:sldId id="283" r:id="rId3"/>
    <p:sldId id="284" r:id="rId4"/>
    <p:sldId id="285" r:id="rId5"/>
    <p:sldId id="257" r:id="rId6"/>
    <p:sldId id="279" r:id="rId7"/>
    <p:sldId id="260" r:id="rId8"/>
    <p:sldId id="278" r:id="rId9"/>
    <p:sldId id="261" r:id="rId10"/>
    <p:sldId id="259" r:id="rId11"/>
    <p:sldId id="280" r:id="rId12"/>
    <p:sldId id="262" r:id="rId13"/>
    <p:sldId id="264" r:id="rId14"/>
    <p:sldId id="282" r:id="rId15"/>
    <p:sldId id="286" r:id="rId16"/>
    <p:sldId id="27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te 4" initials="V4" lastIdx="2" clrIdx="0">
    <p:extLst>
      <p:ext uri="{19B8F6BF-5375-455C-9EA6-DF929625EA0E}">
        <p15:presenceInfo xmlns:p15="http://schemas.microsoft.com/office/powerpoint/2012/main" userId="7be7a17b9c9eb5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83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162" autoAdjust="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02T20:12:23.935" idx="2">
    <p:pos x="7717" y="-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F42AEC-4E9C-4742-97E2-712AA95C8787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744D68-A69D-4D39-A22C-E04A8F3F48ED}">
      <dgm:prSet phldrT="[Text]" custT="1"/>
      <dgm:spPr/>
      <dgm:t>
        <a:bodyPr/>
        <a:lstStyle/>
        <a:p>
          <a:r>
            <a:rPr lang="ar-IQ" sz="1800" b="1" dirty="0">
              <a:solidFill>
                <a:schemeClr val="tx1"/>
              </a:solidFill>
              <a:latin typeface="Arabic Typesetting" panose="03020402040406030203" pitchFamily="66" charset="-78"/>
              <a:cs typeface="Akhbar MT" pitchFamily="2" charset="-78"/>
            </a:rPr>
            <a:t>الذكاء الاصطناعي كهدف </a:t>
          </a:r>
          <a:endParaRPr lang="en-US" sz="1800" b="1" dirty="0">
            <a:solidFill>
              <a:schemeClr val="tx1"/>
            </a:solidFill>
            <a:latin typeface="Arabic Typesetting" panose="03020402040406030203" pitchFamily="66" charset="-78"/>
            <a:cs typeface="Akhbar MT" pitchFamily="2" charset="-78"/>
          </a:endParaRPr>
        </a:p>
      </dgm:t>
    </dgm:pt>
    <dgm:pt modelId="{8977584B-69FD-46E3-981A-9EF099C5E13C}" type="parTrans" cxnId="{B3C7EED3-1D17-4D78-87B5-CB4C47872031}">
      <dgm:prSet/>
      <dgm:spPr/>
      <dgm:t>
        <a:bodyPr/>
        <a:lstStyle/>
        <a:p>
          <a:endParaRPr lang="en-US"/>
        </a:p>
      </dgm:t>
    </dgm:pt>
    <dgm:pt modelId="{A52C67D2-B2DD-4201-AAE9-E7A0327CB65B}" type="sibTrans" cxnId="{B3C7EED3-1D17-4D78-87B5-CB4C47872031}">
      <dgm:prSet/>
      <dgm:spPr/>
      <dgm:t>
        <a:bodyPr/>
        <a:lstStyle/>
        <a:p>
          <a:endParaRPr lang="en-US"/>
        </a:p>
      </dgm:t>
    </dgm:pt>
    <dgm:pt modelId="{FEEE575D-B255-4AB1-AE15-45664F5673B4}">
      <dgm:prSet phldrT="[Text]" custT="1"/>
      <dgm:spPr/>
      <dgm:t>
        <a:bodyPr/>
        <a:lstStyle/>
        <a:p>
          <a:r>
            <a:rPr lang="ar-IQ" sz="1600" b="1" dirty="0">
              <a:solidFill>
                <a:schemeClr val="tx1"/>
              </a:solidFill>
              <a:latin typeface="Arabic Typesetting" panose="03020402040406030203" pitchFamily="66" charset="-78"/>
              <a:cs typeface="Akhbar MT" pitchFamily="2" charset="-78"/>
            </a:rPr>
            <a:t>تهيئة البنية التحتية </a:t>
          </a:r>
          <a:endParaRPr lang="en-US" sz="1600" b="1" dirty="0">
            <a:solidFill>
              <a:schemeClr val="tx1"/>
            </a:solidFill>
            <a:latin typeface="Arabic Typesetting" panose="03020402040406030203" pitchFamily="66" charset="-78"/>
            <a:cs typeface="Akhbar MT" pitchFamily="2" charset="-78"/>
          </a:endParaRPr>
        </a:p>
      </dgm:t>
    </dgm:pt>
    <dgm:pt modelId="{BD91E830-B94B-4751-9BF8-8F3B636FF3CA}" type="parTrans" cxnId="{7462D9F0-486D-4A58-98B7-E5CD07D311EB}">
      <dgm:prSet/>
      <dgm:spPr/>
      <dgm:t>
        <a:bodyPr/>
        <a:lstStyle/>
        <a:p>
          <a:endParaRPr lang="en-US"/>
        </a:p>
      </dgm:t>
    </dgm:pt>
    <dgm:pt modelId="{101FC3A8-0A4F-4EA6-9F6E-9232C81BC871}" type="sibTrans" cxnId="{7462D9F0-486D-4A58-98B7-E5CD07D311EB}">
      <dgm:prSet/>
      <dgm:spPr/>
      <dgm:t>
        <a:bodyPr/>
        <a:lstStyle/>
        <a:p>
          <a:endParaRPr lang="en-US"/>
        </a:p>
      </dgm:t>
    </dgm:pt>
    <dgm:pt modelId="{88721335-64E9-4632-8EC1-1346B70993DE}">
      <dgm:prSet phldrT="[Text]" custT="1"/>
      <dgm:spPr/>
      <dgm:t>
        <a:bodyPr/>
        <a:lstStyle/>
        <a:p>
          <a:r>
            <a:rPr lang="ar-IQ" sz="2000" b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عقد المؤتمرات والندوات</a:t>
          </a:r>
          <a:endParaRPr lang="en-US" sz="2000" b="1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D4C746D9-A0E8-44D9-874C-8D897A9DDD3D}" type="parTrans" cxnId="{4BA7B0DB-E755-4278-9BC3-9C4512383820}">
      <dgm:prSet/>
      <dgm:spPr/>
      <dgm:t>
        <a:bodyPr/>
        <a:lstStyle/>
        <a:p>
          <a:endParaRPr lang="en-US"/>
        </a:p>
      </dgm:t>
    </dgm:pt>
    <dgm:pt modelId="{A0935CE5-4A09-42A0-87EC-003FF4BBEC81}" type="sibTrans" cxnId="{4BA7B0DB-E755-4278-9BC3-9C4512383820}">
      <dgm:prSet/>
      <dgm:spPr/>
      <dgm:t>
        <a:bodyPr/>
        <a:lstStyle/>
        <a:p>
          <a:endParaRPr lang="en-US"/>
        </a:p>
      </dgm:t>
    </dgm:pt>
    <dgm:pt modelId="{C0418FCD-1C5E-4400-B6FA-51115EA54629}">
      <dgm:prSet phldrT="[Text]" custT="1"/>
      <dgm:spPr/>
      <dgm:t>
        <a:bodyPr/>
        <a:lstStyle/>
        <a:p>
          <a:r>
            <a:rPr lang="ar-IQ" sz="1600" b="1" dirty="0">
              <a:solidFill>
                <a:schemeClr val="tx1"/>
              </a:solidFill>
              <a:cs typeface="Akhbar MT" pitchFamily="2" charset="-78"/>
            </a:rPr>
            <a:t>الاستعانة بالتجارب الاخرى تخطيطاً</a:t>
          </a:r>
          <a:endParaRPr lang="en-US" sz="1600" b="1" dirty="0">
            <a:solidFill>
              <a:schemeClr val="tx1"/>
            </a:solidFill>
            <a:cs typeface="Akhbar MT" pitchFamily="2" charset="-78"/>
          </a:endParaRPr>
        </a:p>
      </dgm:t>
    </dgm:pt>
    <dgm:pt modelId="{D0D18E7B-CC53-4852-B7E7-5BCD2A163FF1}" type="parTrans" cxnId="{11006720-F8A9-427F-9AE5-F95A26CB4A36}">
      <dgm:prSet/>
      <dgm:spPr/>
      <dgm:t>
        <a:bodyPr/>
        <a:lstStyle/>
        <a:p>
          <a:endParaRPr lang="en-US"/>
        </a:p>
      </dgm:t>
    </dgm:pt>
    <dgm:pt modelId="{D381FC13-D81F-4760-BD5E-EB25CFB716C2}" type="sibTrans" cxnId="{11006720-F8A9-427F-9AE5-F95A26CB4A36}">
      <dgm:prSet/>
      <dgm:spPr/>
      <dgm:t>
        <a:bodyPr/>
        <a:lstStyle/>
        <a:p>
          <a:endParaRPr lang="en-US"/>
        </a:p>
      </dgm:t>
    </dgm:pt>
    <dgm:pt modelId="{9822F28F-F5EF-449C-A06D-B3611821A8F8}">
      <dgm:prSet phldrT="[Text]"/>
      <dgm:spPr/>
      <dgm:t>
        <a:bodyPr/>
        <a:lstStyle/>
        <a:p>
          <a:r>
            <a:rPr lang="ar-IQ" b="1" dirty="0">
              <a:solidFill>
                <a:schemeClr val="tx1"/>
              </a:solidFill>
            </a:rPr>
            <a:t>الاستعداد</a:t>
          </a:r>
          <a:r>
            <a:rPr lang="ar-IQ" b="1" baseline="0" dirty="0">
              <a:solidFill>
                <a:schemeClr val="tx1"/>
              </a:solidFill>
            </a:rPr>
            <a:t> للاستفادة من الإيجابيات وتقليل والسلبيات</a:t>
          </a:r>
          <a:endParaRPr lang="en-US" b="1" dirty="0">
            <a:solidFill>
              <a:schemeClr val="tx1"/>
            </a:solidFill>
          </a:endParaRPr>
        </a:p>
      </dgm:t>
    </dgm:pt>
    <dgm:pt modelId="{EAE91AE9-53F7-4315-B65D-1A404CFA9C17}" type="parTrans" cxnId="{DEF4D7B6-101E-4530-8147-2141C3732B11}">
      <dgm:prSet/>
      <dgm:spPr/>
      <dgm:t>
        <a:bodyPr/>
        <a:lstStyle/>
        <a:p>
          <a:endParaRPr lang="en-US"/>
        </a:p>
      </dgm:t>
    </dgm:pt>
    <dgm:pt modelId="{921C9448-F365-48C5-B720-AA77ED9870FF}" type="sibTrans" cxnId="{DEF4D7B6-101E-4530-8147-2141C3732B11}">
      <dgm:prSet/>
      <dgm:spPr/>
      <dgm:t>
        <a:bodyPr/>
        <a:lstStyle/>
        <a:p>
          <a:endParaRPr lang="en-US"/>
        </a:p>
      </dgm:t>
    </dgm:pt>
    <dgm:pt modelId="{1329ED05-FFA1-414F-8D4C-073DFFAEAC23}" type="pres">
      <dgm:prSet presAssocID="{24F42AEC-4E9C-4742-97E2-712AA95C878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0BAB254-F2A2-4B0C-BD29-C1F87B83E839}" type="pres">
      <dgm:prSet presAssocID="{04744D68-A69D-4D39-A22C-E04A8F3F48ED}" presName="centerShape" presStyleLbl="node0" presStyleIdx="0" presStyleCnt="1"/>
      <dgm:spPr/>
    </dgm:pt>
    <dgm:pt modelId="{969A013F-13B2-450F-A2E3-CDAC8DF1E007}" type="pres">
      <dgm:prSet presAssocID="{BD91E830-B94B-4751-9BF8-8F3B636FF3CA}" presName="parTrans" presStyleLbl="sibTrans2D1" presStyleIdx="0" presStyleCnt="4"/>
      <dgm:spPr/>
    </dgm:pt>
    <dgm:pt modelId="{C259CEB8-4DDF-4260-8FEB-6CAA16FB6401}" type="pres">
      <dgm:prSet presAssocID="{BD91E830-B94B-4751-9BF8-8F3B636FF3CA}" presName="connectorText" presStyleLbl="sibTrans2D1" presStyleIdx="0" presStyleCnt="4"/>
      <dgm:spPr/>
    </dgm:pt>
    <dgm:pt modelId="{EB2B6772-E8D0-4E46-B573-F07797C47997}" type="pres">
      <dgm:prSet presAssocID="{FEEE575D-B255-4AB1-AE15-45664F5673B4}" presName="node" presStyleLbl="node1" presStyleIdx="0" presStyleCnt="4">
        <dgm:presLayoutVars>
          <dgm:bulletEnabled val="1"/>
        </dgm:presLayoutVars>
      </dgm:prSet>
      <dgm:spPr/>
    </dgm:pt>
    <dgm:pt modelId="{9F5D1497-67E0-4831-8D2A-A46F4CA4E395}" type="pres">
      <dgm:prSet presAssocID="{D4C746D9-A0E8-44D9-874C-8D897A9DDD3D}" presName="parTrans" presStyleLbl="sibTrans2D1" presStyleIdx="1" presStyleCnt="4"/>
      <dgm:spPr/>
    </dgm:pt>
    <dgm:pt modelId="{D5D95313-7A80-40F8-929F-C62A2B15F01F}" type="pres">
      <dgm:prSet presAssocID="{D4C746D9-A0E8-44D9-874C-8D897A9DDD3D}" presName="connectorText" presStyleLbl="sibTrans2D1" presStyleIdx="1" presStyleCnt="4"/>
      <dgm:spPr/>
    </dgm:pt>
    <dgm:pt modelId="{89A1A841-50D9-44A0-BE01-5CC9AED1C437}" type="pres">
      <dgm:prSet presAssocID="{88721335-64E9-4632-8EC1-1346B70993DE}" presName="node" presStyleLbl="node1" presStyleIdx="1" presStyleCnt="4">
        <dgm:presLayoutVars>
          <dgm:bulletEnabled val="1"/>
        </dgm:presLayoutVars>
      </dgm:prSet>
      <dgm:spPr/>
    </dgm:pt>
    <dgm:pt modelId="{B1412529-5122-45AC-8B79-A905F5290A0C}" type="pres">
      <dgm:prSet presAssocID="{D0D18E7B-CC53-4852-B7E7-5BCD2A163FF1}" presName="parTrans" presStyleLbl="sibTrans2D1" presStyleIdx="2" presStyleCnt="4"/>
      <dgm:spPr/>
    </dgm:pt>
    <dgm:pt modelId="{F6FC2D90-C106-40F7-9459-EDB3E758FF6D}" type="pres">
      <dgm:prSet presAssocID="{D0D18E7B-CC53-4852-B7E7-5BCD2A163FF1}" presName="connectorText" presStyleLbl="sibTrans2D1" presStyleIdx="2" presStyleCnt="4"/>
      <dgm:spPr/>
    </dgm:pt>
    <dgm:pt modelId="{6D745CB4-15CF-4A36-84B6-F32ABB618CF2}" type="pres">
      <dgm:prSet presAssocID="{C0418FCD-1C5E-4400-B6FA-51115EA54629}" presName="node" presStyleLbl="node1" presStyleIdx="2" presStyleCnt="4">
        <dgm:presLayoutVars>
          <dgm:bulletEnabled val="1"/>
        </dgm:presLayoutVars>
      </dgm:prSet>
      <dgm:spPr/>
    </dgm:pt>
    <dgm:pt modelId="{DF86F331-473A-4BDB-A794-55D1F199E4DF}" type="pres">
      <dgm:prSet presAssocID="{EAE91AE9-53F7-4315-B65D-1A404CFA9C17}" presName="parTrans" presStyleLbl="sibTrans2D1" presStyleIdx="3" presStyleCnt="4"/>
      <dgm:spPr/>
    </dgm:pt>
    <dgm:pt modelId="{71DC0C5F-2A84-4833-87D1-F21DAF70F95F}" type="pres">
      <dgm:prSet presAssocID="{EAE91AE9-53F7-4315-B65D-1A404CFA9C17}" presName="connectorText" presStyleLbl="sibTrans2D1" presStyleIdx="3" presStyleCnt="4"/>
      <dgm:spPr/>
    </dgm:pt>
    <dgm:pt modelId="{739C8150-296A-401C-802D-539C3CCB39F4}" type="pres">
      <dgm:prSet presAssocID="{9822F28F-F5EF-449C-A06D-B3611821A8F8}" presName="node" presStyleLbl="node1" presStyleIdx="3" presStyleCnt="4">
        <dgm:presLayoutVars>
          <dgm:bulletEnabled val="1"/>
        </dgm:presLayoutVars>
      </dgm:prSet>
      <dgm:spPr/>
    </dgm:pt>
  </dgm:ptLst>
  <dgm:cxnLst>
    <dgm:cxn modelId="{482FAE1A-7866-4B46-8796-17EF992A9635}" type="presOf" srcId="{D4C746D9-A0E8-44D9-874C-8D897A9DDD3D}" destId="{9F5D1497-67E0-4831-8D2A-A46F4CA4E395}" srcOrd="0" destOrd="0" presId="urn:microsoft.com/office/officeart/2005/8/layout/radial5"/>
    <dgm:cxn modelId="{73460720-EBA3-45F9-85C8-2425394B677E}" type="presOf" srcId="{88721335-64E9-4632-8EC1-1346B70993DE}" destId="{89A1A841-50D9-44A0-BE01-5CC9AED1C437}" srcOrd="0" destOrd="0" presId="urn:microsoft.com/office/officeart/2005/8/layout/radial5"/>
    <dgm:cxn modelId="{11006720-F8A9-427F-9AE5-F95A26CB4A36}" srcId="{04744D68-A69D-4D39-A22C-E04A8F3F48ED}" destId="{C0418FCD-1C5E-4400-B6FA-51115EA54629}" srcOrd="2" destOrd="0" parTransId="{D0D18E7B-CC53-4852-B7E7-5BCD2A163FF1}" sibTransId="{D381FC13-D81F-4760-BD5E-EB25CFB716C2}"/>
    <dgm:cxn modelId="{6435D220-C46F-4B8B-97DC-C62194A8724F}" type="presOf" srcId="{EAE91AE9-53F7-4315-B65D-1A404CFA9C17}" destId="{71DC0C5F-2A84-4833-87D1-F21DAF70F95F}" srcOrd="1" destOrd="0" presId="urn:microsoft.com/office/officeart/2005/8/layout/radial5"/>
    <dgm:cxn modelId="{2C650533-05DC-4331-A255-FC8AF8EBF619}" type="presOf" srcId="{9822F28F-F5EF-449C-A06D-B3611821A8F8}" destId="{739C8150-296A-401C-802D-539C3CCB39F4}" srcOrd="0" destOrd="0" presId="urn:microsoft.com/office/officeart/2005/8/layout/radial5"/>
    <dgm:cxn modelId="{F0AA8C44-ACE5-4A1D-A741-4C3E314D1E4E}" type="presOf" srcId="{D0D18E7B-CC53-4852-B7E7-5BCD2A163FF1}" destId="{B1412529-5122-45AC-8B79-A905F5290A0C}" srcOrd="0" destOrd="0" presId="urn:microsoft.com/office/officeart/2005/8/layout/radial5"/>
    <dgm:cxn modelId="{22CCC44D-FE13-4813-B8CB-56410D4DD53C}" type="presOf" srcId="{D0D18E7B-CC53-4852-B7E7-5BCD2A163FF1}" destId="{F6FC2D90-C106-40F7-9459-EDB3E758FF6D}" srcOrd="1" destOrd="0" presId="urn:microsoft.com/office/officeart/2005/8/layout/radial5"/>
    <dgm:cxn modelId="{A6AF214E-197D-428F-BF7C-FEC27614BCE1}" type="presOf" srcId="{D4C746D9-A0E8-44D9-874C-8D897A9DDD3D}" destId="{D5D95313-7A80-40F8-929F-C62A2B15F01F}" srcOrd="1" destOrd="0" presId="urn:microsoft.com/office/officeart/2005/8/layout/radial5"/>
    <dgm:cxn modelId="{D529C874-A1A4-40F9-8984-AA17036D5299}" type="presOf" srcId="{C0418FCD-1C5E-4400-B6FA-51115EA54629}" destId="{6D745CB4-15CF-4A36-84B6-F32ABB618CF2}" srcOrd="0" destOrd="0" presId="urn:microsoft.com/office/officeart/2005/8/layout/radial5"/>
    <dgm:cxn modelId="{45F93B55-1B35-4E8C-97AA-65C0991395CB}" type="presOf" srcId="{04744D68-A69D-4D39-A22C-E04A8F3F48ED}" destId="{70BAB254-F2A2-4B0C-BD29-C1F87B83E839}" srcOrd="0" destOrd="0" presId="urn:microsoft.com/office/officeart/2005/8/layout/radial5"/>
    <dgm:cxn modelId="{F920AB75-04F4-415F-8CC6-E5F68E74E7EF}" type="presOf" srcId="{EAE91AE9-53F7-4315-B65D-1A404CFA9C17}" destId="{DF86F331-473A-4BDB-A794-55D1F199E4DF}" srcOrd="0" destOrd="0" presId="urn:microsoft.com/office/officeart/2005/8/layout/radial5"/>
    <dgm:cxn modelId="{9A7E5083-94D1-4CC8-A124-87792FE2B751}" type="presOf" srcId="{24F42AEC-4E9C-4742-97E2-712AA95C8787}" destId="{1329ED05-FFA1-414F-8D4C-073DFFAEAC23}" srcOrd="0" destOrd="0" presId="urn:microsoft.com/office/officeart/2005/8/layout/radial5"/>
    <dgm:cxn modelId="{BF8C7F89-323B-4186-A453-FCB8DC9A364C}" type="presOf" srcId="{BD91E830-B94B-4751-9BF8-8F3B636FF3CA}" destId="{969A013F-13B2-450F-A2E3-CDAC8DF1E007}" srcOrd="0" destOrd="0" presId="urn:microsoft.com/office/officeart/2005/8/layout/radial5"/>
    <dgm:cxn modelId="{DEF4D7B6-101E-4530-8147-2141C3732B11}" srcId="{04744D68-A69D-4D39-A22C-E04A8F3F48ED}" destId="{9822F28F-F5EF-449C-A06D-B3611821A8F8}" srcOrd="3" destOrd="0" parTransId="{EAE91AE9-53F7-4315-B65D-1A404CFA9C17}" sibTransId="{921C9448-F365-48C5-B720-AA77ED9870FF}"/>
    <dgm:cxn modelId="{293BE7CC-244D-4798-BAFD-6FA21A9B8173}" type="presOf" srcId="{BD91E830-B94B-4751-9BF8-8F3B636FF3CA}" destId="{C259CEB8-4DDF-4260-8FEB-6CAA16FB6401}" srcOrd="1" destOrd="0" presId="urn:microsoft.com/office/officeart/2005/8/layout/radial5"/>
    <dgm:cxn modelId="{B3C7EED3-1D17-4D78-87B5-CB4C47872031}" srcId="{24F42AEC-4E9C-4742-97E2-712AA95C8787}" destId="{04744D68-A69D-4D39-A22C-E04A8F3F48ED}" srcOrd="0" destOrd="0" parTransId="{8977584B-69FD-46E3-981A-9EF099C5E13C}" sibTransId="{A52C67D2-B2DD-4201-AAE9-E7A0327CB65B}"/>
    <dgm:cxn modelId="{4BA7B0DB-E755-4278-9BC3-9C4512383820}" srcId="{04744D68-A69D-4D39-A22C-E04A8F3F48ED}" destId="{88721335-64E9-4632-8EC1-1346B70993DE}" srcOrd="1" destOrd="0" parTransId="{D4C746D9-A0E8-44D9-874C-8D897A9DDD3D}" sibTransId="{A0935CE5-4A09-42A0-87EC-003FF4BBEC81}"/>
    <dgm:cxn modelId="{6C225DEB-D9E9-41F1-A0AE-ABB397BD9B15}" type="presOf" srcId="{FEEE575D-B255-4AB1-AE15-45664F5673B4}" destId="{EB2B6772-E8D0-4E46-B573-F07797C47997}" srcOrd="0" destOrd="0" presId="urn:microsoft.com/office/officeart/2005/8/layout/radial5"/>
    <dgm:cxn modelId="{7462D9F0-486D-4A58-98B7-E5CD07D311EB}" srcId="{04744D68-A69D-4D39-A22C-E04A8F3F48ED}" destId="{FEEE575D-B255-4AB1-AE15-45664F5673B4}" srcOrd="0" destOrd="0" parTransId="{BD91E830-B94B-4751-9BF8-8F3B636FF3CA}" sibTransId="{101FC3A8-0A4F-4EA6-9F6E-9232C81BC871}"/>
    <dgm:cxn modelId="{D632A3A9-0EC0-4AE2-8BFB-2AD3FDE87670}" type="presParOf" srcId="{1329ED05-FFA1-414F-8D4C-073DFFAEAC23}" destId="{70BAB254-F2A2-4B0C-BD29-C1F87B83E839}" srcOrd="0" destOrd="0" presId="urn:microsoft.com/office/officeart/2005/8/layout/radial5"/>
    <dgm:cxn modelId="{97F4C16D-386D-4C46-85A7-52257BCE9507}" type="presParOf" srcId="{1329ED05-FFA1-414F-8D4C-073DFFAEAC23}" destId="{969A013F-13B2-450F-A2E3-CDAC8DF1E007}" srcOrd="1" destOrd="0" presId="urn:microsoft.com/office/officeart/2005/8/layout/radial5"/>
    <dgm:cxn modelId="{429A083F-6A74-4B89-9480-602146782997}" type="presParOf" srcId="{969A013F-13B2-450F-A2E3-CDAC8DF1E007}" destId="{C259CEB8-4DDF-4260-8FEB-6CAA16FB6401}" srcOrd="0" destOrd="0" presId="urn:microsoft.com/office/officeart/2005/8/layout/radial5"/>
    <dgm:cxn modelId="{E2AF5D2F-4C0C-4D56-AD2B-2C0B8C774486}" type="presParOf" srcId="{1329ED05-FFA1-414F-8D4C-073DFFAEAC23}" destId="{EB2B6772-E8D0-4E46-B573-F07797C47997}" srcOrd="2" destOrd="0" presId="urn:microsoft.com/office/officeart/2005/8/layout/radial5"/>
    <dgm:cxn modelId="{47440B84-864A-4ECE-AA94-AFA2AD70102F}" type="presParOf" srcId="{1329ED05-FFA1-414F-8D4C-073DFFAEAC23}" destId="{9F5D1497-67E0-4831-8D2A-A46F4CA4E395}" srcOrd="3" destOrd="0" presId="urn:microsoft.com/office/officeart/2005/8/layout/radial5"/>
    <dgm:cxn modelId="{EEE2ECBF-187A-4EAF-A949-2BAF0F454A0A}" type="presParOf" srcId="{9F5D1497-67E0-4831-8D2A-A46F4CA4E395}" destId="{D5D95313-7A80-40F8-929F-C62A2B15F01F}" srcOrd="0" destOrd="0" presId="urn:microsoft.com/office/officeart/2005/8/layout/radial5"/>
    <dgm:cxn modelId="{0639BFA3-5AB9-4045-85E5-FB8F679C121D}" type="presParOf" srcId="{1329ED05-FFA1-414F-8D4C-073DFFAEAC23}" destId="{89A1A841-50D9-44A0-BE01-5CC9AED1C437}" srcOrd="4" destOrd="0" presId="urn:microsoft.com/office/officeart/2005/8/layout/radial5"/>
    <dgm:cxn modelId="{8F777752-F5FE-40EA-B1BE-157404352547}" type="presParOf" srcId="{1329ED05-FFA1-414F-8D4C-073DFFAEAC23}" destId="{B1412529-5122-45AC-8B79-A905F5290A0C}" srcOrd="5" destOrd="0" presId="urn:microsoft.com/office/officeart/2005/8/layout/radial5"/>
    <dgm:cxn modelId="{4692B39E-C55A-48D1-B00B-56BA3A751798}" type="presParOf" srcId="{B1412529-5122-45AC-8B79-A905F5290A0C}" destId="{F6FC2D90-C106-40F7-9459-EDB3E758FF6D}" srcOrd="0" destOrd="0" presId="urn:microsoft.com/office/officeart/2005/8/layout/radial5"/>
    <dgm:cxn modelId="{2AA20487-1CE2-4240-880B-275C55ECCDDE}" type="presParOf" srcId="{1329ED05-FFA1-414F-8D4C-073DFFAEAC23}" destId="{6D745CB4-15CF-4A36-84B6-F32ABB618CF2}" srcOrd="6" destOrd="0" presId="urn:microsoft.com/office/officeart/2005/8/layout/radial5"/>
    <dgm:cxn modelId="{0837BCC9-3CC3-4BA5-9D83-F8C4FF5C8CD8}" type="presParOf" srcId="{1329ED05-FFA1-414F-8D4C-073DFFAEAC23}" destId="{DF86F331-473A-4BDB-A794-55D1F199E4DF}" srcOrd="7" destOrd="0" presId="urn:microsoft.com/office/officeart/2005/8/layout/radial5"/>
    <dgm:cxn modelId="{551BF9DD-31ED-4258-A745-B19B2945DE3B}" type="presParOf" srcId="{DF86F331-473A-4BDB-A794-55D1F199E4DF}" destId="{71DC0C5F-2A84-4833-87D1-F21DAF70F95F}" srcOrd="0" destOrd="0" presId="urn:microsoft.com/office/officeart/2005/8/layout/radial5"/>
    <dgm:cxn modelId="{89D85409-5208-4A7C-924B-472C000F917F}" type="presParOf" srcId="{1329ED05-FFA1-414F-8D4C-073DFFAEAC23}" destId="{739C8150-296A-401C-802D-539C3CCB39F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71F295-058A-4877-AFD9-B3BF46710EA9}" type="doc">
      <dgm:prSet loTypeId="urn:microsoft.com/office/officeart/2011/layout/HexagonRadial" loCatId="officeonlin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98DC9E8-EE5C-4FBE-88B1-D7A1EA70DB20}">
      <dgm:prSet phldrT="[Text]" custT="1"/>
      <dgm:spPr/>
      <dgm:t>
        <a:bodyPr/>
        <a:lstStyle/>
        <a:p>
          <a:r>
            <a:rPr lang="ar-IQ" sz="2400" b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الذكاء الاصطناعي كوسيلة</a:t>
          </a:r>
          <a:endParaRPr lang="en-US" sz="2400" b="1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F6AA5EDF-EE84-4797-9F09-075ADDAB736E}" type="parTrans" cxnId="{4B0BD476-78AB-4B88-ACB9-9E714407CB05}">
      <dgm:prSet/>
      <dgm:spPr/>
      <dgm:t>
        <a:bodyPr/>
        <a:lstStyle/>
        <a:p>
          <a:endParaRPr lang="en-US"/>
        </a:p>
      </dgm:t>
    </dgm:pt>
    <dgm:pt modelId="{1FA99A5A-1668-4740-A6A6-81352A128FF9}" type="sibTrans" cxnId="{4B0BD476-78AB-4B88-ACB9-9E714407CB05}">
      <dgm:prSet/>
      <dgm:spPr/>
      <dgm:t>
        <a:bodyPr/>
        <a:lstStyle/>
        <a:p>
          <a:endParaRPr lang="en-US"/>
        </a:p>
      </dgm:t>
    </dgm:pt>
    <dgm:pt modelId="{C5340754-31DE-458C-8073-71E4AB81B96B}">
      <dgm:prSet phldrT="[Text]" custT="1"/>
      <dgm:spPr/>
      <dgm:t>
        <a:bodyPr/>
        <a:lstStyle/>
        <a:p>
          <a:r>
            <a:rPr lang="ar-IQ" sz="2400" b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الاقتصاد الرقمي </a:t>
          </a:r>
          <a:endParaRPr lang="en-US" sz="2400" b="1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A6BCCDEA-5CE3-4F96-96B0-E0782A6B7A2D}" type="parTrans" cxnId="{99CDE8F3-A89D-4626-B75F-774AF67C61A6}">
      <dgm:prSet/>
      <dgm:spPr/>
      <dgm:t>
        <a:bodyPr/>
        <a:lstStyle/>
        <a:p>
          <a:endParaRPr lang="en-US"/>
        </a:p>
      </dgm:t>
    </dgm:pt>
    <dgm:pt modelId="{B8BC034A-47EF-4245-A330-7D53086BF909}" type="sibTrans" cxnId="{99CDE8F3-A89D-4626-B75F-774AF67C61A6}">
      <dgm:prSet/>
      <dgm:spPr/>
      <dgm:t>
        <a:bodyPr/>
        <a:lstStyle/>
        <a:p>
          <a:endParaRPr lang="en-US"/>
        </a:p>
      </dgm:t>
    </dgm:pt>
    <dgm:pt modelId="{5CF9686C-7839-4EDD-90B4-4103E528B000}">
      <dgm:prSet phldrT="[Text]" custT="1"/>
      <dgm:spPr/>
      <dgm:t>
        <a:bodyPr/>
        <a:lstStyle/>
        <a:p>
          <a:r>
            <a:rPr lang="ar-IQ" sz="2400" b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الامن السيبراني </a:t>
          </a:r>
          <a:endParaRPr lang="en-US" sz="2400" b="1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F4306BEB-77FF-4D2C-9E0F-6DDD96C73FA0}" type="parTrans" cxnId="{EE115EE6-E080-4586-948F-317F0FBEB12B}">
      <dgm:prSet/>
      <dgm:spPr/>
      <dgm:t>
        <a:bodyPr/>
        <a:lstStyle/>
        <a:p>
          <a:endParaRPr lang="en-US"/>
        </a:p>
      </dgm:t>
    </dgm:pt>
    <dgm:pt modelId="{9CE055FA-6C39-46BF-9C84-EA7712B39E33}" type="sibTrans" cxnId="{EE115EE6-E080-4586-948F-317F0FBEB12B}">
      <dgm:prSet/>
      <dgm:spPr/>
      <dgm:t>
        <a:bodyPr/>
        <a:lstStyle/>
        <a:p>
          <a:endParaRPr lang="en-US"/>
        </a:p>
      </dgm:t>
    </dgm:pt>
    <dgm:pt modelId="{E30AB322-AFB4-4D60-AB95-E4C190ED365C}">
      <dgm:prSet phldrT="[Text]"/>
      <dgm:spPr/>
      <dgm:t>
        <a:bodyPr/>
        <a:lstStyle/>
        <a:p>
          <a:r>
            <a:rPr lang="ar-IQ" b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الاعلام والدعاية</a:t>
          </a:r>
          <a:endParaRPr lang="en-US" b="1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8D4BE8E7-A718-4F64-8BE7-72F28E51F846}" type="parTrans" cxnId="{E8BEC853-DAE7-438E-8CF4-E6621469CF5D}">
      <dgm:prSet/>
      <dgm:spPr/>
      <dgm:t>
        <a:bodyPr/>
        <a:lstStyle/>
        <a:p>
          <a:endParaRPr lang="en-US"/>
        </a:p>
      </dgm:t>
    </dgm:pt>
    <dgm:pt modelId="{5AE69EF3-B545-4879-9BFC-9A6589ACCEED}" type="sibTrans" cxnId="{E8BEC853-DAE7-438E-8CF4-E6621469CF5D}">
      <dgm:prSet/>
      <dgm:spPr/>
      <dgm:t>
        <a:bodyPr/>
        <a:lstStyle/>
        <a:p>
          <a:endParaRPr lang="en-US"/>
        </a:p>
      </dgm:t>
    </dgm:pt>
    <dgm:pt modelId="{5C833E2A-E684-464D-A199-0838AD5CBA81}">
      <dgm:prSet phldrT="[Text]" custT="1"/>
      <dgm:spPr/>
      <dgm:t>
        <a:bodyPr/>
        <a:lstStyle/>
        <a:p>
          <a:r>
            <a:rPr lang="ar-IQ" sz="3200" b="1" dirty="0"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السياحة التفاعلية </a:t>
          </a:r>
          <a:endParaRPr lang="en-US" sz="3200" b="1" dirty="0">
            <a:solidFill>
              <a:srgbClr val="FF00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6C3FAC9A-553B-4E23-81DA-48EC18AF6A8E}" type="parTrans" cxnId="{DBA44522-0AAE-4FD3-95FC-F8BE3AAE0A6D}">
      <dgm:prSet/>
      <dgm:spPr/>
      <dgm:t>
        <a:bodyPr/>
        <a:lstStyle/>
        <a:p>
          <a:endParaRPr lang="en-US"/>
        </a:p>
      </dgm:t>
    </dgm:pt>
    <dgm:pt modelId="{A919AB10-4819-4904-B2DA-66CB5BC248A0}" type="sibTrans" cxnId="{DBA44522-0AAE-4FD3-95FC-F8BE3AAE0A6D}">
      <dgm:prSet/>
      <dgm:spPr/>
      <dgm:t>
        <a:bodyPr/>
        <a:lstStyle/>
        <a:p>
          <a:endParaRPr lang="en-US"/>
        </a:p>
      </dgm:t>
    </dgm:pt>
    <dgm:pt modelId="{C6375C0D-CE15-447F-831C-8ECCE0449B95}">
      <dgm:prSet phldrT="[Text]"/>
      <dgm:spPr/>
      <dgm:t>
        <a:bodyPr/>
        <a:lstStyle/>
        <a:p>
          <a:r>
            <a:rPr lang="ar-IQ" b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القوى الخشنة "العسكرية "</a:t>
          </a:r>
          <a:endParaRPr lang="en-US" b="1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7994214B-EE35-47CA-A49F-82D755FCCB9D}" type="parTrans" cxnId="{54F4590E-2B2F-4AB8-B77E-494F806AC1B1}">
      <dgm:prSet/>
      <dgm:spPr/>
      <dgm:t>
        <a:bodyPr/>
        <a:lstStyle/>
        <a:p>
          <a:endParaRPr lang="en-US"/>
        </a:p>
      </dgm:t>
    </dgm:pt>
    <dgm:pt modelId="{65D39B10-E58A-4257-AD67-194F889103D3}" type="sibTrans" cxnId="{54F4590E-2B2F-4AB8-B77E-494F806AC1B1}">
      <dgm:prSet/>
      <dgm:spPr/>
      <dgm:t>
        <a:bodyPr/>
        <a:lstStyle/>
        <a:p>
          <a:endParaRPr lang="en-US"/>
        </a:p>
      </dgm:t>
    </dgm:pt>
    <dgm:pt modelId="{D229936A-FD7D-4A41-9E33-97A9D083226F}">
      <dgm:prSet phldrT="[Text]" custT="1"/>
      <dgm:spPr/>
      <dgm:t>
        <a:bodyPr/>
        <a:lstStyle/>
        <a:p>
          <a:r>
            <a:rPr lang="ar-IQ" sz="2000" b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الدبلوماسية الرقمية </a:t>
          </a:r>
          <a:endParaRPr lang="en-US" sz="2000" b="1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522CA4D2-6BC8-41DD-AFB0-89BB69F8B114}" type="parTrans" cxnId="{5535F050-330C-4B79-A86E-220169EC8BFE}">
      <dgm:prSet/>
      <dgm:spPr/>
      <dgm:t>
        <a:bodyPr/>
        <a:lstStyle/>
        <a:p>
          <a:endParaRPr lang="en-US"/>
        </a:p>
      </dgm:t>
    </dgm:pt>
    <dgm:pt modelId="{C03752DC-453C-4011-83B5-2518FC6A2CBB}" type="sibTrans" cxnId="{5535F050-330C-4B79-A86E-220169EC8BFE}">
      <dgm:prSet/>
      <dgm:spPr/>
      <dgm:t>
        <a:bodyPr/>
        <a:lstStyle/>
        <a:p>
          <a:endParaRPr lang="en-US"/>
        </a:p>
      </dgm:t>
    </dgm:pt>
    <dgm:pt modelId="{AFD0281A-65B3-4619-89B0-5226979387D8}" type="pres">
      <dgm:prSet presAssocID="{BD71F295-058A-4877-AFD9-B3BF46710EA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1D46FAC-1CC2-47AA-BB22-0C31A3223BAD}" type="pres">
      <dgm:prSet presAssocID="{A98DC9E8-EE5C-4FBE-88B1-D7A1EA70DB20}" presName="Parent" presStyleLbl="node0" presStyleIdx="0" presStyleCnt="1">
        <dgm:presLayoutVars>
          <dgm:chMax val="6"/>
          <dgm:chPref val="6"/>
        </dgm:presLayoutVars>
      </dgm:prSet>
      <dgm:spPr/>
    </dgm:pt>
    <dgm:pt modelId="{C50D3A12-E2CE-4AD5-913D-48B48D133157}" type="pres">
      <dgm:prSet presAssocID="{C5340754-31DE-458C-8073-71E4AB81B96B}" presName="Accent1" presStyleCnt="0"/>
      <dgm:spPr/>
    </dgm:pt>
    <dgm:pt modelId="{7E044D3D-B25F-45DD-8A0F-FE63FE923E67}" type="pres">
      <dgm:prSet presAssocID="{C5340754-31DE-458C-8073-71E4AB81B96B}" presName="Accent" presStyleLbl="bgShp" presStyleIdx="0" presStyleCnt="6"/>
      <dgm:spPr/>
    </dgm:pt>
    <dgm:pt modelId="{83F9A9C3-EE22-4216-BBEB-1C22FAC3FA0A}" type="pres">
      <dgm:prSet presAssocID="{C5340754-31DE-458C-8073-71E4AB81B96B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51C72E-9A9E-45B4-93C5-A43193D74424}" type="pres">
      <dgm:prSet presAssocID="{5CF9686C-7839-4EDD-90B4-4103E528B000}" presName="Accent2" presStyleCnt="0"/>
      <dgm:spPr/>
    </dgm:pt>
    <dgm:pt modelId="{02B12243-366E-4527-8627-79F8D79075C2}" type="pres">
      <dgm:prSet presAssocID="{5CF9686C-7839-4EDD-90B4-4103E528B000}" presName="Accent" presStyleLbl="bgShp" presStyleIdx="1" presStyleCnt="6"/>
      <dgm:spPr/>
    </dgm:pt>
    <dgm:pt modelId="{B566EB55-5EA2-47F2-93A7-5BADF4E9F611}" type="pres">
      <dgm:prSet presAssocID="{5CF9686C-7839-4EDD-90B4-4103E528B000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EE33F48-566A-43D3-AC01-CD579F96080B}" type="pres">
      <dgm:prSet presAssocID="{E30AB322-AFB4-4D60-AB95-E4C190ED365C}" presName="Accent3" presStyleCnt="0"/>
      <dgm:spPr/>
    </dgm:pt>
    <dgm:pt modelId="{912445C7-4F62-4337-A77C-3763E2BBB0FC}" type="pres">
      <dgm:prSet presAssocID="{E30AB322-AFB4-4D60-AB95-E4C190ED365C}" presName="Accent" presStyleLbl="bgShp" presStyleIdx="2" presStyleCnt="6"/>
      <dgm:spPr/>
    </dgm:pt>
    <dgm:pt modelId="{A2131BD3-3EAD-4A96-951D-3E805D8A261D}" type="pres">
      <dgm:prSet presAssocID="{E30AB322-AFB4-4D60-AB95-E4C190ED365C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DFF913EB-27A9-4A30-AA22-16A868852365}" type="pres">
      <dgm:prSet presAssocID="{5C833E2A-E684-464D-A199-0838AD5CBA81}" presName="Accent4" presStyleCnt="0"/>
      <dgm:spPr/>
    </dgm:pt>
    <dgm:pt modelId="{A053C9FF-43E1-4D29-BAF0-0D5B471E71AA}" type="pres">
      <dgm:prSet presAssocID="{5C833E2A-E684-464D-A199-0838AD5CBA81}" presName="Accent" presStyleLbl="bgShp" presStyleIdx="3" presStyleCnt="6"/>
      <dgm:spPr/>
    </dgm:pt>
    <dgm:pt modelId="{97AC8C34-4032-43A6-8003-125D497099BE}" type="pres">
      <dgm:prSet presAssocID="{5C833E2A-E684-464D-A199-0838AD5CBA81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20404FB8-452E-4664-ACED-03055049FB30}" type="pres">
      <dgm:prSet presAssocID="{C6375C0D-CE15-447F-831C-8ECCE0449B95}" presName="Accent5" presStyleCnt="0"/>
      <dgm:spPr/>
    </dgm:pt>
    <dgm:pt modelId="{97AB1469-C4EC-484A-98D0-6674F41660F4}" type="pres">
      <dgm:prSet presAssocID="{C6375C0D-CE15-447F-831C-8ECCE0449B95}" presName="Accent" presStyleLbl="bgShp" presStyleIdx="4" presStyleCnt="6"/>
      <dgm:spPr/>
    </dgm:pt>
    <dgm:pt modelId="{CF570D18-1D7A-42A1-9E4D-F7CBC7ACE6B6}" type="pres">
      <dgm:prSet presAssocID="{C6375C0D-CE15-447F-831C-8ECCE0449B9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36138040-4553-4DDC-B83E-B56270E65880}" type="pres">
      <dgm:prSet presAssocID="{D229936A-FD7D-4A41-9E33-97A9D083226F}" presName="Accent6" presStyleCnt="0"/>
      <dgm:spPr/>
    </dgm:pt>
    <dgm:pt modelId="{DE87898C-D67E-4716-8464-9992B36ACFE9}" type="pres">
      <dgm:prSet presAssocID="{D229936A-FD7D-4A41-9E33-97A9D083226F}" presName="Accent" presStyleLbl="bgShp" presStyleIdx="5" presStyleCnt="6"/>
      <dgm:spPr/>
    </dgm:pt>
    <dgm:pt modelId="{48195F65-84C6-467C-A454-47D1E8BD0DCC}" type="pres">
      <dgm:prSet presAssocID="{D229936A-FD7D-4A41-9E33-97A9D083226F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E5E840B-40FA-41DC-B9A4-BF1A531A84BD}" type="presOf" srcId="{5C833E2A-E684-464D-A199-0838AD5CBA81}" destId="{97AC8C34-4032-43A6-8003-125D497099BE}" srcOrd="0" destOrd="0" presId="urn:microsoft.com/office/officeart/2011/layout/HexagonRadial"/>
    <dgm:cxn modelId="{54F4590E-2B2F-4AB8-B77E-494F806AC1B1}" srcId="{A98DC9E8-EE5C-4FBE-88B1-D7A1EA70DB20}" destId="{C6375C0D-CE15-447F-831C-8ECCE0449B95}" srcOrd="4" destOrd="0" parTransId="{7994214B-EE35-47CA-A49F-82D755FCCB9D}" sibTransId="{65D39B10-E58A-4257-AD67-194F889103D3}"/>
    <dgm:cxn modelId="{C683FF1E-67BC-4BD5-8EFB-B5EFC47812DF}" type="presOf" srcId="{C6375C0D-CE15-447F-831C-8ECCE0449B95}" destId="{CF570D18-1D7A-42A1-9E4D-F7CBC7ACE6B6}" srcOrd="0" destOrd="0" presId="urn:microsoft.com/office/officeart/2011/layout/HexagonRadial"/>
    <dgm:cxn modelId="{DBA44522-0AAE-4FD3-95FC-F8BE3AAE0A6D}" srcId="{A98DC9E8-EE5C-4FBE-88B1-D7A1EA70DB20}" destId="{5C833E2A-E684-464D-A199-0838AD5CBA81}" srcOrd="3" destOrd="0" parTransId="{6C3FAC9A-553B-4E23-81DA-48EC18AF6A8E}" sibTransId="{A919AB10-4819-4904-B2DA-66CB5BC248A0}"/>
    <dgm:cxn modelId="{5535F050-330C-4B79-A86E-220169EC8BFE}" srcId="{A98DC9E8-EE5C-4FBE-88B1-D7A1EA70DB20}" destId="{D229936A-FD7D-4A41-9E33-97A9D083226F}" srcOrd="5" destOrd="0" parTransId="{522CA4D2-6BC8-41DD-AFB0-89BB69F8B114}" sibTransId="{C03752DC-453C-4011-83B5-2518FC6A2CBB}"/>
    <dgm:cxn modelId="{E8BEC853-DAE7-438E-8CF4-E6621469CF5D}" srcId="{A98DC9E8-EE5C-4FBE-88B1-D7A1EA70DB20}" destId="{E30AB322-AFB4-4D60-AB95-E4C190ED365C}" srcOrd="2" destOrd="0" parTransId="{8D4BE8E7-A718-4F64-8BE7-72F28E51F846}" sibTransId="{5AE69EF3-B545-4879-9BFC-9A6589ACCEED}"/>
    <dgm:cxn modelId="{4B0BD476-78AB-4B88-ACB9-9E714407CB05}" srcId="{BD71F295-058A-4877-AFD9-B3BF46710EA9}" destId="{A98DC9E8-EE5C-4FBE-88B1-D7A1EA70DB20}" srcOrd="0" destOrd="0" parTransId="{F6AA5EDF-EE84-4797-9F09-075ADDAB736E}" sibTransId="{1FA99A5A-1668-4740-A6A6-81352A128FF9}"/>
    <dgm:cxn modelId="{E661F59E-1B38-4639-9AC4-44F817071996}" type="presOf" srcId="{5CF9686C-7839-4EDD-90B4-4103E528B000}" destId="{B566EB55-5EA2-47F2-93A7-5BADF4E9F611}" srcOrd="0" destOrd="0" presId="urn:microsoft.com/office/officeart/2011/layout/HexagonRadial"/>
    <dgm:cxn modelId="{560EB9B8-A673-4023-BD8D-D051F5FACF71}" type="presOf" srcId="{E30AB322-AFB4-4D60-AB95-E4C190ED365C}" destId="{A2131BD3-3EAD-4A96-951D-3E805D8A261D}" srcOrd="0" destOrd="0" presId="urn:microsoft.com/office/officeart/2011/layout/HexagonRadial"/>
    <dgm:cxn modelId="{2F61E8C2-7E80-4744-9AAB-81ADDF9F452E}" type="presOf" srcId="{BD71F295-058A-4877-AFD9-B3BF46710EA9}" destId="{AFD0281A-65B3-4619-89B0-5226979387D8}" srcOrd="0" destOrd="0" presId="urn:microsoft.com/office/officeart/2011/layout/HexagonRadial"/>
    <dgm:cxn modelId="{3EDC2DCD-4909-41AB-BCE3-ACAA483442B1}" type="presOf" srcId="{D229936A-FD7D-4A41-9E33-97A9D083226F}" destId="{48195F65-84C6-467C-A454-47D1E8BD0DCC}" srcOrd="0" destOrd="0" presId="urn:microsoft.com/office/officeart/2011/layout/HexagonRadial"/>
    <dgm:cxn modelId="{CC2444DE-C354-47DD-92FF-D2FA9226EB62}" type="presOf" srcId="{A98DC9E8-EE5C-4FBE-88B1-D7A1EA70DB20}" destId="{A1D46FAC-1CC2-47AA-BB22-0C31A3223BAD}" srcOrd="0" destOrd="0" presId="urn:microsoft.com/office/officeart/2011/layout/HexagonRadial"/>
    <dgm:cxn modelId="{EE115EE6-E080-4586-948F-317F0FBEB12B}" srcId="{A98DC9E8-EE5C-4FBE-88B1-D7A1EA70DB20}" destId="{5CF9686C-7839-4EDD-90B4-4103E528B000}" srcOrd="1" destOrd="0" parTransId="{F4306BEB-77FF-4D2C-9E0F-6DDD96C73FA0}" sibTransId="{9CE055FA-6C39-46BF-9C84-EA7712B39E33}"/>
    <dgm:cxn modelId="{2E6242EE-8C6D-40E5-9245-B3E4EA1F5F52}" type="presOf" srcId="{C5340754-31DE-458C-8073-71E4AB81B96B}" destId="{83F9A9C3-EE22-4216-BBEB-1C22FAC3FA0A}" srcOrd="0" destOrd="0" presId="urn:microsoft.com/office/officeart/2011/layout/HexagonRadial"/>
    <dgm:cxn modelId="{99CDE8F3-A89D-4626-B75F-774AF67C61A6}" srcId="{A98DC9E8-EE5C-4FBE-88B1-D7A1EA70DB20}" destId="{C5340754-31DE-458C-8073-71E4AB81B96B}" srcOrd="0" destOrd="0" parTransId="{A6BCCDEA-5CE3-4F96-96B0-E0782A6B7A2D}" sibTransId="{B8BC034A-47EF-4245-A330-7D53086BF909}"/>
    <dgm:cxn modelId="{FFB8BB72-FFCC-41D2-A353-598CF3609D50}" type="presParOf" srcId="{AFD0281A-65B3-4619-89B0-5226979387D8}" destId="{A1D46FAC-1CC2-47AA-BB22-0C31A3223BAD}" srcOrd="0" destOrd="0" presId="urn:microsoft.com/office/officeart/2011/layout/HexagonRadial"/>
    <dgm:cxn modelId="{E975E9BE-6A44-45C6-86C2-21517EF4D3BA}" type="presParOf" srcId="{AFD0281A-65B3-4619-89B0-5226979387D8}" destId="{C50D3A12-E2CE-4AD5-913D-48B48D133157}" srcOrd="1" destOrd="0" presId="urn:microsoft.com/office/officeart/2011/layout/HexagonRadial"/>
    <dgm:cxn modelId="{0A989269-C00B-4F31-A950-5E3ED8D0713D}" type="presParOf" srcId="{C50D3A12-E2CE-4AD5-913D-48B48D133157}" destId="{7E044D3D-B25F-45DD-8A0F-FE63FE923E67}" srcOrd="0" destOrd="0" presId="urn:microsoft.com/office/officeart/2011/layout/HexagonRadial"/>
    <dgm:cxn modelId="{03C5EA10-5458-4E8B-B457-97B0FEEC5DAD}" type="presParOf" srcId="{AFD0281A-65B3-4619-89B0-5226979387D8}" destId="{83F9A9C3-EE22-4216-BBEB-1C22FAC3FA0A}" srcOrd="2" destOrd="0" presId="urn:microsoft.com/office/officeart/2011/layout/HexagonRadial"/>
    <dgm:cxn modelId="{02A21150-32D6-4B7F-85FC-B0E43CD4B49F}" type="presParOf" srcId="{AFD0281A-65B3-4619-89B0-5226979387D8}" destId="{5551C72E-9A9E-45B4-93C5-A43193D74424}" srcOrd="3" destOrd="0" presId="urn:microsoft.com/office/officeart/2011/layout/HexagonRadial"/>
    <dgm:cxn modelId="{F016CACB-9BB4-48B8-B9C9-1282789E037E}" type="presParOf" srcId="{5551C72E-9A9E-45B4-93C5-A43193D74424}" destId="{02B12243-366E-4527-8627-79F8D79075C2}" srcOrd="0" destOrd="0" presId="urn:microsoft.com/office/officeart/2011/layout/HexagonRadial"/>
    <dgm:cxn modelId="{A2311C17-6B77-41DA-9150-614159BEE179}" type="presParOf" srcId="{AFD0281A-65B3-4619-89B0-5226979387D8}" destId="{B566EB55-5EA2-47F2-93A7-5BADF4E9F611}" srcOrd="4" destOrd="0" presId="urn:microsoft.com/office/officeart/2011/layout/HexagonRadial"/>
    <dgm:cxn modelId="{73E0726F-9766-499E-AFCC-A841DCC44780}" type="presParOf" srcId="{AFD0281A-65B3-4619-89B0-5226979387D8}" destId="{4EE33F48-566A-43D3-AC01-CD579F96080B}" srcOrd="5" destOrd="0" presId="urn:microsoft.com/office/officeart/2011/layout/HexagonRadial"/>
    <dgm:cxn modelId="{B92832B4-BB1A-48C0-B697-F2EE5D3BC254}" type="presParOf" srcId="{4EE33F48-566A-43D3-AC01-CD579F96080B}" destId="{912445C7-4F62-4337-A77C-3763E2BBB0FC}" srcOrd="0" destOrd="0" presId="urn:microsoft.com/office/officeart/2011/layout/HexagonRadial"/>
    <dgm:cxn modelId="{466D0DF3-31AA-480C-83C3-851052D2E352}" type="presParOf" srcId="{AFD0281A-65B3-4619-89B0-5226979387D8}" destId="{A2131BD3-3EAD-4A96-951D-3E805D8A261D}" srcOrd="6" destOrd="0" presId="urn:microsoft.com/office/officeart/2011/layout/HexagonRadial"/>
    <dgm:cxn modelId="{7931F310-69B9-4194-BFD0-FDF34C5DD153}" type="presParOf" srcId="{AFD0281A-65B3-4619-89B0-5226979387D8}" destId="{DFF913EB-27A9-4A30-AA22-16A868852365}" srcOrd="7" destOrd="0" presId="urn:microsoft.com/office/officeart/2011/layout/HexagonRadial"/>
    <dgm:cxn modelId="{685F41F5-08AA-4BDC-B0E4-AFF498C409E3}" type="presParOf" srcId="{DFF913EB-27A9-4A30-AA22-16A868852365}" destId="{A053C9FF-43E1-4D29-BAF0-0D5B471E71AA}" srcOrd="0" destOrd="0" presId="urn:microsoft.com/office/officeart/2011/layout/HexagonRadial"/>
    <dgm:cxn modelId="{DE9A4AC2-5588-4937-B6FC-BA3F72F6AAB1}" type="presParOf" srcId="{AFD0281A-65B3-4619-89B0-5226979387D8}" destId="{97AC8C34-4032-43A6-8003-125D497099BE}" srcOrd="8" destOrd="0" presId="urn:microsoft.com/office/officeart/2011/layout/HexagonRadial"/>
    <dgm:cxn modelId="{E70530F7-609A-4942-B348-107D6FF562BE}" type="presParOf" srcId="{AFD0281A-65B3-4619-89B0-5226979387D8}" destId="{20404FB8-452E-4664-ACED-03055049FB30}" srcOrd="9" destOrd="0" presId="urn:microsoft.com/office/officeart/2011/layout/HexagonRadial"/>
    <dgm:cxn modelId="{07CEC269-B18D-4A85-B68B-5A72B3754EA3}" type="presParOf" srcId="{20404FB8-452E-4664-ACED-03055049FB30}" destId="{97AB1469-C4EC-484A-98D0-6674F41660F4}" srcOrd="0" destOrd="0" presId="urn:microsoft.com/office/officeart/2011/layout/HexagonRadial"/>
    <dgm:cxn modelId="{46914217-3054-4F91-AA4E-06D7CF2B0C3F}" type="presParOf" srcId="{AFD0281A-65B3-4619-89B0-5226979387D8}" destId="{CF570D18-1D7A-42A1-9E4D-F7CBC7ACE6B6}" srcOrd="10" destOrd="0" presId="urn:microsoft.com/office/officeart/2011/layout/HexagonRadial"/>
    <dgm:cxn modelId="{AABC0167-A4F3-4AFD-A916-9CCA04494028}" type="presParOf" srcId="{AFD0281A-65B3-4619-89B0-5226979387D8}" destId="{36138040-4553-4DDC-B83E-B56270E65880}" srcOrd="11" destOrd="0" presId="urn:microsoft.com/office/officeart/2011/layout/HexagonRadial"/>
    <dgm:cxn modelId="{7739C189-CCD1-49A3-943B-055E80F0194C}" type="presParOf" srcId="{36138040-4553-4DDC-B83E-B56270E65880}" destId="{DE87898C-D67E-4716-8464-9992B36ACFE9}" srcOrd="0" destOrd="0" presId="urn:microsoft.com/office/officeart/2011/layout/HexagonRadial"/>
    <dgm:cxn modelId="{103D5C2E-985C-4203-9769-620C7E077718}" type="presParOf" srcId="{AFD0281A-65B3-4619-89B0-5226979387D8}" destId="{48195F65-84C6-467C-A454-47D1E8BD0DCC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3A2E5A-39B1-435E-8896-AED7C85A5642}" type="doc">
      <dgm:prSet loTypeId="urn:microsoft.com/office/officeart/2011/layout/Circle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6102F3BF-EE52-4340-9F7E-45A52364FCBB}">
      <dgm:prSet phldrT="[Text]"/>
      <dgm:spPr/>
      <dgm:t>
        <a:bodyPr/>
        <a:lstStyle/>
        <a:p>
          <a:r>
            <a:rPr lang="ar-IQ" b="1" dirty="0">
              <a:latin typeface="Andalus" panose="02020603050405020304" pitchFamily="18" charset="-78"/>
              <a:cs typeface="Andalus" panose="02020603050405020304" pitchFamily="18" charset="-78"/>
            </a:rPr>
            <a:t>الروبوتات</a:t>
          </a:r>
          <a:endParaRPr lang="en-US" b="1" dirty="0"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ABD2C6C7-747E-4D6C-B8AF-24990CDED885}" type="parTrans" cxnId="{4BE9D35F-D640-40AB-B0D6-E3C0AB28078D}">
      <dgm:prSet/>
      <dgm:spPr/>
      <dgm:t>
        <a:bodyPr/>
        <a:lstStyle/>
        <a:p>
          <a:endParaRPr lang="en-US"/>
        </a:p>
      </dgm:t>
    </dgm:pt>
    <dgm:pt modelId="{78D2F2EA-B73F-47DA-A179-C73C793D564E}" type="sibTrans" cxnId="{4BE9D35F-D640-40AB-B0D6-E3C0AB28078D}">
      <dgm:prSet/>
      <dgm:spPr/>
      <dgm:t>
        <a:bodyPr/>
        <a:lstStyle/>
        <a:p>
          <a:endParaRPr lang="en-US"/>
        </a:p>
      </dgm:t>
    </dgm:pt>
    <dgm:pt modelId="{3BBD4AC6-D707-41D1-91BE-50A8D6F7C771}">
      <dgm:prSet phldrT="[Text]"/>
      <dgm:spPr/>
      <dgm:t>
        <a:bodyPr/>
        <a:lstStyle/>
        <a:p>
          <a:r>
            <a:rPr lang="ar-IQ" b="1" dirty="0">
              <a:latin typeface="Andalus" panose="02020603050405020304" pitchFamily="18" charset="-78"/>
              <a:cs typeface="Andalus" panose="02020603050405020304" pitchFamily="18" charset="-78"/>
            </a:rPr>
            <a:t>الواقع الافتراضي </a:t>
          </a:r>
          <a:endParaRPr lang="en-US" b="1" dirty="0"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19B6839F-914E-44C7-B8BC-D916937BEDBA}" type="parTrans" cxnId="{85649EE7-0CFA-4215-8560-83260ADF79C0}">
      <dgm:prSet/>
      <dgm:spPr/>
      <dgm:t>
        <a:bodyPr/>
        <a:lstStyle/>
        <a:p>
          <a:endParaRPr lang="en-US"/>
        </a:p>
      </dgm:t>
    </dgm:pt>
    <dgm:pt modelId="{F46589F0-A53A-499F-BDC9-358A45825219}" type="sibTrans" cxnId="{85649EE7-0CFA-4215-8560-83260ADF79C0}">
      <dgm:prSet/>
      <dgm:spPr/>
      <dgm:t>
        <a:bodyPr/>
        <a:lstStyle/>
        <a:p>
          <a:endParaRPr lang="en-US"/>
        </a:p>
      </dgm:t>
    </dgm:pt>
    <dgm:pt modelId="{8243462B-8C38-457F-8F76-F95843CFFB54}">
      <dgm:prSet phldrT="[Text]"/>
      <dgm:spPr/>
      <dgm:t>
        <a:bodyPr/>
        <a:lstStyle/>
        <a:p>
          <a:r>
            <a:rPr lang="ar-IQ" b="1" dirty="0">
              <a:latin typeface="Andalus" panose="02020603050405020304" pitchFamily="18" charset="-78"/>
              <a:cs typeface="Andalus" panose="02020603050405020304" pitchFamily="18" charset="-78"/>
            </a:rPr>
            <a:t>التعرف على الوجه </a:t>
          </a:r>
          <a:endParaRPr lang="en-US" b="1" dirty="0"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1535C16D-754D-4BEE-8F66-DA5DB0796728}" type="parTrans" cxnId="{BDEBA9E1-929E-44CE-8A7D-3DF1FB842EB6}">
      <dgm:prSet/>
      <dgm:spPr/>
      <dgm:t>
        <a:bodyPr/>
        <a:lstStyle/>
        <a:p>
          <a:endParaRPr lang="en-US"/>
        </a:p>
      </dgm:t>
    </dgm:pt>
    <dgm:pt modelId="{7D061B61-D964-467E-8E70-13303A6C2A16}" type="sibTrans" cxnId="{BDEBA9E1-929E-44CE-8A7D-3DF1FB842EB6}">
      <dgm:prSet/>
      <dgm:spPr/>
      <dgm:t>
        <a:bodyPr/>
        <a:lstStyle/>
        <a:p>
          <a:endParaRPr lang="en-US"/>
        </a:p>
      </dgm:t>
    </dgm:pt>
    <dgm:pt modelId="{5E810DD6-08F2-4524-9E6E-C31353B94374}" type="pres">
      <dgm:prSet presAssocID="{3C3A2E5A-39B1-435E-8896-AED7C85A5642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216D0B6-A0B9-4559-A1E9-FE41C3B07DAB}" type="pres">
      <dgm:prSet presAssocID="{8243462B-8C38-457F-8F76-F95843CFFB54}" presName="Accent3" presStyleCnt="0"/>
      <dgm:spPr/>
    </dgm:pt>
    <dgm:pt modelId="{299A7F86-3B0B-4A43-B1FF-FF2439CC83AB}" type="pres">
      <dgm:prSet presAssocID="{8243462B-8C38-457F-8F76-F95843CFFB54}" presName="Accent" presStyleLbl="node1" presStyleIdx="0" presStyleCnt="3"/>
      <dgm:spPr/>
    </dgm:pt>
    <dgm:pt modelId="{9D6CC91D-0652-4964-89FB-B5675CB1013C}" type="pres">
      <dgm:prSet presAssocID="{8243462B-8C38-457F-8F76-F95843CFFB54}" presName="ParentBackground3" presStyleCnt="0"/>
      <dgm:spPr/>
    </dgm:pt>
    <dgm:pt modelId="{A4E90528-64C2-41CF-9929-68CF73320ADE}" type="pres">
      <dgm:prSet presAssocID="{8243462B-8C38-457F-8F76-F95843CFFB54}" presName="ParentBackground" presStyleLbl="fgAcc1" presStyleIdx="0" presStyleCnt="3"/>
      <dgm:spPr/>
    </dgm:pt>
    <dgm:pt modelId="{FD869A62-CF97-49D3-AB7B-170BF514BEFD}" type="pres">
      <dgm:prSet presAssocID="{8243462B-8C38-457F-8F76-F95843CFFB54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FBC3EA41-20E3-4B86-AFA6-706F5ECBCE77}" type="pres">
      <dgm:prSet presAssocID="{3BBD4AC6-D707-41D1-91BE-50A8D6F7C771}" presName="Accent2" presStyleCnt="0"/>
      <dgm:spPr/>
    </dgm:pt>
    <dgm:pt modelId="{F5B92B91-AB11-44A6-BF5F-5ABE614B5B14}" type="pres">
      <dgm:prSet presAssocID="{3BBD4AC6-D707-41D1-91BE-50A8D6F7C771}" presName="Accent" presStyleLbl="node1" presStyleIdx="1" presStyleCnt="3"/>
      <dgm:spPr/>
    </dgm:pt>
    <dgm:pt modelId="{78C4E34E-47CE-430E-9A49-93877B366D01}" type="pres">
      <dgm:prSet presAssocID="{3BBD4AC6-D707-41D1-91BE-50A8D6F7C771}" presName="ParentBackground2" presStyleCnt="0"/>
      <dgm:spPr/>
    </dgm:pt>
    <dgm:pt modelId="{182D29D0-9CCD-4407-A039-5E45461CFC66}" type="pres">
      <dgm:prSet presAssocID="{3BBD4AC6-D707-41D1-91BE-50A8D6F7C771}" presName="ParentBackground" presStyleLbl="fgAcc1" presStyleIdx="1" presStyleCnt="3"/>
      <dgm:spPr/>
    </dgm:pt>
    <dgm:pt modelId="{9B284EF3-133F-4EE9-9611-9E87A088512B}" type="pres">
      <dgm:prSet presAssocID="{3BBD4AC6-D707-41D1-91BE-50A8D6F7C771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DD54201-90E2-4BBA-A52B-E5A46E1E4006}" type="pres">
      <dgm:prSet presAssocID="{6102F3BF-EE52-4340-9F7E-45A52364FCBB}" presName="Accent1" presStyleCnt="0"/>
      <dgm:spPr/>
    </dgm:pt>
    <dgm:pt modelId="{5BDDA7E2-0F01-48B5-94C0-ED60DF19D09F}" type="pres">
      <dgm:prSet presAssocID="{6102F3BF-EE52-4340-9F7E-45A52364FCBB}" presName="Accent" presStyleLbl="node1" presStyleIdx="2" presStyleCnt="3"/>
      <dgm:spPr/>
    </dgm:pt>
    <dgm:pt modelId="{6794F316-41C9-4222-AE56-1BCD3BF74965}" type="pres">
      <dgm:prSet presAssocID="{6102F3BF-EE52-4340-9F7E-45A52364FCBB}" presName="ParentBackground1" presStyleCnt="0"/>
      <dgm:spPr/>
    </dgm:pt>
    <dgm:pt modelId="{E3063DBA-40B6-4991-8180-F5634E7A294A}" type="pres">
      <dgm:prSet presAssocID="{6102F3BF-EE52-4340-9F7E-45A52364FCBB}" presName="ParentBackground" presStyleLbl="fgAcc1" presStyleIdx="2" presStyleCnt="3"/>
      <dgm:spPr/>
    </dgm:pt>
    <dgm:pt modelId="{58A798DE-2FF5-4ACC-83E0-AD9F9542521D}" type="pres">
      <dgm:prSet presAssocID="{6102F3BF-EE52-4340-9F7E-45A52364FCBB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15E4F0A-3928-498B-B150-FF38E92C0A42}" type="presOf" srcId="{8243462B-8C38-457F-8F76-F95843CFFB54}" destId="{A4E90528-64C2-41CF-9929-68CF73320ADE}" srcOrd="0" destOrd="0" presId="urn:microsoft.com/office/officeart/2011/layout/CircleProcess"/>
    <dgm:cxn modelId="{5DFD7430-E1FC-4B9C-8CF9-0CE9EEA0184C}" type="presOf" srcId="{8243462B-8C38-457F-8F76-F95843CFFB54}" destId="{FD869A62-CF97-49D3-AB7B-170BF514BEFD}" srcOrd="1" destOrd="0" presId="urn:microsoft.com/office/officeart/2011/layout/CircleProcess"/>
    <dgm:cxn modelId="{4BE9D35F-D640-40AB-B0D6-E3C0AB28078D}" srcId="{3C3A2E5A-39B1-435E-8896-AED7C85A5642}" destId="{6102F3BF-EE52-4340-9F7E-45A52364FCBB}" srcOrd="0" destOrd="0" parTransId="{ABD2C6C7-747E-4D6C-B8AF-24990CDED885}" sibTransId="{78D2F2EA-B73F-47DA-A179-C73C793D564E}"/>
    <dgm:cxn modelId="{E49AFE69-491A-4A06-BA3B-47F0D4757687}" type="presOf" srcId="{3BBD4AC6-D707-41D1-91BE-50A8D6F7C771}" destId="{182D29D0-9CCD-4407-A039-5E45461CFC66}" srcOrd="0" destOrd="0" presId="urn:microsoft.com/office/officeart/2011/layout/CircleProcess"/>
    <dgm:cxn modelId="{E34C1380-1F1D-49F2-88DA-3293F1F8B155}" type="presOf" srcId="{3C3A2E5A-39B1-435E-8896-AED7C85A5642}" destId="{5E810DD6-08F2-4524-9E6E-C31353B94374}" srcOrd="0" destOrd="0" presId="urn:microsoft.com/office/officeart/2011/layout/CircleProcess"/>
    <dgm:cxn modelId="{EE561EB5-5B7C-427D-848F-66B7DFA6FE9B}" type="presOf" srcId="{6102F3BF-EE52-4340-9F7E-45A52364FCBB}" destId="{E3063DBA-40B6-4991-8180-F5634E7A294A}" srcOrd="0" destOrd="0" presId="urn:microsoft.com/office/officeart/2011/layout/CircleProcess"/>
    <dgm:cxn modelId="{B24BDABD-7749-4B73-81E2-CA787A2C7F82}" type="presOf" srcId="{3BBD4AC6-D707-41D1-91BE-50A8D6F7C771}" destId="{9B284EF3-133F-4EE9-9611-9E87A088512B}" srcOrd="1" destOrd="0" presId="urn:microsoft.com/office/officeart/2011/layout/CircleProcess"/>
    <dgm:cxn modelId="{BDEBA9E1-929E-44CE-8A7D-3DF1FB842EB6}" srcId="{3C3A2E5A-39B1-435E-8896-AED7C85A5642}" destId="{8243462B-8C38-457F-8F76-F95843CFFB54}" srcOrd="2" destOrd="0" parTransId="{1535C16D-754D-4BEE-8F66-DA5DB0796728}" sibTransId="{7D061B61-D964-467E-8E70-13303A6C2A16}"/>
    <dgm:cxn modelId="{85649EE7-0CFA-4215-8560-83260ADF79C0}" srcId="{3C3A2E5A-39B1-435E-8896-AED7C85A5642}" destId="{3BBD4AC6-D707-41D1-91BE-50A8D6F7C771}" srcOrd="1" destOrd="0" parTransId="{19B6839F-914E-44C7-B8BC-D916937BEDBA}" sibTransId="{F46589F0-A53A-499F-BDC9-358A45825219}"/>
    <dgm:cxn modelId="{894D22F8-3480-4C78-BB9D-DEDC1E339785}" type="presOf" srcId="{6102F3BF-EE52-4340-9F7E-45A52364FCBB}" destId="{58A798DE-2FF5-4ACC-83E0-AD9F9542521D}" srcOrd="1" destOrd="0" presId="urn:microsoft.com/office/officeart/2011/layout/CircleProcess"/>
    <dgm:cxn modelId="{49B668A3-38DB-4194-83DC-680760E24E07}" type="presParOf" srcId="{5E810DD6-08F2-4524-9E6E-C31353B94374}" destId="{0216D0B6-A0B9-4559-A1E9-FE41C3B07DAB}" srcOrd="0" destOrd="0" presId="urn:microsoft.com/office/officeart/2011/layout/CircleProcess"/>
    <dgm:cxn modelId="{3B870B35-617A-44BB-8901-1CAA435ED53C}" type="presParOf" srcId="{0216D0B6-A0B9-4559-A1E9-FE41C3B07DAB}" destId="{299A7F86-3B0B-4A43-B1FF-FF2439CC83AB}" srcOrd="0" destOrd="0" presId="urn:microsoft.com/office/officeart/2011/layout/CircleProcess"/>
    <dgm:cxn modelId="{45A66095-BAE2-4180-B0D8-A38936741613}" type="presParOf" srcId="{5E810DD6-08F2-4524-9E6E-C31353B94374}" destId="{9D6CC91D-0652-4964-89FB-B5675CB1013C}" srcOrd="1" destOrd="0" presId="urn:microsoft.com/office/officeart/2011/layout/CircleProcess"/>
    <dgm:cxn modelId="{B8F4397E-D6A5-49D8-AF3C-A41C6C2AEF4C}" type="presParOf" srcId="{9D6CC91D-0652-4964-89FB-B5675CB1013C}" destId="{A4E90528-64C2-41CF-9929-68CF73320ADE}" srcOrd="0" destOrd="0" presId="urn:microsoft.com/office/officeart/2011/layout/CircleProcess"/>
    <dgm:cxn modelId="{8BFF104D-EB54-4CD0-B4A4-448607D607A8}" type="presParOf" srcId="{5E810DD6-08F2-4524-9E6E-C31353B94374}" destId="{FD869A62-CF97-49D3-AB7B-170BF514BEFD}" srcOrd="2" destOrd="0" presId="urn:microsoft.com/office/officeart/2011/layout/CircleProcess"/>
    <dgm:cxn modelId="{4A71BE87-A5C0-4410-8CC6-3E4A8C145102}" type="presParOf" srcId="{5E810DD6-08F2-4524-9E6E-C31353B94374}" destId="{FBC3EA41-20E3-4B86-AFA6-706F5ECBCE77}" srcOrd="3" destOrd="0" presId="urn:microsoft.com/office/officeart/2011/layout/CircleProcess"/>
    <dgm:cxn modelId="{6DAF31A8-3376-417F-981F-DF0548A22982}" type="presParOf" srcId="{FBC3EA41-20E3-4B86-AFA6-706F5ECBCE77}" destId="{F5B92B91-AB11-44A6-BF5F-5ABE614B5B14}" srcOrd="0" destOrd="0" presId="urn:microsoft.com/office/officeart/2011/layout/CircleProcess"/>
    <dgm:cxn modelId="{12AB82FA-EEDA-4502-8147-13D9D6C08650}" type="presParOf" srcId="{5E810DD6-08F2-4524-9E6E-C31353B94374}" destId="{78C4E34E-47CE-430E-9A49-93877B366D01}" srcOrd="4" destOrd="0" presId="urn:microsoft.com/office/officeart/2011/layout/CircleProcess"/>
    <dgm:cxn modelId="{AB01B6BD-A0EB-4017-8150-DCF0D82A1D69}" type="presParOf" srcId="{78C4E34E-47CE-430E-9A49-93877B366D01}" destId="{182D29D0-9CCD-4407-A039-5E45461CFC66}" srcOrd="0" destOrd="0" presId="urn:microsoft.com/office/officeart/2011/layout/CircleProcess"/>
    <dgm:cxn modelId="{AAC8C463-D734-4B52-8455-3F5E987ACB99}" type="presParOf" srcId="{5E810DD6-08F2-4524-9E6E-C31353B94374}" destId="{9B284EF3-133F-4EE9-9611-9E87A088512B}" srcOrd="5" destOrd="0" presId="urn:microsoft.com/office/officeart/2011/layout/CircleProcess"/>
    <dgm:cxn modelId="{D0F1B812-D7F8-48A4-8EBF-476D6064E025}" type="presParOf" srcId="{5E810DD6-08F2-4524-9E6E-C31353B94374}" destId="{ADD54201-90E2-4BBA-A52B-E5A46E1E4006}" srcOrd="6" destOrd="0" presId="urn:microsoft.com/office/officeart/2011/layout/CircleProcess"/>
    <dgm:cxn modelId="{F5811568-976A-4B68-A243-984B9536C61D}" type="presParOf" srcId="{ADD54201-90E2-4BBA-A52B-E5A46E1E4006}" destId="{5BDDA7E2-0F01-48B5-94C0-ED60DF19D09F}" srcOrd="0" destOrd="0" presId="urn:microsoft.com/office/officeart/2011/layout/CircleProcess"/>
    <dgm:cxn modelId="{92E97993-11B9-4CE0-A455-4555D13F6FD6}" type="presParOf" srcId="{5E810DD6-08F2-4524-9E6E-C31353B94374}" destId="{6794F316-41C9-4222-AE56-1BCD3BF74965}" srcOrd="7" destOrd="0" presId="urn:microsoft.com/office/officeart/2011/layout/CircleProcess"/>
    <dgm:cxn modelId="{F0D34AA4-5E6C-447C-9DFB-034515959F7F}" type="presParOf" srcId="{6794F316-41C9-4222-AE56-1BCD3BF74965}" destId="{E3063DBA-40B6-4991-8180-F5634E7A294A}" srcOrd="0" destOrd="0" presId="urn:microsoft.com/office/officeart/2011/layout/CircleProcess"/>
    <dgm:cxn modelId="{8CAE9E8C-DF24-44EB-A6E8-DAE57A30B615}" type="presParOf" srcId="{5E810DD6-08F2-4524-9E6E-C31353B94374}" destId="{58A798DE-2FF5-4ACC-83E0-AD9F9542521D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0AC39D-23DB-4637-AD09-ADD96B8473BB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4" csCatId="colorful" phldr="1"/>
      <dgm:spPr/>
    </dgm:pt>
    <dgm:pt modelId="{CCB6405E-F551-4663-8C0E-00F0990A38E1}">
      <dgm:prSet phldrT="[Text]"/>
      <dgm:spPr/>
      <dgm:t>
        <a:bodyPr/>
        <a:lstStyle/>
        <a:p>
          <a:r>
            <a:rPr lang="en-US" b="1" dirty="0">
              <a:latin typeface="Andalus" panose="02020603050405020304" pitchFamily="18" charset="-78"/>
              <a:cs typeface="Andalus" panose="02020603050405020304" pitchFamily="18" charset="-78"/>
            </a:rPr>
            <a:t>Mobile check in </a:t>
          </a:r>
          <a:r>
            <a:rPr lang="ar-IQ" b="1" dirty="0">
              <a:latin typeface="Andalus" panose="02020603050405020304" pitchFamily="18" charset="-78"/>
              <a:cs typeface="Andalus" panose="02020603050405020304" pitchFamily="18" charset="-78"/>
            </a:rPr>
            <a:t>/</a:t>
          </a:r>
          <a:r>
            <a:rPr lang="en-US" b="1" dirty="0">
              <a:latin typeface="Andalus" panose="02020603050405020304" pitchFamily="18" charset="-78"/>
              <a:cs typeface="Andalus" panose="02020603050405020304" pitchFamily="18" charset="-78"/>
            </a:rPr>
            <a:t>out applications</a:t>
          </a:r>
        </a:p>
      </dgm:t>
    </dgm:pt>
    <dgm:pt modelId="{1039F209-536F-4A76-85FB-B1FBF1D77F24}" type="parTrans" cxnId="{FCFB3A5D-166C-4A7F-8859-BB2B4007F88D}">
      <dgm:prSet/>
      <dgm:spPr/>
      <dgm:t>
        <a:bodyPr/>
        <a:lstStyle/>
        <a:p>
          <a:endParaRPr lang="en-US"/>
        </a:p>
      </dgm:t>
    </dgm:pt>
    <dgm:pt modelId="{CC3CBFAE-F782-4234-8511-CF8F752575C7}" type="sibTrans" cxnId="{FCFB3A5D-166C-4A7F-8859-BB2B4007F88D}">
      <dgm:prSet/>
      <dgm:spPr/>
      <dgm:t>
        <a:bodyPr/>
        <a:lstStyle/>
        <a:p>
          <a:endParaRPr lang="en-US"/>
        </a:p>
      </dgm:t>
    </dgm:pt>
    <dgm:pt modelId="{70654DA6-1D42-47B0-B60C-AC8397266A22}">
      <dgm:prSet phldrT="[Text]"/>
      <dgm:spPr/>
      <dgm:t>
        <a:bodyPr/>
        <a:lstStyle/>
        <a:p>
          <a:r>
            <a:rPr lang="en-US" b="1" dirty="0">
              <a:latin typeface="Andalus" panose="02020603050405020304" pitchFamily="18" charset="-78"/>
              <a:cs typeface="Andalus" panose="02020603050405020304" pitchFamily="18" charset="-78"/>
            </a:rPr>
            <a:t>Smart rooms</a:t>
          </a:r>
          <a:r>
            <a:rPr lang="ar-IQ" b="1" dirty="0">
              <a:latin typeface="Andalus" panose="02020603050405020304" pitchFamily="18" charset="-78"/>
              <a:cs typeface="Andalus" panose="02020603050405020304" pitchFamily="18" charset="-78"/>
            </a:rPr>
            <a:t> تقنية </a:t>
          </a:r>
          <a:r>
            <a:rPr lang="en-US" b="1" dirty="0">
              <a:latin typeface="Andalus" panose="02020603050405020304" pitchFamily="18" charset="-78"/>
              <a:cs typeface="Andalus" panose="02020603050405020304" pitchFamily="18" charset="-78"/>
            </a:rPr>
            <a:t> </a:t>
          </a:r>
        </a:p>
      </dgm:t>
    </dgm:pt>
    <dgm:pt modelId="{1DF07ED9-97C4-4107-AD11-790EC1D0029B}" type="parTrans" cxnId="{11E996D4-C202-474C-8773-19962A392BEC}">
      <dgm:prSet/>
      <dgm:spPr/>
      <dgm:t>
        <a:bodyPr/>
        <a:lstStyle/>
        <a:p>
          <a:endParaRPr lang="en-US"/>
        </a:p>
      </dgm:t>
    </dgm:pt>
    <dgm:pt modelId="{B0B41FB1-F1F3-40C6-816B-CDCBBD2728FD}" type="sibTrans" cxnId="{11E996D4-C202-474C-8773-19962A392BEC}">
      <dgm:prSet/>
      <dgm:spPr/>
      <dgm:t>
        <a:bodyPr/>
        <a:lstStyle/>
        <a:p>
          <a:endParaRPr lang="en-US"/>
        </a:p>
      </dgm:t>
    </dgm:pt>
    <dgm:pt modelId="{C8FBD9C2-1A07-4980-9D76-3CFC53B2891C}">
      <dgm:prSet phldrT="[Text]"/>
      <dgm:spPr/>
      <dgm:t>
        <a:bodyPr/>
        <a:lstStyle/>
        <a:p>
          <a:r>
            <a:rPr lang="ar-IQ" b="1" dirty="0">
              <a:latin typeface="Andalus" panose="02020603050405020304" pitchFamily="18" charset="-78"/>
              <a:cs typeface="Andalus" panose="02020603050405020304" pitchFamily="18" charset="-78"/>
            </a:rPr>
            <a:t>برنامج</a:t>
          </a:r>
          <a:r>
            <a:rPr lang="ar-IQ" dirty="0"/>
            <a:t> </a:t>
          </a:r>
          <a:r>
            <a:rPr lang="en-US" dirty="0"/>
            <a:t> </a:t>
          </a:r>
          <a:r>
            <a:rPr lang="en-US" b="1" dirty="0">
              <a:latin typeface="Andalus" panose="02020603050405020304" pitchFamily="18" charset="-78"/>
              <a:cs typeface="Andalus" panose="02020603050405020304" pitchFamily="18" charset="-78"/>
            </a:rPr>
            <a:t>Chat bot</a:t>
          </a:r>
        </a:p>
      </dgm:t>
    </dgm:pt>
    <dgm:pt modelId="{624C20C5-5C75-4569-BD74-C23C268A753D}" type="parTrans" cxnId="{D9EB12EA-E605-4CF9-9B4D-8135D600172D}">
      <dgm:prSet/>
      <dgm:spPr/>
      <dgm:t>
        <a:bodyPr/>
        <a:lstStyle/>
        <a:p>
          <a:endParaRPr lang="en-US"/>
        </a:p>
      </dgm:t>
    </dgm:pt>
    <dgm:pt modelId="{A1662304-D464-4291-B05E-F6E4DEA1EEE4}" type="sibTrans" cxnId="{D9EB12EA-E605-4CF9-9B4D-8135D600172D}">
      <dgm:prSet/>
      <dgm:spPr/>
      <dgm:t>
        <a:bodyPr/>
        <a:lstStyle/>
        <a:p>
          <a:endParaRPr lang="en-US"/>
        </a:p>
      </dgm:t>
    </dgm:pt>
    <dgm:pt modelId="{A82FCD8E-37C1-4C78-B3F3-E7D524BA820D}" type="pres">
      <dgm:prSet presAssocID="{CA0AC39D-23DB-4637-AD09-ADD96B8473BB}" presName="Name0" presStyleCnt="0">
        <dgm:presLayoutVars>
          <dgm:chMax val="7"/>
          <dgm:dir/>
          <dgm:resizeHandles val="exact"/>
        </dgm:presLayoutVars>
      </dgm:prSet>
      <dgm:spPr/>
    </dgm:pt>
    <dgm:pt modelId="{45B0DF5D-EBE1-4201-A4D6-B9D7FED5D8CD}" type="pres">
      <dgm:prSet presAssocID="{CA0AC39D-23DB-4637-AD09-ADD96B8473BB}" presName="ellipse1" presStyleLbl="vennNode1" presStyleIdx="0" presStyleCnt="3">
        <dgm:presLayoutVars>
          <dgm:bulletEnabled val="1"/>
        </dgm:presLayoutVars>
      </dgm:prSet>
      <dgm:spPr/>
    </dgm:pt>
    <dgm:pt modelId="{9E065EF7-9E93-4545-9561-FB93DE99F5F0}" type="pres">
      <dgm:prSet presAssocID="{CA0AC39D-23DB-4637-AD09-ADD96B8473BB}" presName="ellipse2" presStyleLbl="vennNode1" presStyleIdx="1" presStyleCnt="3">
        <dgm:presLayoutVars>
          <dgm:bulletEnabled val="1"/>
        </dgm:presLayoutVars>
      </dgm:prSet>
      <dgm:spPr/>
    </dgm:pt>
    <dgm:pt modelId="{3988046B-74B1-4D07-81E2-449FFFAA7A0D}" type="pres">
      <dgm:prSet presAssocID="{CA0AC39D-23DB-4637-AD09-ADD96B8473BB}" presName="ellipse3" presStyleLbl="vennNode1" presStyleIdx="2" presStyleCnt="3">
        <dgm:presLayoutVars>
          <dgm:bulletEnabled val="1"/>
        </dgm:presLayoutVars>
      </dgm:prSet>
      <dgm:spPr/>
    </dgm:pt>
  </dgm:ptLst>
  <dgm:cxnLst>
    <dgm:cxn modelId="{C6F36940-1762-4E4E-BDEF-14516A9DA1B9}" type="presOf" srcId="{70654DA6-1D42-47B0-B60C-AC8397266A22}" destId="{9E065EF7-9E93-4545-9561-FB93DE99F5F0}" srcOrd="0" destOrd="0" presId="urn:microsoft.com/office/officeart/2005/8/layout/rings+Icon"/>
    <dgm:cxn modelId="{FCFB3A5D-166C-4A7F-8859-BB2B4007F88D}" srcId="{CA0AC39D-23DB-4637-AD09-ADD96B8473BB}" destId="{CCB6405E-F551-4663-8C0E-00F0990A38E1}" srcOrd="0" destOrd="0" parTransId="{1039F209-536F-4A76-85FB-B1FBF1D77F24}" sibTransId="{CC3CBFAE-F782-4234-8511-CF8F752575C7}"/>
    <dgm:cxn modelId="{5502656D-AF5E-487F-8562-5CC03A4AE179}" type="presOf" srcId="{C8FBD9C2-1A07-4980-9D76-3CFC53B2891C}" destId="{3988046B-74B1-4D07-81E2-449FFFAA7A0D}" srcOrd="0" destOrd="0" presId="urn:microsoft.com/office/officeart/2005/8/layout/rings+Icon"/>
    <dgm:cxn modelId="{5B152887-F273-4C0C-B9A0-8272AE58FFA8}" type="presOf" srcId="{CCB6405E-F551-4663-8C0E-00F0990A38E1}" destId="{45B0DF5D-EBE1-4201-A4D6-B9D7FED5D8CD}" srcOrd="0" destOrd="0" presId="urn:microsoft.com/office/officeart/2005/8/layout/rings+Icon"/>
    <dgm:cxn modelId="{3A1E9B90-F927-476D-914A-E0A32D74E854}" type="presOf" srcId="{CA0AC39D-23DB-4637-AD09-ADD96B8473BB}" destId="{A82FCD8E-37C1-4C78-B3F3-E7D524BA820D}" srcOrd="0" destOrd="0" presId="urn:microsoft.com/office/officeart/2005/8/layout/rings+Icon"/>
    <dgm:cxn modelId="{11E996D4-C202-474C-8773-19962A392BEC}" srcId="{CA0AC39D-23DB-4637-AD09-ADD96B8473BB}" destId="{70654DA6-1D42-47B0-B60C-AC8397266A22}" srcOrd="1" destOrd="0" parTransId="{1DF07ED9-97C4-4107-AD11-790EC1D0029B}" sibTransId="{B0B41FB1-F1F3-40C6-816B-CDCBBD2728FD}"/>
    <dgm:cxn modelId="{D9EB12EA-E605-4CF9-9B4D-8135D600172D}" srcId="{CA0AC39D-23DB-4637-AD09-ADD96B8473BB}" destId="{C8FBD9C2-1A07-4980-9D76-3CFC53B2891C}" srcOrd="2" destOrd="0" parTransId="{624C20C5-5C75-4569-BD74-C23C268A753D}" sibTransId="{A1662304-D464-4291-B05E-F6E4DEA1EEE4}"/>
    <dgm:cxn modelId="{509AFFB1-8C16-406A-BEDF-58D7F8E81E79}" type="presParOf" srcId="{A82FCD8E-37C1-4C78-B3F3-E7D524BA820D}" destId="{45B0DF5D-EBE1-4201-A4D6-B9D7FED5D8CD}" srcOrd="0" destOrd="0" presId="urn:microsoft.com/office/officeart/2005/8/layout/rings+Icon"/>
    <dgm:cxn modelId="{BFAC3813-BC5E-40A4-92D3-5A68BB6F4758}" type="presParOf" srcId="{A82FCD8E-37C1-4C78-B3F3-E7D524BA820D}" destId="{9E065EF7-9E93-4545-9561-FB93DE99F5F0}" srcOrd="1" destOrd="0" presId="urn:microsoft.com/office/officeart/2005/8/layout/rings+Icon"/>
    <dgm:cxn modelId="{34A7B0DB-01B9-4377-B900-318677B8A653}" type="presParOf" srcId="{A82FCD8E-37C1-4C78-B3F3-E7D524BA820D}" destId="{3988046B-74B1-4D07-81E2-449FFFAA7A0D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B7CAB0-756D-4ADC-9ECA-B032E069B34D}" type="doc">
      <dgm:prSet loTypeId="urn:microsoft.com/office/officeart/2011/layout/HexagonRadial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E5F3636-9F6E-467A-A942-C245FC1F3791}">
      <dgm:prSet phldrT="[Text]" custT="1"/>
      <dgm:spPr/>
      <dgm:t>
        <a:bodyPr/>
        <a:lstStyle/>
        <a:p>
          <a:r>
            <a:rPr lang="ar-IQ" sz="2400" b="1" dirty="0">
              <a:solidFill>
                <a:srgbClr val="FFFF00"/>
              </a:solidFill>
              <a:latin typeface="Aldhabi" panose="01000000000000000000" pitchFamily="2" charset="-78"/>
              <a:cs typeface="Aldhabi" panose="01000000000000000000" pitchFamily="2" charset="-78"/>
            </a:rPr>
            <a:t>الذكاء الاصطناعي كمنطلق للخدمات السياحية" الحج والعمرة "</a:t>
          </a:r>
          <a:endParaRPr lang="en-US" sz="2400" b="1" dirty="0">
            <a:solidFill>
              <a:srgbClr val="FFFF00"/>
            </a:solidFill>
            <a:latin typeface="Aldhabi" panose="01000000000000000000" pitchFamily="2" charset="-78"/>
            <a:cs typeface="Aldhabi" panose="01000000000000000000" pitchFamily="2" charset="-78"/>
          </a:endParaRPr>
        </a:p>
      </dgm:t>
    </dgm:pt>
    <dgm:pt modelId="{2D10E40C-668A-4963-8FA5-F5133885EDF3}" type="parTrans" cxnId="{FB828CC2-4FB9-4A73-8BFF-16D2953C0A05}">
      <dgm:prSet/>
      <dgm:spPr/>
      <dgm:t>
        <a:bodyPr/>
        <a:lstStyle/>
        <a:p>
          <a:endParaRPr lang="en-US"/>
        </a:p>
      </dgm:t>
    </dgm:pt>
    <dgm:pt modelId="{74F9ACA9-644B-47B4-89EA-024126521FB3}" type="sibTrans" cxnId="{FB828CC2-4FB9-4A73-8BFF-16D2953C0A05}">
      <dgm:prSet/>
      <dgm:spPr/>
      <dgm:t>
        <a:bodyPr/>
        <a:lstStyle/>
        <a:p>
          <a:endParaRPr lang="en-US"/>
        </a:p>
      </dgm:t>
    </dgm:pt>
    <dgm:pt modelId="{A6E6585A-9CE4-4B4D-B163-FEE565281264}">
      <dgm:prSet phldrT="[Text]" custT="1"/>
      <dgm:spPr/>
      <dgm:t>
        <a:bodyPr/>
        <a:lstStyle/>
        <a:p>
          <a:r>
            <a:rPr lang="ar-IQ" sz="2400" b="1" dirty="0">
              <a:solidFill>
                <a:schemeClr val="tx1"/>
              </a:solidFill>
              <a:cs typeface="Akhbar MT" pitchFamily="2" charset="-78"/>
            </a:rPr>
            <a:t>ساعات ذكية</a:t>
          </a:r>
          <a:endParaRPr lang="en-US" sz="2400" b="1" dirty="0">
            <a:solidFill>
              <a:schemeClr val="tx1"/>
            </a:solidFill>
            <a:cs typeface="Akhbar MT" pitchFamily="2" charset="-78"/>
          </a:endParaRPr>
        </a:p>
      </dgm:t>
    </dgm:pt>
    <dgm:pt modelId="{5F8A31D0-A00C-4DD5-8C62-A4350C7B6332}" type="parTrans" cxnId="{A3E90692-5561-4387-BE00-ADA3199A2A4A}">
      <dgm:prSet/>
      <dgm:spPr/>
      <dgm:t>
        <a:bodyPr/>
        <a:lstStyle/>
        <a:p>
          <a:endParaRPr lang="en-US"/>
        </a:p>
      </dgm:t>
    </dgm:pt>
    <dgm:pt modelId="{2213D3CB-0212-46F6-8438-8C098533194B}" type="sibTrans" cxnId="{A3E90692-5561-4387-BE00-ADA3199A2A4A}">
      <dgm:prSet/>
      <dgm:spPr/>
      <dgm:t>
        <a:bodyPr/>
        <a:lstStyle/>
        <a:p>
          <a:endParaRPr lang="en-US"/>
        </a:p>
      </dgm:t>
    </dgm:pt>
    <dgm:pt modelId="{126ACA81-A1EC-4019-8156-0F467CC0E3C2}">
      <dgm:prSet phldrT="[Text]" custT="1"/>
      <dgm:spPr/>
      <dgm:t>
        <a:bodyPr/>
        <a:lstStyle/>
        <a:p>
          <a:r>
            <a:rPr lang="ar-IQ" sz="2000" b="1" dirty="0">
              <a:solidFill>
                <a:schemeClr val="tx1"/>
              </a:solidFill>
              <a:latin typeface="Aldhabi" panose="01000000000000000000" pitchFamily="2" charset="-78"/>
              <a:cs typeface="Akhbar MT" pitchFamily="2" charset="-78"/>
            </a:rPr>
            <a:t>الطائرات المسيرة" التقاط الصور </a:t>
          </a:r>
          <a:r>
            <a:rPr lang="ar-IQ" sz="2000" b="1" dirty="0">
              <a:solidFill>
                <a:schemeClr val="tx1"/>
              </a:solidFill>
            </a:rPr>
            <a:t>"</a:t>
          </a:r>
          <a:endParaRPr lang="en-US" sz="2000" b="1" dirty="0">
            <a:solidFill>
              <a:schemeClr val="tx1"/>
            </a:solidFill>
          </a:endParaRPr>
        </a:p>
      </dgm:t>
    </dgm:pt>
    <dgm:pt modelId="{D40739A5-D396-491B-B860-EE35793D6C1B}" type="parTrans" cxnId="{4CA3B866-2846-49D9-AAE5-37AEE61B82D1}">
      <dgm:prSet/>
      <dgm:spPr/>
      <dgm:t>
        <a:bodyPr/>
        <a:lstStyle/>
        <a:p>
          <a:endParaRPr lang="en-US"/>
        </a:p>
      </dgm:t>
    </dgm:pt>
    <dgm:pt modelId="{F3ACDB9D-73B1-455A-B439-8DC2CACF7D46}" type="sibTrans" cxnId="{4CA3B866-2846-49D9-AAE5-37AEE61B82D1}">
      <dgm:prSet/>
      <dgm:spPr/>
      <dgm:t>
        <a:bodyPr/>
        <a:lstStyle/>
        <a:p>
          <a:endParaRPr lang="en-US"/>
        </a:p>
      </dgm:t>
    </dgm:pt>
    <dgm:pt modelId="{C962EAAE-E003-47A0-ABB4-80D03794627A}">
      <dgm:prSet phldrT="[Text]" custT="1"/>
      <dgm:spPr/>
      <dgm:t>
        <a:bodyPr/>
        <a:lstStyle/>
        <a:p>
          <a:r>
            <a:rPr lang="ar-IQ" sz="2400" b="1" dirty="0">
              <a:solidFill>
                <a:schemeClr val="tx1"/>
              </a:solidFill>
              <a:cs typeface="Akhbar MT" pitchFamily="2" charset="-78"/>
            </a:rPr>
            <a:t>إدارة الحشود في أداء المناسك </a:t>
          </a:r>
          <a:endParaRPr lang="en-US" sz="2400" b="1" dirty="0">
            <a:solidFill>
              <a:schemeClr val="tx1"/>
            </a:solidFill>
            <a:cs typeface="Akhbar MT" pitchFamily="2" charset="-78"/>
          </a:endParaRPr>
        </a:p>
      </dgm:t>
    </dgm:pt>
    <dgm:pt modelId="{4CC5DCBD-747E-43D4-853E-ADF0F9B3A15A}" type="parTrans" cxnId="{8DF13B14-8DF6-43BD-8984-8F2EA2C34129}">
      <dgm:prSet/>
      <dgm:spPr/>
      <dgm:t>
        <a:bodyPr/>
        <a:lstStyle/>
        <a:p>
          <a:endParaRPr lang="en-US"/>
        </a:p>
      </dgm:t>
    </dgm:pt>
    <dgm:pt modelId="{97584ACA-50EC-4F00-94C1-AD35BC165165}" type="sibTrans" cxnId="{8DF13B14-8DF6-43BD-8984-8F2EA2C34129}">
      <dgm:prSet/>
      <dgm:spPr/>
      <dgm:t>
        <a:bodyPr/>
        <a:lstStyle/>
        <a:p>
          <a:endParaRPr lang="en-US"/>
        </a:p>
      </dgm:t>
    </dgm:pt>
    <dgm:pt modelId="{FC11E48F-495F-44A4-B58D-F6C124DEF465}">
      <dgm:prSet phldrT="[Text]" custT="1"/>
      <dgm:spPr/>
      <dgm:t>
        <a:bodyPr/>
        <a:lstStyle/>
        <a:p>
          <a:r>
            <a:rPr lang="ar-IQ" sz="2400" b="1" dirty="0">
              <a:solidFill>
                <a:schemeClr val="tx1"/>
              </a:solidFill>
              <a:cs typeface="Akhbar MT" pitchFamily="2" charset="-78"/>
            </a:rPr>
            <a:t>بطاقات نسك </a:t>
          </a:r>
          <a:endParaRPr lang="en-US" sz="2400" b="1" dirty="0">
            <a:solidFill>
              <a:schemeClr val="tx1"/>
            </a:solidFill>
            <a:cs typeface="Akhbar MT" pitchFamily="2" charset="-78"/>
          </a:endParaRPr>
        </a:p>
      </dgm:t>
    </dgm:pt>
    <dgm:pt modelId="{CC9827BA-2FC8-4A79-808A-0905DE8F60D7}" type="parTrans" cxnId="{DFD074BC-B858-480F-BC0F-302AF55D40BF}">
      <dgm:prSet/>
      <dgm:spPr/>
      <dgm:t>
        <a:bodyPr/>
        <a:lstStyle/>
        <a:p>
          <a:endParaRPr lang="en-US"/>
        </a:p>
      </dgm:t>
    </dgm:pt>
    <dgm:pt modelId="{BEB6F2D7-B675-4F9C-9926-ADE9BAABE732}" type="sibTrans" cxnId="{DFD074BC-B858-480F-BC0F-302AF55D40BF}">
      <dgm:prSet/>
      <dgm:spPr/>
      <dgm:t>
        <a:bodyPr/>
        <a:lstStyle/>
        <a:p>
          <a:endParaRPr lang="en-US"/>
        </a:p>
      </dgm:t>
    </dgm:pt>
    <dgm:pt modelId="{ACC00760-85F0-4074-B15A-4343B807A3BF}">
      <dgm:prSet phldrT="[Text]" custT="1"/>
      <dgm:spPr/>
      <dgm:t>
        <a:bodyPr/>
        <a:lstStyle/>
        <a:p>
          <a:r>
            <a:rPr lang="ar-IQ" sz="1800" b="1" dirty="0">
              <a:solidFill>
                <a:schemeClr val="tx1"/>
              </a:solidFill>
              <a:cs typeface="Akhbar MT" pitchFamily="2" charset="-78"/>
            </a:rPr>
            <a:t>التآزر بين النطاقات " الجمع بين السماء والأرض "</a:t>
          </a:r>
          <a:endParaRPr lang="en-US" sz="1800" b="1" dirty="0">
            <a:solidFill>
              <a:schemeClr val="tx1"/>
            </a:solidFill>
            <a:cs typeface="Akhbar MT" pitchFamily="2" charset="-78"/>
          </a:endParaRPr>
        </a:p>
      </dgm:t>
    </dgm:pt>
    <dgm:pt modelId="{6D3E984C-9BD2-49CC-BA9D-783B73452DEE}" type="parTrans" cxnId="{78A4C884-995A-4BBC-BE46-50D491737E3C}">
      <dgm:prSet/>
      <dgm:spPr/>
      <dgm:t>
        <a:bodyPr/>
        <a:lstStyle/>
        <a:p>
          <a:endParaRPr lang="en-US"/>
        </a:p>
      </dgm:t>
    </dgm:pt>
    <dgm:pt modelId="{40E48F95-0F64-4FEA-9A4B-08F89FCD7731}" type="sibTrans" cxnId="{78A4C884-995A-4BBC-BE46-50D491737E3C}">
      <dgm:prSet/>
      <dgm:spPr/>
      <dgm:t>
        <a:bodyPr/>
        <a:lstStyle/>
        <a:p>
          <a:endParaRPr lang="en-US"/>
        </a:p>
      </dgm:t>
    </dgm:pt>
    <dgm:pt modelId="{EE0B2CD4-FD36-46DD-93B0-D3B28885A120}">
      <dgm:prSet phldrT="[Text]" custT="1"/>
      <dgm:spPr/>
      <dgm:t>
        <a:bodyPr/>
        <a:lstStyle/>
        <a:p>
          <a:r>
            <a:rPr lang="ar-IQ" sz="1800" b="1" dirty="0">
              <a:solidFill>
                <a:schemeClr val="tx1"/>
              </a:solidFill>
              <a:cs typeface="Akhbar MT" pitchFamily="2" charset="-78"/>
            </a:rPr>
            <a:t>برامج تطبيق الكترونية " كتاب مناسك الحج والعمرة + أداء الطواف والسعي"</a:t>
          </a:r>
          <a:endParaRPr lang="en-US" sz="1800" b="1" dirty="0">
            <a:solidFill>
              <a:schemeClr val="tx1"/>
            </a:solidFill>
            <a:cs typeface="Akhbar MT" pitchFamily="2" charset="-78"/>
          </a:endParaRPr>
        </a:p>
      </dgm:t>
    </dgm:pt>
    <dgm:pt modelId="{991F977A-C0F0-4D5A-A988-98DF95A9DB7C}" type="parTrans" cxnId="{32B44BF0-D25B-4FE8-A91D-D5DEFA11A91F}">
      <dgm:prSet/>
      <dgm:spPr/>
      <dgm:t>
        <a:bodyPr/>
        <a:lstStyle/>
        <a:p>
          <a:endParaRPr lang="en-US"/>
        </a:p>
      </dgm:t>
    </dgm:pt>
    <dgm:pt modelId="{90EA9114-6ECE-473C-A311-30403862FFB3}" type="sibTrans" cxnId="{32B44BF0-D25B-4FE8-A91D-D5DEFA11A91F}">
      <dgm:prSet/>
      <dgm:spPr/>
      <dgm:t>
        <a:bodyPr/>
        <a:lstStyle/>
        <a:p>
          <a:endParaRPr lang="en-US"/>
        </a:p>
      </dgm:t>
    </dgm:pt>
    <dgm:pt modelId="{29BD75EB-BD08-432E-9806-D3D01D39A121}" type="pres">
      <dgm:prSet presAssocID="{CEB7CAB0-756D-4ADC-9ECA-B032E069B34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53F5FBD-9699-46EF-A0D2-A3C6D31E066F}" type="pres">
      <dgm:prSet presAssocID="{3E5F3636-9F6E-467A-A942-C245FC1F3791}" presName="Parent" presStyleLbl="node0" presStyleIdx="0" presStyleCnt="1">
        <dgm:presLayoutVars>
          <dgm:chMax val="6"/>
          <dgm:chPref val="6"/>
        </dgm:presLayoutVars>
      </dgm:prSet>
      <dgm:spPr/>
    </dgm:pt>
    <dgm:pt modelId="{12DF71D9-036E-470E-BBA2-0B98604432AF}" type="pres">
      <dgm:prSet presAssocID="{A6E6585A-9CE4-4B4D-B163-FEE565281264}" presName="Accent1" presStyleCnt="0"/>
      <dgm:spPr/>
    </dgm:pt>
    <dgm:pt modelId="{91B6F093-0D13-4412-B235-28187DD5AEF5}" type="pres">
      <dgm:prSet presAssocID="{A6E6585A-9CE4-4B4D-B163-FEE565281264}" presName="Accent" presStyleLbl="bgShp" presStyleIdx="0" presStyleCnt="6"/>
      <dgm:spPr/>
    </dgm:pt>
    <dgm:pt modelId="{A67ED6AC-9E2D-4BE4-BC35-B97444488928}" type="pres">
      <dgm:prSet presAssocID="{A6E6585A-9CE4-4B4D-B163-FEE565281264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FAEB3FBC-1EF8-4375-AD05-098C08BA146D}" type="pres">
      <dgm:prSet presAssocID="{126ACA81-A1EC-4019-8156-0F467CC0E3C2}" presName="Accent2" presStyleCnt="0"/>
      <dgm:spPr/>
    </dgm:pt>
    <dgm:pt modelId="{D67AC087-D9A5-4880-BB86-56BF1CCAD6C6}" type="pres">
      <dgm:prSet presAssocID="{126ACA81-A1EC-4019-8156-0F467CC0E3C2}" presName="Accent" presStyleLbl="bgShp" presStyleIdx="1" presStyleCnt="6"/>
      <dgm:spPr/>
    </dgm:pt>
    <dgm:pt modelId="{BC23C6B0-0FEC-4210-98C0-D8167FB738D8}" type="pres">
      <dgm:prSet presAssocID="{126ACA81-A1EC-4019-8156-0F467CC0E3C2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774B1B4D-1DCB-498C-B11B-13FE932D83AC}" type="pres">
      <dgm:prSet presAssocID="{C962EAAE-E003-47A0-ABB4-80D03794627A}" presName="Accent3" presStyleCnt="0"/>
      <dgm:spPr/>
    </dgm:pt>
    <dgm:pt modelId="{4BA990A1-6000-4515-B57E-53947E54E592}" type="pres">
      <dgm:prSet presAssocID="{C962EAAE-E003-47A0-ABB4-80D03794627A}" presName="Accent" presStyleLbl="bgShp" presStyleIdx="2" presStyleCnt="6"/>
      <dgm:spPr/>
    </dgm:pt>
    <dgm:pt modelId="{8F84C82C-8423-4996-B581-A247615B70B0}" type="pres">
      <dgm:prSet presAssocID="{C962EAAE-E003-47A0-ABB4-80D03794627A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9645217C-3B94-4E8E-924D-21F1D7C234CB}" type="pres">
      <dgm:prSet presAssocID="{FC11E48F-495F-44A4-B58D-F6C124DEF465}" presName="Accent4" presStyleCnt="0"/>
      <dgm:spPr/>
    </dgm:pt>
    <dgm:pt modelId="{20EC22AB-C050-48FA-8E4A-59BD97A53B55}" type="pres">
      <dgm:prSet presAssocID="{FC11E48F-495F-44A4-B58D-F6C124DEF465}" presName="Accent" presStyleLbl="bgShp" presStyleIdx="3" presStyleCnt="6"/>
      <dgm:spPr/>
    </dgm:pt>
    <dgm:pt modelId="{F5338F83-2A7B-4114-BD65-C9B5F6B27B18}" type="pres">
      <dgm:prSet presAssocID="{FC11E48F-495F-44A4-B58D-F6C124DEF465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B462F412-4452-4A0D-8A9E-5301F74156EF}" type="pres">
      <dgm:prSet presAssocID="{ACC00760-85F0-4074-B15A-4343B807A3BF}" presName="Accent5" presStyleCnt="0"/>
      <dgm:spPr/>
    </dgm:pt>
    <dgm:pt modelId="{D5548EBF-50B8-4E75-9326-7D53658665AC}" type="pres">
      <dgm:prSet presAssocID="{ACC00760-85F0-4074-B15A-4343B807A3BF}" presName="Accent" presStyleLbl="bgShp" presStyleIdx="4" presStyleCnt="6"/>
      <dgm:spPr/>
    </dgm:pt>
    <dgm:pt modelId="{F040AEA1-EAE7-4B5C-9D82-9AC83F70E45A}" type="pres">
      <dgm:prSet presAssocID="{ACC00760-85F0-4074-B15A-4343B807A3BF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0CA73AE-82BB-416E-9504-20EF2D5E2467}" type="pres">
      <dgm:prSet presAssocID="{EE0B2CD4-FD36-46DD-93B0-D3B28885A120}" presName="Accent6" presStyleCnt="0"/>
      <dgm:spPr/>
    </dgm:pt>
    <dgm:pt modelId="{BE757A74-A147-4E9A-855D-4204C1190DC3}" type="pres">
      <dgm:prSet presAssocID="{EE0B2CD4-FD36-46DD-93B0-D3B28885A120}" presName="Accent" presStyleLbl="bgShp" presStyleIdx="5" presStyleCnt="6"/>
      <dgm:spPr/>
    </dgm:pt>
    <dgm:pt modelId="{E997FF12-7756-4E7E-A411-0F3F6E6A704D}" type="pres">
      <dgm:prSet presAssocID="{EE0B2CD4-FD36-46DD-93B0-D3B28885A120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A778701-949D-4036-9F66-DC76FF0E55BA}" type="presOf" srcId="{3E5F3636-9F6E-467A-A942-C245FC1F3791}" destId="{253F5FBD-9699-46EF-A0D2-A3C6D31E066F}" srcOrd="0" destOrd="0" presId="urn:microsoft.com/office/officeart/2011/layout/HexagonRadial"/>
    <dgm:cxn modelId="{164DCF12-1CC2-4DFD-9905-2E770662E556}" type="presOf" srcId="{A6E6585A-9CE4-4B4D-B163-FEE565281264}" destId="{A67ED6AC-9E2D-4BE4-BC35-B97444488928}" srcOrd="0" destOrd="0" presId="urn:microsoft.com/office/officeart/2011/layout/HexagonRadial"/>
    <dgm:cxn modelId="{8DF13B14-8DF6-43BD-8984-8F2EA2C34129}" srcId="{3E5F3636-9F6E-467A-A942-C245FC1F3791}" destId="{C962EAAE-E003-47A0-ABB4-80D03794627A}" srcOrd="2" destOrd="0" parTransId="{4CC5DCBD-747E-43D4-853E-ADF0F9B3A15A}" sibTransId="{97584ACA-50EC-4F00-94C1-AD35BC165165}"/>
    <dgm:cxn modelId="{4CA3B866-2846-49D9-AAE5-37AEE61B82D1}" srcId="{3E5F3636-9F6E-467A-A942-C245FC1F3791}" destId="{126ACA81-A1EC-4019-8156-0F467CC0E3C2}" srcOrd="1" destOrd="0" parTransId="{D40739A5-D396-491B-B860-EE35793D6C1B}" sibTransId="{F3ACDB9D-73B1-455A-B439-8DC2CACF7D46}"/>
    <dgm:cxn modelId="{6FEC9B4F-82BA-4156-AF07-B4D86C9D0693}" type="presOf" srcId="{C962EAAE-E003-47A0-ABB4-80D03794627A}" destId="{8F84C82C-8423-4996-B581-A247615B70B0}" srcOrd="0" destOrd="0" presId="urn:microsoft.com/office/officeart/2011/layout/HexagonRadial"/>
    <dgm:cxn modelId="{782F7951-4622-4213-98FC-3FF6A1803EA1}" type="presOf" srcId="{126ACA81-A1EC-4019-8156-0F467CC0E3C2}" destId="{BC23C6B0-0FEC-4210-98C0-D8167FB738D8}" srcOrd="0" destOrd="0" presId="urn:microsoft.com/office/officeart/2011/layout/HexagonRadial"/>
    <dgm:cxn modelId="{78A4C884-995A-4BBC-BE46-50D491737E3C}" srcId="{3E5F3636-9F6E-467A-A942-C245FC1F3791}" destId="{ACC00760-85F0-4074-B15A-4343B807A3BF}" srcOrd="4" destOrd="0" parTransId="{6D3E984C-9BD2-49CC-BA9D-783B73452DEE}" sibTransId="{40E48F95-0F64-4FEA-9A4B-08F89FCD7731}"/>
    <dgm:cxn modelId="{A3E90692-5561-4387-BE00-ADA3199A2A4A}" srcId="{3E5F3636-9F6E-467A-A942-C245FC1F3791}" destId="{A6E6585A-9CE4-4B4D-B163-FEE565281264}" srcOrd="0" destOrd="0" parTransId="{5F8A31D0-A00C-4DD5-8C62-A4350C7B6332}" sibTransId="{2213D3CB-0212-46F6-8438-8C098533194B}"/>
    <dgm:cxn modelId="{62F052B4-03F6-473F-8B0C-9D9CC8651FCB}" type="presOf" srcId="{EE0B2CD4-FD36-46DD-93B0-D3B28885A120}" destId="{E997FF12-7756-4E7E-A411-0F3F6E6A704D}" srcOrd="0" destOrd="0" presId="urn:microsoft.com/office/officeart/2011/layout/HexagonRadial"/>
    <dgm:cxn modelId="{DFD074BC-B858-480F-BC0F-302AF55D40BF}" srcId="{3E5F3636-9F6E-467A-A942-C245FC1F3791}" destId="{FC11E48F-495F-44A4-B58D-F6C124DEF465}" srcOrd="3" destOrd="0" parTransId="{CC9827BA-2FC8-4A79-808A-0905DE8F60D7}" sibTransId="{BEB6F2D7-B675-4F9C-9926-ADE9BAABE732}"/>
    <dgm:cxn modelId="{FB828CC2-4FB9-4A73-8BFF-16D2953C0A05}" srcId="{CEB7CAB0-756D-4ADC-9ECA-B032E069B34D}" destId="{3E5F3636-9F6E-467A-A942-C245FC1F3791}" srcOrd="0" destOrd="0" parTransId="{2D10E40C-668A-4963-8FA5-F5133885EDF3}" sibTransId="{74F9ACA9-644B-47B4-89EA-024126521FB3}"/>
    <dgm:cxn modelId="{B84632D0-D850-4F69-BE1B-009A7DB62C67}" type="presOf" srcId="{CEB7CAB0-756D-4ADC-9ECA-B032E069B34D}" destId="{29BD75EB-BD08-432E-9806-D3D01D39A121}" srcOrd="0" destOrd="0" presId="urn:microsoft.com/office/officeart/2011/layout/HexagonRadial"/>
    <dgm:cxn modelId="{E62016EF-B0AE-4F64-ACBA-54648407AD36}" type="presOf" srcId="{FC11E48F-495F-44A4-B58D-F6C124DEF465}" destId="{F5338F83-2A7B-4114-BD65-C9B5F6B27B18}" srcOrd="0" destOrd="0" presId="urn:microsoft.com/office/officeart/2011/layout/HexagonRadial"/>
    <dgm:cxn modelId="{32B44BF0-D25B-4FE8-A91D-D5DEFA11A91F}" srcId="{3E5F3636-9F6E-467A-A942-C245FC1F3791}" destId="{EE0B2CD4-FD36-46DD-93B0-D3B28885A120}" srcOrd="5" destOrd="0" parTransId="{991F977A-C0F0-4D5A-A988-98DF95A9DB7C}" sibTransId="{90EA9114-6ECE-473C-A311-30403862FFB3}"/>
    <dgm:cxn modelId="{7FB5ADFB-2644-43EE-B05C-55B859B32F7D}" type="presOf" srcId="{ACC00760-85F0-4074-B15A-4343B807A3BF}" destId="{F040AEA1-EAE7-4B5C-9D82-9AC83F70E45A}" srcOrd="0" destOrd="0" presId="urn:microsoft.com/office/officeart/2011/layout/HexagonRadial"/>
    <dgm:cxn modelId="{175B5A97-2554-4B5D-99A6-57598C47FAF1}" type="presParOf" srcId="{29BD75EB-BD08-432E-9806-D3D01D39A121}" destId="{253F5FBD-9699-46EF-A0D2-A3C6D31E066F}" srcOrd="0" destOrd="0" presId="urn:microsoft.com/office/officeart/2011/layout/HexagonRadial"/>
    <dgm:cxn modelId="{865A94D5-079A-4F44-8B62-AC0BFAD0B4C8}" type="presParOf" srcId="{29BD75EB-BD08-432E-9806-D3D01D39A121}" destId="{12DF71D9-036E-470E-BBA2-0B98604432AF}" srcOrd="1" destOrd="0" presId="urn:microsoft.com/office/officeart/2011/layout/HexagonRadial"/>
    <dgm:cxn modelId="{3528474E-C926-43EE-8BFA-8F4572B60130}" type="presParOf" srcId="{12DF71D9-036E-470E-BBA2-0B98604432AF}" destId="{91B6F093-0D13-4412-B235-28187DD5AEF5}" srcOrd="0" destOrd="0" presId="urn:microsoft.com/office/officeart/2011/layout/HexagonRadial"/>
    <dgm:cxn modelId="{2A2B2163-5A3F-484A-8D60-D7E773C6E205}" type="presParOf" srcId="{29BD75EB-BD08-432E-9806-D3D01D39A121}" destId="{A67ED6AC-9E2D-4BE4-BC35-B97444488928}" srcOrd="2" destOrd="0" presId="urn:microsoft.com/office/officeart/2011/layout/HexagonRadial"/>
    <dgm:cxn modelId="{81B582B7-97D3-4BA9-BDF6-D37873751516}" type="presParOf" srcId="{29BD75EB-BD08-432E-9806-D3D01D39A121}" destId="{FAEB3FBC-1EF8-4375-AD05-098C08BA146D}" srcOrd="3" destOrd="0" presId="urn:microsoft.com/office/officeart/2011/layout/HexagonRadial"/>
    <dgm:cxn modelId="{3276E1F5-A56C-49FD-AF75-7AE7F31FD785}" type="presParOf" srcId="{FAEB3FBC-1EF8-4375-AD05-098C08BA146D}" destId="{D67AC087-D9A5-4880-BB86-56BF1CCAD6C6}" srcOrd="0" destOrd="0" presId="urn:microsoft.com/office/officeart/2011/layout/HexagonRadial"/>
    <dgm:cxn modelId="{78B57046-9671-4A26-8D5A-4D7A2531114A}" type="presParOf" srcId="{29BD75EB-BD08-432E-9806-D3D01D39A121}" destId="{BC23C6B0-0FEC-4210-98C0-D8167FB738D8}" srcOrd="4" destOrd="0" presId="urn:microsoft.com/office/officeart/2011/layout/HexagonRadial"/>
    <dgm:cxn modelId="{0374B937-4225-479D-A9D4-FD45B5094EBB}" type="presParOf" srcId="{29BD75EB-BD08-432E-9806-D3D01D39A121}" destId="{774B1B4D-1DCB-498C-B11B-13FE932D83AC}" srcOrd="5" destOrd="0" presId="urn:microsoft.com/office/officeart/2011/layout/HexagonRadial"/>
    <dgm:cxn modelId="{2FF501AE-4910-40D0-9073-03348520472E}" type="presParOf" srcId="{774B1B4D-1DCB-498C-B11B-13FE932D83AC}" destId="{4BA990A1-6000-4515-B57E-53947E54E592}" srcOrd="0" destOrd="0" presId="urn:microsoft.com/office/officeart/2011/layout/HexagonRadial"/>
    <dgm:cxn modelId="{E26C9722-8654-4F3B-8458-1E179F9EAE27}" type="presParOf" srcId="{29BD75EB-BD08-432E-9806-D3D01D39A121}" destId="{8F84C82C-8423-4996-B581-A247615B70B0}" srcOrd="6" destOrd="0" presId="urn:microsoft.com/office/officeart/2011/layout/HexagonRadial"/>
    <dgm:cxn modelId="{D90906E5-EC23-4570-A257-448CE9188168}" type="presParOf" srcId="{29BD75EB-BD08-432E-9806-D3D01D39A121}" destId="{9645217C-3B94-4E8E-924D-21F1D7C234CB}" srcOrd="7" destOrd="0" presId="urn:microsoft.com/office/officeart/2011/layout/HexagonRadial"/>
    <dgm:cxn modelId="{DFE25D48-D128-4E0D-BABC-3B968ACD1FC0}" type="presParOf" srcId="{9645217C-3B94-4E8E-924D-21F1D7C234CB}" destId="{20EC22AB-C050-48FA-8E4A-59BD97A53B55}" srcOrd="0" destOrd="0" presId="urn:microsoft.com/office/officeart/2011/layout/HexagonRadial"/>
    <dgm:cxn modelId="{81163E6A-A048-4AD1-B33B-580A5353F704}" type="presParOf" srcId="{29BD75EB-BD08-432E-9806-D3D01D39A121}" destId="{F5338F83-2A7B-4114-BD65-C9B5F6B27B18}" srcOrd="8" destOrd="0" presId="urn:microsoft.com/office/officeart/2011/layout/HexagonRadial"/>
    <dgm:cxn modelId="{FD647EE6-8868-44A2-BDCB-654AFB5D868C}" type="presParOf" srcId="{29BD75EB-BD08-432E-9806-D3D01D39A121}" destId="{B462F412-4452-4A0D-8A9E-5301F74156EF}" srcOrd="9" destOrd="0" presId="urn:microsoft.com/office/officeart/2011/layout/HexagonRadial"/>
    <dgm:cxn modelId="{44FB53FC-FE4C-483D-8008-AA1D00FE6FB9}" type="presParOf" srcId="{B462F412-4452-4A0D-8A9E-5301F74156EF}" destId="{D5548EBF-50B8-4E75-9326-7D53658665AC}" srcOrd="0" destOrd="0" presId="urn:microsoft.com/office/officeart/2011/layout/HexagonRadial"/>
    <dgm:cxn modelId="{A33141E1-0792-4C97-B197-2686ED65136E}" type="presParOf" srcId="{29BD75EB-BD08-432E-9806-D3D01D39A121}" destId="{F040AEA1-EAE7-4B5C-9D82-9AC83F70E45A}" srcOrd="10" destOrd="0" presId="urn:microsoft.com/office/officeart/2011/layout/HexagonRadial"/>
    <dgm:cxn modelId="{49183511-96D7-4CF8-85C2-EF677C487300}" type="presParOf" srcId="{29BD75EB-BD08-432E-9806-D3D01D39A121}" destId="{F0CA73AE-82BB-416E-9504-20EF2D5E2467}" srcOrd="11" destOrd="0" presId="urn:microsoft.com/office/officeart/2011/layout/HexagonRadial"/>
    <dgm:cxn modelId="{133A2684-69C0-432F-BC6A-46277FC61A68}" type="presParOf" srcId="{F0CA73AE-82BB-416E-9504-20EF2D5E2467}" destId="{BE757A74-A147-4E9A-855D-4204C1190DC3}" srcOrd="0" destOrd="0" presId="urn:microsoft.com/office/officeart/2011/layout/HexagonRadial"/>
    <dgm:cxn modelId="{01D7CF92-DB71-4381-886D-37A3E4CF4970}" type="presParOf" srcId="{29BD75EB-BD08-432E-9806-D3D01D39A121}" destId="{E997FF12-7756-4E7E-A411-0F3F6E6A704D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E5D06E-433A-4FA9-9A56-C05CE01E7D4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4E2936-7800-4D73-A849-41345E252D7E}">
      <dgm:prSet phldrT="[Text]" custT="1"/>
      <dgm:spPr/>
      <dgm:t>
        <a:bodyPr/>
        <a:lstStyle/>
        <a:p>
          <a:r>
            <a:rPr lang="ar-IQ" sz="2400" b="1" dirty="0">
              <a:latin typeface="Aldhabi" panose="01000000000000000000" pitchFamily="2" charset="-78"/>
              <a:cs typeface="Aldhabi" panose="01000000000000000000" pitchFamily="2" charset="-78"/>
            </a:rPr>
            <a:t>التقنيات المستخدمة في العرض المتحفي</a:t>
          </a:r>
          <a:endParaRPr lang="en-US" sz="2400" b="1" dirty="0">
            <a:latin typeface="Aldhabi" panose="01000000000000000000" pitchFamily="2" charset="-78"/>
            <a:cs typeface="Aldhabi" panose="01000000000000000000" pitchFamily="2" charset="-78"/>
          </a:endParaRPr>
        </a:p>
      </dgm:t>
    </dgm:pt>
    <dgm:pt modelId="{6FA29A3D-C4DB-4215-B91B-00412DA96486}" type="parTrans" cxnId="{1B3F4D7E-7B0E-4442-8055-C4E2CF750721}">
      <dgm:prSet/>
      <dgm:spPr/>
      <dgm:t>
        <a:bodyPr/>
        <a:lstStyle/>
        <a:p>
          <a:endParaRPr lang="en-US"/>
        </a:p>
      </dgm:t>
    </dgm:pt>
    <dgm:pt modelId="{78BB8B28-628B-4426-A5C8-8533E24DA4A1}" type="sibTrans" cxnId="{1B3F4D7E-7B0E-4442-8055-C4E2CF750721}">
      <dgm:prSet/>
      <dgm:spPr/>
      <dgm:t>
        <a:bodyPr/>
        <a:lstStyle/>
        <a:p>
          <a:endParaRPr lang="en-US"/>
        </a:p>
      </dgm:t>
    </dgm:pt>
    <dgm:pt modelId="{B676D3B6-53BB-401F-829C-ABF3B1EE115A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ar-IQ" b="1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الشاشات</a:t>
          </a:r>
          <a:r>
            <a:rPr lang="ar-IQ" b="1" baseline="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 التفاعلية (شاشات باللمس –شاشات بأجهزة الاستشعار</a:t>
          </a:r>
          <a:r>
            <a:rPr lang="ar-IQ" b="1" baseline="0" dirty="0">
              <a:solidFill>
                <a:srgbClr val="FFFF00"/>
              </a:solidFill>
              <a:cs typeface="Akhbar MT" pitchFamily="2" charset="-78"/>
            </a:rPr>
            <a:t>) </a:t>
          </a:r>
          <a:endParaRPr lang="en-US" b="1" dirty="0">
            <a:solidFill>
              <a:srgbClr val="FFFF00"/>
            </a:solidFill>
            <a:cs typeface="Akhbar MT" pitchFamily="2" charset="-78"/>
          </a:endParaRPr>
        </a:p>
      </dgm:t>
    </dgm:pt>
    <dgm:pt modelId="{00F07C1B-63BC-4E70-A7A5-B50C5A13DCD0}" type="parTrans" cxnId="{0C8606F8-6F3C-45CC-830B-CF53BA9F9892}">
      <dgm:prSet/>
      <dgm:spPr/>
      <dgm:t>
        <a:bodyPr/>
        <a:lstStyle/>
        <a:p>
          <a:endParaRPr lang="en-US"/>
        </a:p>
      </dgm:t>
    </dgm:pt>
    <dgm:pt modelId="{FDB46239-F6E2-4E28-8F47-21272F6FC62C}" type="sibTrans" cxnId="{0C8606F8-6F3C-45CC-830B-CF53BA9F9892}">
      <dgm:prSet/>
      <dgm:spPr/>
      <dgm:t>
        <a:bodyPr/>
        <a:lstStyle/>
        <a:p>
          <a:endParaRPr lang="en-US"/>
        </a:p>
      </dgm:t>
    </dgm:pt>
    <dgm:pt modelId="{91FF7FD5-10BE-45BE-96A2-2C3863417C3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ar-IQ" sz="2000" b="1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تقنية </a:t>
          </a:r>
          <a:r>
            <a:rPr lang="ar-IQ" sz="2000" b="1" dirty="0" err="1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الهوليغرام</a:t>
          </a:r>
          <a:endParaRPr lang="en-US" sz="2000" b="1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36EA5501-D153-4AE1-B4F2-01F03A4E9546}" type="parTrans" cxnId="{5E44C522-77A6-428B-8587-F3506715D29C}">
      <dgm:prSet/>
      <dgm:spPr/>
      <dgm:t>
        <a:bodyPr/>
        <a:lstStyle/>
        <a:p>
          <a:endParaRPr lang="en-US"/>
        </a:p>
      </dgm:t>
    </dgm:pt>
    <dgm:pt modelId="{B34FBEC8-065E-4175-88C9-B4691158BA08}" type="sibTrans" cxnId="{5E44C522-77A6-428B-8587-F3506715D29C}">
      <dgm:prSet/>
      <dgm:spPr/>
      <dgm:t>
        <a:bodyPr/>
        <a:lstStyle/>
        <a:p>
          <a:endParaRPr lang="en-US"/>
        </a:p>
      </dgm:t>
    </dgm:pt>
    <dgm:pt modelId="{B499ABD5-AB06-4737-9B8B-542E0EA5B5ED}">
      <dgm:prSet phldrT="[Text]"/>
      <dgm:spPr>
        <a:solidFill>
          <a:schemeClr val="accent3"/>
        </a:solidFill>
      </dgm:spPr>
      <dgm:t>
        <a:bodyPr/>
        <a:lstStyle/>
        <a:p>
          <a:r>
            <a:rPr lang="ar-IQ" b="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الواقع المعزز</a:t>
          </a:r>
          <a:endParaRPr lang="en-US" b="0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56794509-0C4A-4DFC-B813-1D47AF7F4292}" type="sibTrans" cxnId="{848B5DA3-94B8-46F7-AC17-C90B90C1D162}">
      <dgm:prSet/>
      <dgm:spPr/>
      <dgm:t>
        <a:bodyPr/>
        <a:lstStyle/>
        <a:p>
          <a:endParaRPr lang="en-US"/>
        </a:p>
      </dgm:t>
    </dgm:pt>
    <dgm:pt modelId="{3BD6844B-2D18-4782-A837-AD2C34D3EC0F}" type="parTrans" cxnId="{848B5DA3-94B8-46F7-AC17-C90B90C1D162}">
      <dgm:prSet/>
      <dgm:spPr/>
      <dgm:t>
        <a:bodyPr/>
        <a:lstStyle/>
        <a:p>
          <a:endParaRPr lang="en-US"/>
        </a:p>
      </dgm:t>
    </dgm:pt>
    <dgm:pt modelId="{20D19733-502D-47CE-8E09-CB34F8CC58C6}">
      <dgm:prSet phldrT="[Text]" custT="1"/>
      <dgm:spPr>
        <a:solidFill>
          <a:schemeClr val="accent4"/>
        </a:solidFill>
      </dgm:spPr>
      <dgm:t>
        <a:bodyPr/>
        <a:lstStyle/>
        <a:p>
          <a:r>
            <a:rPr lang="ar-IQ" sz="240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الواقع الافتراضي </a:t>
          </a:r>
          <a:endParaRPr lang="en-US" sz="2400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87D9F1AA-41E6-456B-BF03-395248048897}" type="sibTrans" cxnId="{C63B5B45-ED23-4558-8549-14D4E1E81C71}">
      <dgm:prSet/>
      <dgm:spPr/>
      <dgm:t>
        <a:bodyPr/>
        <a:lstStyle/>
        <a:p>
          <a:endParaRPr lang="en-US"/>
        </a:p>
      </dgm:t>
    </dgm:pt>
    <dgm:pt modelId="{05E5B4A2-A078-47CE-8E2E-3B5C7F3C4960}" type="parTrans" cxnId="{C63B5B45-ED23-4558-8549-14D4E1E81C71}">
      <dgm:prSet/>
      <dgm:spPr/>
      <dgm:t>
        <a:bodyPr/>
        <a:lstStyle/>
        <a:p>
          <a:endParaRPr lang="en-US"/>
        </a:p>
      </dgm:t>
    </dgm:pt>
    <dgm:pt modelId="{86161785-31E1-4633-A9C7-AC571E1BF5EB}">
      <dgm:prSet phldrT="[Text]" custT="1"/>
      <dgm:spPr>
        <a:solidFill>
          <a:schemeClr val="accent5"/>
        </a:solidFill>
      </dgm:spPr>
      <dgm:t>
        <a:bodyPr/>
        <a:lstStyle/>
        <a:p>
          <a:r>
            <a:rPr lang="ar-IQ" sz="2400" b="1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الجوالات الافتراضية </a:t>
          </a:r>
          <a:endParaRPr lang="en-US" sz="2400" b="1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gm:t>
    </dgm:pt>
    <dgm:pt modelId="{7D68EA4C-65E7-43C6-BE86-CF17B890AB76}" type="sibTrans" cxnId="{91A0C9F8-DC3E-4B14-B7B8-07E06CA7A038}">
      <dgm:prSet/>
      <dgm:spPr/>
      <dgm:t>
        <a:bodyPr/>
        <a:lstStyle/>
        <a:p>
          <a:endParaRPr lang="en-US"/>
        </a:p>
      </dgm:t>
    </dgm:pt>
    <dgm:pt modelId="{CA829C96-EBC7-4AC6-9270-08CC907541EA}" type="parTrans" cxnId="{91A0C9F8-DC3E-4B14-B7B8-07E06CA7A038}">
      <dgm:prSet/>
      <dgm:spPr/>
      <dgm:t>
        <a:bodyPr/>
        <a:lstStyle/>
        <a:p>
          <a:endParaRPr lang="en-US"/>
        </a:p>
      </dgm:t>
    </dgm:pt>
    <dgm:pt modelId="{817ED488-824F-41F1-9470-3A69A07C5487}" type="pres">
      <dgm:prSet presAssocID="{1CE5D06E-433A-4FA9-9A56-C05CE01E7D4D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A148244C-21B5-4D4F-B613-FBFEFE6F6147}" type="pres">
      <dgm:prSet presAssocID="{684E2936-7800-4D73-A849-41345E252D7E}" presName="root1" presStyleCnt="0"/>
      <dgm:spPr/>
    </dgm:pt>
    <dgm:pt modelId="{0E22E695-E629-4167-A480-DA40F635E7E1}" type="pres">
      <dgm:prSet presAssocID="{684E2936-7800-4D73-A849-41345E252D7E}" presName="LevelOneTextNode" presStyleLbl="node0" presStyleIdx="0" presStyleCnt="1" custScaleX="154867" custScaleY="149916">
        <dgm:presLayoutVars>
          <dgm:chPref val="3"/>
        </dgm:presLayoutVars>
      </dgm:prSet>
      <dgm:spPr/>
    </dgm:pt>
    <dgm:pt modelId="{308016BF-0C72-4811-808A-EDAAFEB7CF4B}" type="pres">
      <dgm:prSet presAssocID="{684E2936-7800-4D73-A849-41345E252D7E}" presName="level2hierChild" presStyleCnt="0"/>
      <dgm:spPr/>
    </dgm:pt>
    <dgm:pt modelId="{30B7B3D6-10B9-493D-8C0F-25EB6AC0FA8A}" type="pres">
      <dgm:prSet presAssocID="{00F07C1B-63BC-4E70-A7A5-B50C5A13DCD0}" presName="conn2-1" presStyleLbl="parChTrans1D2" presStyleIdx="0" presStyleCnt="5"/>
      <dgm:spPr/>
    </dgm:pt>
    <dgm:pt modelId="{ABD59063-61DE-4D6E-919F-D4A99C81B29C}" type="pres">
      <dgm:prSet presAssocID="{00F07C1B-63BC-4E70-A7A5-B50C5A13DCD0}" presName="connTx" presStyleLbl="parChTrans1D2" presStyleIdx="0" presStyleCnt="5"/>
      <dgm:spPr/>
    </dgm:pt>
    <dgm:pt modelId="{BA3A21F8-141B-4780-9681-69B186FD9C5E}" type="pres">
      <dgm:prSet presAssocID="{B676D3B6-53BB-401F-829C-ABF3B1EE115A}" presName="root2" presStyleCnt="0"/>
      <dgm:spPr/>
    </dgm:pt>
    <dgm:pt modelId="{DAF3C6B5-C59C-43DA-AB23-DAC56CDB04DC}" type="pres">
      <dgm:prSet presAssocID="{B676D3B6-53BB-401F-829C-ABF3B1EE115A}" presName="LevelTwoTextNode" presStyleLbl="node2" presStyleIdx="0" presStyleCnt="5" custScaleX="355786">
        <dgm:presLayoutVars>
          <dgm:chPref val="3"/>
        </dgm:presLayoutVars>
      </dgm:prSet>
      <dgm:spPr/>
    </dgm:pt>
    <dgm:pt modelId="{08BB17FC-1CE0-4DFE-9214-CAADD454D4C3}" type="pres">
      <dgm:prSet presAssocID="{B676D3B6-53BB-401F-829C-ABF3B1EE115A}" presName="level3hierChild" presStyleCnt="0"/>
      <dgm:spPr/>
    </dgm:pt>
    <dgm:pt modelId="{83A6E411-DE02-4B48-BD4F-CCDD4BC441BD}" type="pres">
      <dgm:prSet presAssocID="{36EA5501-D153-4AE1-B4F2-01F03A4E9546}" presName="conn2-1" presStyleLbl="parChTrans1D2" presStyleIdx="1" presStyleCnt="5"/>
      <dgm:spPr/>
    </dgm:pt>
    <dgm:pt modelId="{A5172099-A480-4DF7-9309-5621E7B9F002}" type="pres">
      <dgm:prSet presAssocID="{36EA5501-D153-4AE1-B4F2-01F03A4E9546}" presName="connTx" presStyleLbl="parChTrans1D2" presStyleIdx="1" presStyleCnt="5"/>
      <dgm:spPr/>
    </dgm:pt>
    <dgm:pt modelId="{CD2D1FD7-CD48-4D00-8CD2-B6EFA05B4AE5}" type="pres">
      <dgm:prSet presAssocID="{91FF7FD5-10BE-45BE-96A2-2C3863417C30}" presName="root2" presStyleCnt="0"/>
      <dgm:spPr/>
    </dgm:pt>
    <dgm:pt modelId="{BDD75A4D-3943-4E63-BED7-35A3A5CCFBC0}" type="pres">
      <dgm:prSet presAssocID="{91FF7FD5-10BE-45BE-96A2-2C3863417C30}" presName="LevelTwoTextNode" presStyleLbl="node2" presStyleIdx="1" presStyleCnt="5" custScaleX="355786" custLinFactNeighborX="-2413" custLinFactNeighborY="991">
        <dgm:presLayoutVars>
          <dgm:chPref val="3"/>
        </dgm:presLayoutVars>
      </dgm:prSet>
      <dgm:spPr/>
    </dgm:pt>
    <dgm:pt modelId="{CE3A2330-3075-46F1-8968-7BD7D3399DD9}" type="pres">
      <dgm:prSet presAssocID="{91FF7FD5-10BE-45BE-96A2-2C3863417C30}" presName="level3hierChild" presStyleCnt="0"/>
      <dgm:spPr/>
    </dgm:pt>
    <dgm:pt modelId="{558F2DB7-12F9-4C7F-BA07-01545DA41430}" type="pres">
      <dgm:prSet presAssocID="{3BD6844B-2D18-4782-A837-AD2C34D3EC0F}" presName="conn2-1" presStyleLbl="parChTrans1D2" presStyleIdx="2" presStyleCnt="5"/>
      <dgm:spPr/>
    </dgm:pt>
    <dgm:pt modelId="{15BB6D4D-880B-49EF-889C-8EE1ABF5270B}" type="pres">
      <dgm:prSet presAssocID="{3BD6844B-2D18-4782-A837-AD2C34D3EC0F}" presName="connTx" presStyleLbl="parChTrans1D2" presStyleIdx="2" presStyleCnt="5"/>
      <dgm:spPr/>
    </dgm:pt>
    <dgm:pt modelId="{D4AC9F0B-B79C-43BB-BC2F-FA7C3FD89081}" type="pres">
      <dgm:prSet presAssocID="{B499ABD5-AB06-4737-9B8B-542E0EA5B5ED}" presName="root2" presStyleCnt="0"/>
      <dgm:spPr/>
    </dgm:pt>
    <dgm:pt modelId="{EAE6B165-32A1-4F04-87D5-EB39CADE79F9}" type="pres">
      <dgm:prSet presAssocID="{B499ABD5-AB06-4737-9B8B-542E0EA5B5ED}" presName="LevelTwoTextNode" presStyleLbl="node2" presStyleIdx="2" presStyleCnt="5" custScaleX="355786">
        <dgm:presLayoutVars>
          <dgm:chPref val="3"/>
        </dgm:presLayoutVars>
      </dgm:prSet>
      <dgm:spPr/>
    </dgm:pt>
    <dgm:pt modelId="{75A3BD34-EB5A-4695-B515-E4279095F821}" type="pres">
      <dgm:prSet presAssocID="{B499ABD5-AB06-4737-9B8B-542E0EA5B5ED}" presName="level3hierChild" presStyleCnt="0"/>
      <dgm:spPr/>
    </dgm:pt>
    <dgm:pt modelId="{187B9FDD-F5A2-4EC1-B4FA-CC0C5D63C330}" type="pres">
      <dgm:prSet presAssocID="{05E5B4A2-A078-47CE-8E2E-3B5C7F3C4960}" presName="conn2-1" presStyleLbl="parChTrans1D2" presStyleIdx="3" presStyleCnt="5"/>
      <dgm:spPr/>
    </dgm:pt>
    <dgm:pt modelId="{063A5FFB-BC99-4B60-BEA4-07F7147AD669}" type="pres">
      <dgm:prSet presAssocID="{05E5B4A2-A078-47CE-8E2E-3B5C7F3C4960}" presName="connTx" presStyleLbl="parChTrans1D2" presStyleIdx="3" presStyleCnt="5"/>
      <dgm:spPr/>
    </dgm:pt>
    <dgm:pt modelId="{429E3730-D59F-4320-AB47-0551ADB8F109}" type="pres">
      <dgm:prSet presAssocID="{20D19733-502D-47CE-8E09-CB34F8CC58C6}" presName="root2" presStyleCnt="0"/>
      <dgm:spPr/>
    </dgm:pt>
    <dgm:pt modelId="{A7344C23-5AF0-4341-AF2E-B6F209BC17AC}" type="pres">
      <dgm:prSet presAssocID="{20D19733-502D-47CE-8E09-CB34F8CC58C6}" presName="LevelTwoTextNode" presStyleLbl="node2" presStyleIdx="3" presStyleCnt="5" custScaleX="355786">
        <dgm:presLayoutVars>
          <dgm:chPref val="3"/>
        </dgm:presLayoutVars>
      </dgm:prSet>
      <dgm:spPr/>
    </dgm:pt>
    <dgm:pt modelId="{BC9F21E9-5BA3-4675-87DD-63FF1FF071D5}" type="pres">
      <dgm:prSet presAssocID="{20D19733-502D-47CE-8E09-CB34F8CC58C6}" presName="level3hierChild" presStyleCnt="0"/>
      <dgm:spPr/>
    </dgm:pt>
    <dgm:pt modelId="{CB3B2C45-A9C5-41F8-AEDF-AF00EAC36FDA}" type="pres">
      <dgm:prSet presAssocID="{CA829C96-EBC7-4AC6-9270-08CC907541EA}" presName="conn2-1" presStyleLbl="parChTrans1D2" presStyleIdx="4" presStyleCnt="5"/>
      <dgm:spPr/>
    </dgm:pt>
    <dgm:pt modelId="{F6715FA0-D9E6-42B6-985F-95F711595471}" type="pres">
      <dgm:prSet presAssocID="{CA829C96-EBC7-4AC6-9270-08CC907541EA}" presName="connTx" presStyleLbl="parChTrans1D2" presStyleIdx="4" presStyleCnt="5"/>
      <dgm:spPr/>
    </dgm:pt>
    <dgm:pt modelId="{4BDD38BF-8BAB-4151-960F-BC1C6FD55475}" type="pres">
      <dgm:prSet presAssocID="{86161785-31E1-4633-A9C7-AC571E1BF5EB}" presName="root2" presStyleCnt="0"/>
      <dgm:spPr/>
    </dgm:pt>
    <dgm:pt modelId="{F34907E9-50F5-4316-87D1-312EB282A6AC}" type="pres">
      <dgm:prSet presAssocID="{86161785-31E1-4633-A9C7-AC571E1BF5EB}" presName="LevelTwoTextNode" presStyleLbl="node2" presStyleIdx="4" presStyleCnt="5" custScaleX="355786">
        <dgm:presLayoutVars>
          <dgm:chPref val="3"/>
        </dgm:presLayoutVars>
      </dgm:prSet>
      <dgm:spPr/>
    </dgm:pt>
    <dgm:pt modelId="{EF4B53C8-8F40-4300-BA01-8BCC223B6B1B}" type="pres">
      <dgm:prSet presAssocID="{86161785-31E1-4633-A9C7-AC571E1BF5EB}" presName="level3hierChild" presStyleCnt="0"/>
      <dgm:spPr/>
    </dgm:pt>
  </dgm:ptLst>
  <dgm:cxnLst>
    <dgm:cxn modelId="{14915E08-75ED-4082-B49E-E1B29BE8C564}" type="presOf" srcId="{684E2936-7800-4D73-A849-41345E252D7E}" destId="{0E22E695-E629-4167-A480-DA40F635E7E1}" srcOrd="0" destOrd="0" presId="urn:microsoft.com/office/officeart/2005/8/layout/hierarchy2"/>
    <dgm:cxn modelId="{CF3F5E0F-5EE9-4417-BD8B-7D4CC995FB47}" type="presOf" srcId="{00F07C1B-63BC-4E70-A7A5-B50C5A13DCD0}" destId="{ABD59063-61DE-4D6E-919F-D4A99C81B29C}" srcOrd="1" destOrd="0" presId="urn:microsoft.com/office/officeart/2005/8/layout/hierarchy2"/>
    <dgm:cxn modelId="{5E44C522-77A6-428B-8587-F3506715D29C}" srcId="{684E2936-7800-4D73-A849-41345E252D7E}" destId="{91FF7FD5-10BE-45BE-96A2-2C3863417C30}" srcOrd="1" destOrd="0" parTransId="{36EA5501-D153-4AE1-B4F2-01F03A4E9546}" sibTransId="{B34FBEC8-065E-4175-88C9-B4691158BA08}"/>
    <dgm:cxn modelId="{CC683925-2C40-4D02-9173-5F956994744A}" type="presOf" srcId="{36EA5501-D153-4AE1-B4F2-01F03A4E9546}" destId="{A5172099-A480-4DF7-9309-5621E7B9F002}" srcOrd="1" destOrd="0" presId="urn:microsoft.com/office/officeart/2005/8/layout/hierarchy2"/>
    <dgm:cxn modelId="{2F2B9D30-E8EF-4FAD-AFAD-EB2799D1AF3C}" type="presOf" srcId="{00F07C1B-63BC-4E70-A7A5-B50C5A13DCD0}" destId="{30B7B3D6-10B9-493D-8C0F-25EB6AC0FA8A}" srcOrd="0" destOrd="0" presId="urn:microsoft.com/office/officeart/2005/8/layout/hierarchy2"/>
    <dgm:cxn modelId="{D57C1634-905D-442A-B2EF-39EFE0369956}" type="presOf" srcId="{91FF7FD5-10BE-45BE-96A2-2C3863417C30}" destId="{BDD75A4D-3943-4E63-BED7-35A3A5CCFBC0}" srcOrd="0" destOrd="0" presId="urn:microsoft.com/office/officeart/2005/8/layout/hierarchy2"/>
    <dgm:cxn modelId="{4BF33934-9D68-4894-AE1D-B69C276E9F27}" type="presOf" srcId="{B499ABD5-AB06-4737-9B8B-542E0EA5B5ED}" destId="{EAE6B165-32A1-4F04-87D5-EB39CADE79F9}" srcOrd="0" destOrd="0" presId="urn:microsoft.com/office/officeart/2005/8/layout/hierarchy2"/>
    <dgm:cxn modelId="{D456E65D-9E7B-4D80-B626-EE225A9D6F9A}" type="presOf" srcId="{05E5B4A2-A078-47CE-8E2E-3B5C7F3C4960}" destId="{187B9FDD-F5A2-4EC1-B4FA-CC0C5D63C330}" srcOrd="0" destOrd="0" presId="urn:microsoft.com/office/officeart/2005/8/layout/hierarchy2"/>
    <dgm:cxn modelId="{FE639A61-4DD1-4534-8364-7E6E4ECABA2A}" type="presOf" srcId="{3BD6844B-2D18-4782-A837-AD2C34D3EC0F}" destId="{15BB6D4D-880B-49EF-889C-8EE1ABF5270B}" srcOrd="1" destOrd="0" presId="urn:microsoft.com/office/officeart/2005/8/layout/hierarchy2"/>
    <dgm:cxn modelId="{84BFE444-4FEC-4597-B05A-EA8EAD289FF7}" type="presOf" srcId="{1CE5D06E-433A-4FA9-9A56-C05CE01E7D4D}" destId="{817ED488-824F-41F1-9470-3A69A07C5487}" srcOrd="0" destOrd="0" presId="urn:microsoft.com/office/officeart/2005/8/layout/hierarchy2"/>
    <dgm:cxn modelId="{C63B5B45-ED23-4558-8549-14D4E1E81C71}" srcId="{684E2936-7800-4D73-A849-41345E252D7E}" destId="{20D19733-502D-47CE-8E09-CB34F8CC58C6}" srcOrd="3" destOrd="0" parTransId="{05E5B4A2-A078-47CE-8E2E-3B5C7F3C4960}" sibTransId="{87D9F1AA-41E6-456B-BF03-395248048897}"/>
    <dgm:cxn modelId="{6DA3416F-65DC-481B-A4FC-CB215E602E34}" type="presOf" srcId="{86161785-31E1-4633-A9C7-AC571E1BF5EB}" destId="{F34907E9-50F5-4316-87D1-312EB282A6AC}" srcOrd="0" destOrd="0" presId="urn:microsoft.com/office/officeart/2005/8/layout/hierarchy2"/>
    <dgm:cxn modelId="{D3E51F52-1FB1-4D64-889B-1A7B256619EA}" type="presOf" srcId="{3BD6844B-2D18-4782-A837-AD2C34D3EC0F}" destId="{558F2DB7-12F9-4C7F-BA07-01545DA41430}" srcOrd="0" destOrd="0" presId="urn:microsoft.com/office/officeart/2005/8/layout/hierarchy2"/>
    <dgm:cxn modelId="{1B3F4D7E-7B0E-4442-8055-C4E2CF750721}" srcId="{1CE5D06E-433A-4FA9-9A56-C05CE01E7D4D}" destId="{684E2936-7800-4D73-A849-41345E252D7E}" srcOrd="0" destOrd="0" parTransId="{6FA29A3D-C4DB-4215-B91B-00412DA96486}" sibTransId="{78BB8B28-628B-4426-A5C8-8533E24DA4A1}"/>
    <dgm:cxn modelId="{C38C9D95-7E6D-437E-BB91-BC127DF018A4}" type="presOf" srcId="{CA829C96-EBC7-4AC6-9270-08CC907541EA}" destId="{CB3B2C45-A9C5-41F8-AEDF-AF00EAC36FDA}" srcOrd="0" destOrd="0" presId="urn:microsoft.com/office/officeart/2005/8/layout/hierarchy2"/>
    <dgm:cxn modelId="{5DBA5696-669C-4294-91EE-2D3FA2A29322}" type="presOf" srcId="{CA829C96-EBC7-4AC6-9270-08CC907541EA}" destId="{F6715FA0-D9E6-42B6-985F-95F711595471}" srcOrd="1" destOrd="0" presId="urn:microsoft.com/office/officeart/2005/8/layout/hierarchy2"/>
    <dgm:cxn modelId="{848B5DA3-94B8-46F7-AC17-C90B90C1D162}" srcId="{684E2936-7800-4D73-A849-41345E252D7E}" destId="{B499ABD5-AB06-4737-9B8B-542E0EA5B5ED}" srcOrd="2" destOrd="0" parTransId="{3BD6844B-2D18-4782-A837-AD2C34D3EC0F}" sibTransId="{56794509-0C4A-4DFC-B813-1D47AF7F4292}"/>
    <dgm:cxn modelId="{D81C9FB6-B7ED-4F07-B3E3-90E45945DFB8}" type="presOf" srcId="{20D19733-502D-47CE-8E09-CB34F8CC58C6}" destId="{A7344C23-5AF0-4341-AF2E-B6F209BC17AC}" srcOrd="0" destOrd="0" presId="urn:microsoft.com/office/officeart/2005/8/layout/hierarchy2"/>
    <dgm:cxn modelId="{61AAF1CE-0795-43DE-8D2E-21F1A4DA359A}" type="presOf" srcId="{05E5B4A2-A078-47CE-8E2E-3B5C7F3C4960}" destId="{063A5FFB-BC99-4B60-BEA4-07F7147AD669}" srcOrd="1" destOrd="0" presId="urn:microsoft.com/office/officeart/2005/8/layout/hierarchy2"/>
    <dgm:cxn modelId="{3BBA84E4-6BE0-4F89-BCF8-95FA16743248}" type="presOf" srcId="{B676D3B6-53BB-401F-829C-ABF3B1EE115A}" destId="{DAF3C6B5-C59C-43DA-AB23-DAC56CDB04DC}" srcOrd="0" destOrd="0" presId="urn:microsoft.com/office/officeart/2005/8/layout/hierarchy2"/>
    <dgm:cxn modelId="{039CF9EC-904C-4EF7-AA46-825DFAE7FE50}" type="presOf" srcId="{36EA5501-D153-4AE1-B4F2-01F03A4E9546}" destId="{83A6E411-DE02-4B48-BD4F-CCDD4BC441BD}" srcOrd="0" destOrd="0" presId="urn:microsoft.com/office/officeart/2005/8/layout/hierarchy2"/>
    <dgm:cxn modelId="{0C8606F8-6F3C-45CC-830B-CF53BA9F9892}" srcId="{684E2936-7800-4D73-A849-41345E252D7E}" destId="{B676D3B6-53BB-401F-829C-ABF3B1EE115A}" srcOrd="0" destOrd="0" parTransId="{00F07C1B-63BC-4E70-A7A5-B50C5A13DCD0}" sibTransId="{FDB46239-F6E2-4E28-8F47-21272F6FC62C}"/>
    <dgm:cxn modelId="{91A0C9F8-DC3E-4B14-B7B8-07E06CA7A038}" srcId="{684E2936-7800-4D73-A849-41345E252D7E}" destId="{86161785-31E1-4633-A9C7-AC571E1BF5EB}" srcOrd="4" destOrd="0" parTransId="{CA829C96-EBC7-4AC6-9270-08CC907541EA}" sibTransId="{7D68EA4C-65E7-43C6-BE86-CF17B890AB76}"/>
    <dgm:cxn modelId="{7F03386E-B631-4908-ABF4-825B18444DF9}" type="presParOf" srcId="{817ED488-824F-41F1-9470-3A69A07C5487}" destId="{A148244C-21B5-4D4F-B613-FBFEFE6F6147}" srcOrd="0" destOrd="0" presId="urn:microsoft.com/office/officeart/2005/8/layout/hierarchy2"/>
    <dgm:cxn modelId="{AD048B02-89E3-43DA-8AA7-2027672A461D}" type="presParOf" srcId="{A148244C-21B5-4D4F-B613-FBFEFE6F6147}" destId="{0E22E695-E629-4167-A480-DA40F635E7E1}" srcOrd="0" destOrd="0" presId="urn:microsoft.com/office/officeart/2005/8/layout/hierarchy2"/>
    <dgm:cxn modelId="{8A0AA73F-39DB-4CA5-985C-67078CBA2D01}" type="presParOf" srcId="{A148244C-21B5-4D4F-B613-FBFEFE6F6147}" destId="{308016BF-0C72-4811-808A-EDAAFEB7CF4B}" srcOrd="1" destOrd="0" presId="urn:microsoft.com/office/officeart/2005/8/layout/hierarchy2"/>
    <dgm:cxn modelId="{49A4D739-9956-4991-B007-C305EDCAEFFD}" type="presParOf" srcId="{308016BF-0C72-4811-808A-EDAAFEB7CF4B}" destId="{30B7B3D6-10B9-493D-8C0F-25EB6AC0FA8A}" srcOrd="0" destOrd="0" presId="urn:microsoft.com/office/officeart/2005/8/layout/hierarchy2"/>
    <dgm:cxn modelId="{664730F0-0046-4551-B1D8-BDFB9A278FA3}" type="presParOf" srcId="{30B7B3D6-10B9-493D-8C0F-25EB6AC0FA8A}" destId="{ABD59063-61DE-4D6E-919F-D4A99C81B29C}" srcOrd="0" destOrd="0" presId="urn:microsoft.com/office/officeart/2005/8/layout/hierarchy2"/>
    <dgm:cxn modelId="{E1496C60-5AE2-491B-B1A9-9794360D6642}" type="presParOf" srcId="{308016BF-0C72-4811-808A-EDAAFEB7CF4B}" destId="{BA3A21F8-141B-4780-9681-69B186FD9C5E}" srcOrd="1" destOrd="0" presId="urn:microsoft.com/office/officeart/2005/8/layout/hierarchy2"/>
    <dgm:cxn modelId="{A23F76ED-7D6D-49D1-AE57-127B381D4746}" type="presParOf" srcId="{BA3A21F8-141B-4780-9681-69B186FD9C5E}" destId="{DAF3C6B5-C59C-43DA-AB23-DAC56CDB04DC}" srcOrd="0" destOrd="0" presId="urn:microsoft.com/office/officeart/2005/8/layout/hierarchy2"/>
    <dgm:cxn modelId="{A3213824-DEDB-4E99-AD52-4C90EC0AF228}" type="presParOf" srcId="{BA3A21F8-141B-4780-9681-69B186FD9C5E}" destId="{08BB17FC-1CE0-4DFE-9214-CAADD454D4C3}" srcOrd="1" destOrd="0" presId="urn:microsoft.com/office/officeart/2005/8/layout/hierarchy2"/>
    <dgm:cxn modelId="{F0FD1972-06F8-4A64-90C6-A58DF728E161}" type="presParOf" srcId="{308016BF-0C72-4811-808A-EDAAFEB7CF4B}" destId="{83A6E411-DE02-4B48-BD4F-CCDD4BC441BD}" srcOrd="2" destOrd="0" presId="urn:microsoft.com/office/officeart/2005/8/layout/hierarchy2"/>
    <dgm:cxn modelId="{08B2D958-25AE-4064-8E63-05BFADCBF63F}" type="presParOf" srcId="{83A6E411-DE02-4B48-BD4F-CCDD4BC441BD}" destId="{A5172099-A480-4DF7-9309-5621E7B9F002}" srcOrd="0" destOrd="0" presId="urn:microsoft.com/office/officeart/2005/8/layout/hierarchy2"/>
    <dgm:cxn modelId="{08B54206-575C-4A48-9C62-5A20E4AB60ED}" type="presParOf" srcId="{308016BF-0C72-4811-808A-EDAAFEB7CF4B}" destId="{CD2D1FD7-CD48-4D00-8CD2-B6EFA05B4AE5}" srcOrd="3" destOrd="0" presId="urn:microsoft.com/office/officeart/2005/8/layout/hierarchy2"/>
    <dgm:cxn modelId="{164B0394-7B9A-480C-BC96-0786E9C6E444}" type="presParOf" srcId="{CD2D1FD7-CD48-4D00-8CD2-B6EFA05B4AE5}" destId="{BDD75A4D-3943-4E63-BED7-35A3A5CCFBC0}" srcOrd="0" destOrd="0" presId="urn:microsoft.com/office/officeart/2005/8/layout/hierarchy2"/>
    <dgm:cxn modelId="{6B88C8A6-D499-4E7D-A5A3-52AE254F6327}" type="presParOf" srcId="{CD2D1FD7-CD48-4D00-8CD2-B6EFA05B4AE5}" destId="{CE3A2330-3075-46F1-8968-7BD7D3399DD9}" srcOrd="1" destOrd="0" presId="urn:microsoft.com/office/officeart/2005/8/layout/hierarchy2"/>
    <dgm:cxn modelId="{4E1CE7C8-3B69-4387-88D4-3EEB5584DD55}" type="presParOf" srcId="{308016BF-0C72-4811-808A-EDAAFEB7CF4B}" destId="{558F2DB7-12F9-4C7F-BA07-01545DA41430}" srcOrd="4" destOrd="0" presId="urn:microsoft.com/office/officeart/2005/8/layout/hierarchy2"/>
    <dgm:cxn modelId="{14460DA8-277A-47A0-B320-04489195DE8B}" type="presParOf" srcId="{558F2DB7-12F9-4C7F-BA07-01545DA41430}" destId="{15BB6D4D-880B-49EF-889C-8EE1ABF5270B}" srcOrd="0" destOrd="0" presId="urn:microsoft.com/office/officeart/2005/8/layout/hierarchy2"/>
    <dgm:cxn modelId="{C455F879-3FB4-437D-9EF9-CD0C0BF42999}" type="presParOf" srcId="{308016BF-0C72-4811-808A-EDAAFEB7CF4B}" destId="{D4AC9F0B-B79C-43BB-BC2F-FA7C3FD89081}" srcOrd="5" destOrd="0" presId="urn:microsoft.com/office/officeart/2005/8/layout/hierarchy2"/>
    <dgm:cxn modelId="{9D461F68-1AED-4F47-B37D-BFB621B6F019}" type="presParOf" srcId="{D4AC9F0B-B79C-43BB-BC2F-FA7C3FD89081}" destId="{EAE6B165-32A1-4F04-87D5-EB39CADE79F9}" srcOrd="0" destOrd="0" presId="urn:microsoft.com/office/officeart/2005/8/layout/hierarchy2"/>
    <dgm:cxn modelId="{DD561547-81F4-4349-B50B-7009D2201518}" type="presParOf" srcId="{D4AC9F0B-B79C-43BB-BC2F-FA7C3FD89081}" destId="{75A3BD34-EB5A-4695-B515-E4279095F821}" srcOrd="1" destOrd="0" presId="urn:microsoft.com/office/officeart/2005/8/layout/hierarchy2"/>
    <dgm:cxn modelId="{849C48A5-8144-4092-8440-A2325FB7A92B}" type="presParOf" srcId="{308016BF-0C72-4811-808A-EDAAFEB7CF4B}" destId="{187B9FDD-F5A2-4EC1-B4FA-CC0C5D63C330}" srcOrd="6" destOrd="0" presId="urn:microsoft.com/office/officeart/2005/8/layout/hierarchy2"/>
    <dgm:cxn modelId="{53BE48B9-8B50-4D36-A26C-6F93E89F5B84}" type="presParOf" srcId="{187B9FDD-F5A2-4EC1-B4FA-CC0C5D63C330}" destId="{063A5FFB-BC99-4B60-BEA4-07F7147AD669}" srcOrd="0" destOrd="0" presId="urn:microsoft.com/office/officeart/2005/8/layout/hierarchy2"/>
    <dgm:cxn modelId="{12CF5D6F-1C1F-4A9C-8D13-F78996BAF0E0}" type="presParOf" srcId="{308016BF-0C72-4811-808A-EDAAFEB7CF4B}" destId="{429E3730-D59F-4320-AB47-0551ADB8F109}" srcOrd="7" destOrd="0" presId="urn:microsoft.com/office/officeart/2005/8/layout/hierarchy2"/>
    <dgm:cxn modelId="{2C883EB9-2C18-4413-87BE-593ED0B8F44F}" type="presParOf" srcId="{429E3730-D59F-4320-AB47-0551ADB8F109}" destId="{A7344C23-5AF0-4341-AF2E-B6F209BC17AC}" srcOrd="0" destOrd="0" presId="urn:microsoft.com/office/officeart/2005/8/layout/hierarchy2"/>
    <dgm:cxn modelId="{0AF9BDC5-5E1E-48E9-97BE-56C2AC3590A4}" type="presParOf" srcId="{429E3730-D59F-4320-AB47-0551ADB8F109}" destId="{BC9F21E9-5BA3-4675-87DD-63FF1FF071D5}" srcOrd="1" destOrd="0" presId="urn:microsoft.com/office/officeart/2005/8/layout/hierarchy2"/>
    <dgm:cxn modelId="{DB11827E-CA7F-4D0B-B502-0589097D363F}" type="presParOf" srcId="{308016BF-0C72-4811-808A-EDAAFEB7CF4B}" destId="{CB3B2C45-A9C5-41F8-AEDF-AF00EAC36FDA}" srcOrd="8" destOrd="0" presId="urn:microsoft.com/office/officeart/2005/8/layout/hierarchy2"/>
    <dgm:cxn modelId="{190BFC5C-6A65-4457-A59A-24BB1B781783}" type="presParOf" srcId="{CB3B2C45-A9C5-41F8-AEDF-AF00EAC36FDA}" destId="{F6715FA0-D9E6-42B6-985F-95F711595471}" srcOrd="0" destOrd="0" presId="urn:microsoft.com/office/officeart/2005/8/layout/hierarchy2"/>
    <dgm:cxn modelId="{140F542E-A165-441B-8A6F-991E47FE8AF0}" type="presParOf" srcId="{308016BF-0C72-4811-808A-EDAAFEB7CF4B}" destId="{4BDD38BF-8BAB-4151-960F-BC1C6FD55475}" srcOrd="9" destOrd="0" presId="urn:microsoft.com/office/officeart/2005/8/layout/hierarchy2"/>
    <dgm:cxn modelId="{43450339-0DD6-4D6D-88FB-DA7B305F8786}" type="presParOf" srcId="{4BDD38BF-8BAB-4151-960F-BC1C6FD55475}" destId="{F34907E9-50F5-4316-87D1-312EB282A6AC}" srcOrd="0" destOrd="0" presId="urn:microsoft.com/office/officeart/2005/8/layout/hierarchy2"/>
    <dgm:cxn modelId="{B953F820-DBF9-4011-9725-06E6AB01371D}" type="presParOf" srcId="{4BDD38BF-8BAB-4151-960F-BC1C6FD55475}" destId="{EF4B53C8-8F40-4300-BA01-8BCC223B6B1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7445BD-B388-420D-86EF-D62F20F7DAE8}" type="doc">
      <dgm:prSet loTypeId="urn:microsoft.com/office/officeart/2011/layout/HexagonRadial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AEB5C61-EF28-43B3-98D6-420C4B26BD89}">
      <dgm:prSet phldrT="[Text]" custT="1"/>
      <dgm:spPr/>
      <dgm:t>
        <a:bodyPr/>
        <a:lstStyle/>
        <a:p>
          <a:r>
            <a:rPr lang="ar-IQ" sz="2400" b="1" dirty="0">
              <a:solidFill>
                <a:srgbClr val="00B0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rPr>
            <a:t>القضايا التي يتعاطى بيها متحف المستقبل ذات الصلة بالذكاء الاصطناعي </a:t>
          </a:r>
          <a:endParaRPr lang="en-US" sz="2400" b="1" dirty="0">
            <a:solidFill>
              <a:srgbClr val="00B0F0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gm:t>
    </dgm:pt>
    <dgm:pt modelId="{71F10E33-C23D-4E34-B327-F45670C94CAB}" type="parTrans" cxnId="{BCA4AFF6-572A-4629-A0A9-F2FAABE1DFA0}">
      <dgm:prSet/>
      <dgm:spPr/>
      <dgm:t>
        <a:bodyPr/>
        <a:lstStyle/>
        <a:p>
          <a:endParaRPr lang="en-US"/>
        </a:p>
      </dgm:t>
    </dgm:pt>
    <dgm:pt modelId="{65256CF8-E980-4B71-B9AB-9A2F259BE57C}" type="sibTrans" cxnId="{BCA4AFF6-572A-4629-A0A9-F2FAABE1DFA0}">
      <dgm:prSet/>
      <dgm:spPr/>
      <dgm:t>
        <a:bodyPr/>
        <a:lstStyle/>
        <a:p>
          <a:endParaRPr lang="en-US"/>
        </a:p>
      </dgm:t>
    </dgm:pt>
    <dgm:pt modelId="{49F6C752-1443-4E1E-8475-189AAA084079}">
      <dgm:prSet phldrT="[Text]" custT="1"/>
      <dgm:spPr/>
      <dgm:t>
        <a:bodyPr/>
        <a:lstStyle/>
        <a:p>
          <a:r>
            <a:rPr lang="ar-IQ" sz="1600" b="1" dirty="0" err="1">
              <a:solidFill>
                <a:schemeClr val="tx1"/>
              </a:solidFill>
              <a:cs typeface="Akhbar MT" pitchFamily="2" charset="-78"/>
            </a:rPr>
            <a:t>فيتزانيا</a:t>
          </a:r>
          <a:r>
            <a:rPr lang="ar-IQ" sz="1600" b="1" dirty="0">
              <a:solidFill>
                <a:schemeClr val="tx1"/>
              </a:solidFill>
              <a:cs typeface="Akhbar MT" pitchFamily="2" charset="-78"/>
            </a:rPr>
            <a:t> " مركز طبي لأجراء فحوصات طبية شاملة واستشارات طبية "</a:t>
          </a:r>
          <a:endParaRPr lang="en-US" sz="1600" b="1" dirty="0">
            <a:solidFill>
              <a:schemeClr val="tx1"/>
            </a:solidFill>
            <a:cs typeface="Akhbar MT" pitchFamily="2" charset="-78"/>
          </a:endParaRPr>
        </a:p>
      </dgm:t>
    </dgm:pt>
    <dgm:pt modelId="{14531498-0227-4819-9BBA-F2CD3EBDB134}" type="parTrans" cxnId="{6A954957-E3BF-413D-AE10-574801307951}">
      <dgm:prSet/>
      <dgm:spPr/>
      <dgm:t>
        <a:bodyPr/>
        <a:lstStyle/>
        <a:p>
          <a:endParaRPr lang="en-US"/>
        </a:p>
      </dgm:t>
    </dgm:pt>
    <dgm:pt modelId="{141C6E3C-337F-40F8-9A4E-441A0C5C9F23}" type="sibTrans" cxnId="{6A954957-E3BF-413D-AE10-574801307951}">
      <dgm:prSet/>
      <dgm:spPr/>
      <dgm:t>
        <a:bodyPr/>
        <a:lstStyle/>
        <a:p>
          <a:endParaRPr lang="en-US"/>
        </a:p>
      </dgm:t>
    </dgm:pt>
    <dgm:pt modelId="{2710A96B-2892-43D3-B457-7D3747EFFEA0}">
      <dgm:prSet phldrT="[Text]" custT="1"/>
      <dgm:spPr/>
      <dgm:t>
        <a:bodyPr/>
        <a:lstStyle/>
        <a:p>
          <a:r>
            <a:rPr lang="ar-IQ" sz="1600" b="1" dirty="0">
              <a:solidFill>
                <a:schemeClr val="tx1"/>
              </a:solidFill>
              <a:cs typeface="Akhbar MT" pitchFamily="2" charset="-78"/>
            </a:rPr>
            <a:t>قسم الواحة "آسرة مريحة توفر للزوار الذبذبات الكهرومغناطيسية " </a:t>
          </a:r>
          <a:endParaRPr lang="en-US" sz="1600" b="1" dirty="0">
            <a:solidFill>
              <a:schemeClr val="tx1"/>
            </a:solidFill>
            <a:cs typeface="Akhbar MT" pitchFamily="2" charset="-78"/>
          </a:endParaRPr>
        </a:p>
      </dgm:t>
    </dgm:pt>
    <dgm:pt modelId="{5632F63F-AFEF-4759-AFE3-CBE007F759B0}" type="parTrans" cxnId="{C8BEA163-FDDF-4D44-B56F-6571BA5C7089}">
      <dgm:prSet/>
      <dgm:spPr/>
      <dgm:t>
        <a:bodyPr/>
        <a:lstStyle/>
        <a:p>
          <a:endParaRPr lang="en-US"/>
        </a:p>
      </dgm:t>
    </dgm:pt>
    <dgm:pt modelId="{C47351D1-541C-48AE-BD1F-6A92DDE6B2B3}" type="sibTrans" cxnId="{C8BEA163-FDDF-4D44-B56F-6571BA5C7089}">
      <dgm:prSet/>
      <dgm:spPr/>
      <dgm:t>
        <a:bodyPr/>
        <a:lstStyle/>
        <a:p>
          <a:endParaRPr lang="en-US"/>
        </a:p>
      </dgm:t>
    </dgm:pt>
    <dgm:pt modelId="{DFBB7D0E-9A8B-418F-8C80-48F326EFA101}">
      <dgm:prSet phldrT="[Text]" custT="1"/>
      <dgm:spPr/>
      <dgm:t>
        <a:bodyPr/>
        <a:lstStyle/>
        <a:p>
          <a:r>
            <a:rPr lang="ar-IQ" sz="1600" b="1" dirty="0">
              <a:solidFill>
                <a:schemeClr val="tx1"/>
              </a:solidFill>
              <a:cs typeface="Akhbar MT" pitchFamily="2" charset="-78"/>
            </a:rPr>
            <a:t>قسم الفضاء "محطة امل "تحول القمر الى مصدر للطاقة المتجددة .</a:t>
          </a:r>
          <a:endParaRPr lang="en-US" sz="1600" b="1" dirty="0">
            <a:solidFill>
              <a:schemeClr val="tx1"/>
            </a:solidFill>
            <a:cs typeface="Akhbar MT" pitchFamily="2" charset="-78"/>
          </a:endParaRPr>
        </a:p>
      </dgm:t>
    </dgm:pt>
    <dgm:pt modelId="{4C78B866-883D-4729-9A74-C8E1CE70856E}" type="parTrans" cxnId="{613DFB2E-A629-4AAC-A07A-D121FD52A8EF}">
      <dgm:prSet/>
      <dgm:spPr/>
      <dgm:t>
        <a:bodyPr/>
        <a:lstStyle/>
        <a:p>
          <a:endParaRPr lang="en-US"/>
        </a:p>
      </dgm:t>
    </dgm:pt>
    <dgm:pt modelId="{A8697C30-2DCE-4EAB-A8C4-5267BDEC6392}" type="sibTrans" cxnId="{613DFB2E-A629-4AAC-A07A-D121FD52A8EF}">
      <dgm:prSet/>
      <dgm:spPr/>
      <dgm:t>
        <a:bodyPr/>
        <a:lstStyle/>
        <a:p>
          <a:endParaRPr lang="en-US"/>
        </a:p>
      </dgm:t>
    </dgm:pt>
    <dgm:pt modelId="{197B7E62-B071-47C4-AB95-A6D9C8CA2455}">
      <dgm:prSet phldrT="[Text]" custT="1"/>
      <dgm:spPr/>
      <dgm:t>
        <a:bodyPr/>
        <a:lstStyle/>
        <a:p>
          <a:r>
            <a:rPr lang="ar-IQ" sz="1800" b="1" dirty="0">
              <a:solidFill>
                <a:schemeClr val="tx1"/>
              </a:solidFill>
              <a:cs typeface="Akhbar MT" pitchFamily="2" charset="-78"/>
            </a:rPr>
            <a:t>ا</a:t>
          </a:r>
          <a:r>
            <a:rPr lang="ar-IQ" sz="1600" b="1" dirty="0">
              <a:solidFill>
                <a:schemeClr val="tx1"/>
              </a:solidFill>
              <a:cs typeface="Akhbar MT" pitchFamily="2" charset="-78"/>
            </a:rPr>
            <a:t>بطال المستقبل " تنمية التفكير الإبداعي والقدرات التقنية للأطفال </a:t>
          </a:r>
          <a:r>
            <a:rPr lang="ar-IQ" sz="1800" b="1" dirty="0">
              <a:solidFill>
                <a:schemeClr val="tx1"/>
              </a:solidFill>
              <a:cs typeface="Akhbar MT" pitchFamily="2" charset="-78"/>
            </a:rPr>
            <a:t>"  </a:t>
          </a:r>
          <a:endParaRPr lang="en-US" sz="1800" b="1" dirty="0">
            <a:solidFill>
              <a:schemeClr val="tx1"/>
            </a:solidFill>
            <a:cs typeface="Akhbar MT" pitchFamily="2" charset="-78"/>
          </a:endParaRPr>
        </a:p>
      </dgm:t>
    </dgm:pt>
    <dgm:pt modelId="{A228D320-57CA-4C8E-9D59-26FDACF85354}" type="parTrans" cxnId="{E380F761-E92D-4878-AD57-11113D32882E}">
      <dgm:prSet/>
      <dgm:spPr/>
      <dgm:t>
        <a:bodyPr/>
        <a:lstStyle/>
        <a:p>
          <a:endParaRPr lang="en-US"/>
        </a:p>
      </dgm:t>
    </dgm:pt>
    <dgm:pt modelId="{D8ADBD61-8A06-476B-BD0D-D4D6B8CFB3CB}" type="sibTrans" cxnId="{E380F761-E92D-4878-AD57-11113D32882E}">
      <dgm:prSet/>
      <dgm:spPr/>
      <dgm:t>
        <a:bodyPr/>
        <a:lstStyle/>
        <a:p>
          <a:endParaRPr lang="en-US"/>
        </a:p>
      </dgm:t>
    </dgm:pt>
    <dgm:pt modelId="{D3F1052A-7759-4566-97B5-717ABA8EA000}">
      <dgm:prSet phldrT="[Text]"/>
      <dgm:spPr/>
      <dgm:t>
        <a:bodyPr/>
        <a:lstStyle/>
        <a:p>
          <a:r>
            <a:rPr lang="ar-IQ" b="1" dirty="0">
              <a:solidFill>
                <a:schemeClr val="tx1"/>
              </a:solidFill>
              <a:cs typeface="Akhbar MT" pitchFamily="2" charset="-78"/>
            </a:rPr>
            <a:t>الروبوت المساعد "نظام ذكاء اصطناعي يقدم نصائح حول الإسعافات الأولية "</a:t>
          </a:r>
          <a:endParaRPr lang="en-US" b="1" dirty="0">
            <a:solidFill>
              <a:schemeClr val="tx1"/>
            </a:solidFill>
            <a:cs typeface="Akhbar MT" pitchFamily="2" charset="-78"/>
          </a:endParaRPr>
        </a:p>
      </dgm:t>
    </dgm:pt>
    <dgm:pt modelId="{F4D46292-9830-4DB5-B2B3-FBEDE9AB580C}" type="parTrans" cxnId="{E9A006D4-C319-484B-B52E-1ED98D439D37}">
      <dgm:prSet/>
      <dgm:spPr/>
      <dgm:t>
        <a:bodyPr/>
        <a:lstStyle/>
        <a:p>
          <a:endParaRPr lang="en-US"/>
        </a:p>
      </dgm:t>
    </dgm:pt>
    <dgm:pt modelId="{46C64624-1E2D-48F7-AE37-779A8D8E1299}" type="sibTrans" cxnId="{E9A006D4-C319-484B-B52E-1ED98D439D37}">
      <dgm:prSet/>
      <dgm:spPr/>
      <dgm:t>
        <a:bodyPr/>
        <a:lstStyle/>
        <a:p>
          <a:endParaRPr lang="en-US"/>
        </a:p>
      </dgm:t>
    </dgm:pt>
    <dgm:pt modelId="{C2B19F6A-44A2-4A63-B32B-AC7B463C7E36}">
      <dgm:prSet phldrT="[Text]" custT="1"/>
      <dgm:spPr/>
      <dgm:t>
        <a:bodyPr/>
        <a:lstStyle/>
        <a:p>
          <a:r>
            <a:rPr lang="ar-IQ" sz="1400" b="1" dirty="0">
              <a:solidFill>
                <a:schemeClr val="tx1"/>
              </a:solidFill>
              <a:cs typeface="Akhbar MT" pitchFamily="2" charset="-78"/>
            </a:rPr>
            <a:t>قسم مختبر إعادة تأهيل الطبيعة "الاقتراب من مخلوقات غابات الامازون " </a:t>
          </a:r>
        </a:p>
        <a:p>
          <a:endParaRPr lang="en-US" sz="1100" dirty="0"/>
        </a:p>
      </dgm:t>
    </dgm:pt>
    <dgm:pt modelId="{F5E41776-9583-44DE-86B2-E85421ACC63A}" type="sibTrans" cxnId="{4F3B020E-F154-42E6-AF5B-86713DA090C0}">
      <dgm:prSet/>
      <dgm:spPr/>
      <dgm:t>
        <a:bodyPr/>
        <a:lstStyle/>
        <a:p>
          <a:endParaRPr lang="en-US"/>
        </a:p>
      </dgm:t>
    </dgm:pt>
    <dgm:pt modelId="{50F77CD8-06F1-49EC-B038-06039E3F2454}" type="parTrans" cxnId="{4F3B020E-F154-42E6-AF5B-86713DA090C0}">
      <dgm:prSet/>
      <dgm:spPr/>
      <dgm:t>
        <a:bodyPr/>
        <a:lstStyle/>
        <a:p>
          <a:endParaRPr lang="en-US"/>
        </a:p>
      </dgm:t>
    </dgm:pt>
    <dgm:pt modelId="{CC6B6B41-81A2-4032-9162-E564BB4F4944}" type="pres">
      <dgm:prSet presAssocID="{E77445BD-B388-420D-86EF-D62F20F7DAE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5A53CE1-A863-4BD9-9002-189A0319A4EC}" type="pres">
      <dgm:prSet presAssocID="{1AEB5C61-EF28-43B3-98D6-420C4B26BD89}" presName="Parent" presStyleLbl="node0" presStyleIdx="0" presStyleCnt="1" custScaleX="104708" custScaleY="95320">
        <dgm:presLayoutVars>
          <dgm:chMax val="6"/>
          <dgm:chPref val="6"/>
        </dgm:presLayoutVars>
      </dgm:prSet>
      <dgm:spPr/>
    </dgm:pt>
    <dgm:pt modelId="{65FD6F48-5AC2-4239-A30A-82F412E2AC3E}" type="pres">
      <dgm:prSet presAssocID="{49F6C752-1443-4E1E-8475-189AAA084079}" presName="Accent1" presStyleCnt="0"/>
      <dgm:spPr/>
    </dgm:pt>
    <dgm:pt modelId="{F3BBC17E-175C-48F5-96E4-1165BA88BAB2}" type="pres">
      <dgm:prSet presAssocID="{49F6C752-1443-4E1E-8475-189AAA084079}" presName="Accent" presStyleLbl="bgShp" presStyleIdx="0" presStyleCnt="6"/>
      <dgm:spPr/>
    </dgm:pt>
    <dgm:pt modelId="{2FEB2BAD-D2CD-448B-A2A4-C41B2FDB944B}" type="pres">
      <dgm:prSet presAssocID="{49F6C752-1443-4E1E-8475-189AAA084079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CA03BD89-9355-4CA5-BE62-0C03E17746D4}" type="pres">
      <dgm:prSet presAssocID="{C2B19F6A-44A2-4A63-B32B-AC7B463C7E36}" presName="Accent2" presStyleCnt="0"/>
      <dgm:spPr/>
    </dgm:pt>
    <dgm:pt modelId="{1B07170D-18D5-42BD-89D1-FFA5F8A5A090}" type="pres">
      <dgm:prSet presAssocID="{C2B19F6A-44A2-4A63-B32B-AC7B463C7E36}" presName="Accent" presStyleLbl="bgShp" presStyleIdx="1" presStyleCnt="6"/>
      <dgm:spPr/>
    </dgm:pt>
    <dgm:pt modelId="{91222DA5-807A-414B-AD47-DEF0316BF890}" type="pres">
      <dgm:prSet presAssocID="{C2B19F6A-44A2-4A63-B32B-AC7B463C7E36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5280CB74-40E0-44AD-8949-660472AC8890}" type="pres">
      <dgm:prSet presAssocID="{2710A96B-2892-43D3-B457-7D3747EFFEA0}" presName="Accent3" presStyleCnt="0"/>
      <dgm:spPr/>
    </dgm:pt>
    <dgm:pt modelId="{7E9DE495-0838-4820-8231-9D89E5405485}" type="pres">
      <dgm:prSet presAssocID="{2710A96B-2892-43D3-B457-7D3747EFFEA0}" presName="Accent" presStyleLbl="bgShp" presStyleIdx="2" presStyleCnt="6"/>
      <dgm:spPr/>
    </dgm:pt>
    <dgm:pt modelId="{B385E50B-2970-472C-B59F-76C9A2F5C59D}" type="pres">
      <dgm:prSet presAssocID="{2710A96B-2892-43D3-B457-7D3747EFFEA0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291CAB0-35BA-4EDC-83D0-62177B602FF5}" type="pres">
      <dgm:prSet presAssocID="{DFBB7D0E-9A8B-418F-8C80-48F326EFA101}" presName="Accent4" presStyleCnt="0"/>
      <dgm:spPr/>
    </dgm:pt>
    <dgm:pt modelId="{667203DC-34C0-4D65-9D2D-748B315A5BFB}" type="pres">
      <dgm:prSet presAssocID="{DFBB7D0E-9A8B-418F-8C80-48F326EFA101}" presName="Accent" presStyleLbl="bgShp" presStyleIdx="3" presStyleCnt="6"/>
      <dgm:spPr/>
    </dgm:pt>
    <dgm:pt modelId="{3B625C18-DE6A-4A20-AB40-B82AD8760BC2}" type="pres">
      <dgm:prSet presAssocID="{DFBB7D0E-9A8B-418F-8C80-48F326EFA101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529844A4-A63B-4BB9-BE83-B1167D32378D}" type="pres">
      <dgm:prSet presAssocID="{197B7E62-B071-47C4-AB95-A6D9C8CA2455}" presName="Accent5" presStyleCnt="0"/>
      <dgm:spPr/>
    </dgm:pt>
    <dgm:pt modelId="{33ACBFE8-EC9D-479F-8DEC-D6D2495DC239}" type="pres">
      <dgm:prSet presAssocID="{197B7E62-B071-47C4-AB95-A6D9C8CA2455}" presName="Accent" presStyleLbl="bgShp" presStyleIdx="4" presStyleCnt="6"/>
      <dgm:spPr/>
    </dgm:pt>
    <dgm:pt modelId="{F7F63969-F49A-49A8-884C-8AB0705A4732}" type="pres">
      <dgm:prSet presAssocID="{197B7E62-B071-47C4-AB95-A6D9C8CA245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A0EB545-133A-4458-B079-5869BF8330AF}" type="pres">
      <dgm:prSet presAssocID="{D3F1052A-7759-4566-97B5-717ABA8EA000}" presName="Accent6" presStyleCnt="0"/>
      <dgm:spPr/>
    </dgm:pt>
    <dgm:pt modelId="{10EBE09D-7D9F-420E-B8C0-3DEB13E4BF2C}" type="pres">
      <dgm:prSet presAssocID="{D3F1052A-7759-4566-97B5-717ABA8EA000}" presName="Accent" presStyleLbl="bgShp" presStyleIdx="5" presStyleCnt="6"/>
      <dgm:spPr/>
    </dgm:pt>
    <dgm:pt modelId="{8F32D4B8-FE2A-42AC-9DB4-9D6B64DEDF94}" type="pres">
      <dgm:prSet presAssocID="{D3F1052A-7759-4566-97B5-717ABA8EA000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4F3B020E-F154-42E6-AF5B-86713DA090C0}" srcId="{1AEB5C61-EF28-43B3-98D6-420C4B26BD89}" destId="{C2B19F6A-44A2-4A63-B32B-AC7B463C7E36}" srcOrd="1" destOrd="0" parTransId="{50F77CD8-06F1-49EC-B038-06039E3F2454}" sibTransId="{F5E41776-9583-44DE-86B2-E85421ACC63A}"/>
    <dgm:cxn modelId="{887AA629-1631-4221-BFAD-72CFF08C54B4}" type="presOf" srcId="{197B7E62-B071-47C4-AB95-A6D9C8CA2455}" destId="{F7F63969-F49A-49A8-884C-8AB0705A4732}" srcOrd="0" destOrd="0" presId="urn:microsoft.com/office/officeart/2011/layout/HexagonRadial"/>
    <dgm:cxn modelId="{613DFB2E-A629-4AAC-A07A-D121FD52A8EF}" srcId="{1AEB5C61-EF28-43B3-98D6-420C4B26BD89}" destId="{DFBB7D0E-9A8B-418F-8C80-48F326EFA101}" srcOrd="3" destOrd="0" parTransId="{4C78B866-883D-4729-9A74-C8E1CE70856E}" sibTransId="{A8697C30-2DCE-4EAB-A8C4-5267BDEC6392}"/>
    <dgm:cxn modelId="{E380F761-E92D-4878-AD57-11113D32882E}" srcId="{1AEB5C61-EF28-43B3-98D6-420C4B26BD89}" destId="{197B7E62-B071-47C4-AB95-A6D9C8CA2455}" srcOrd="4" destOrd="0" parTransId="{A228D320-57CA-4C8E-9D59-26FDACF85354}" sibTransId="{D8ADBD61-8A06-476B-BD0D-D4D6B8CFB3CB}"/>
    <dgm:cxn modelId="{C8BEA163-FDDF-4D44-B56F-6571BA5C7089}" srcId="{1AEB5C61-EF28-43B3-98D6-420C4B26BD89}" destId="{2710A96B-2892-43D3-B457-7D3747EFFEA0}" srcOrd="2" destOrd="0" parTransId="{5632F63F-AFEF-4759-AFE3-CBE007F759B0}" sibTransId="{C47351D1-541C-48AE-BD1F-6A92DDE6B2B3}"/>
    <dgm:cxn modelId="{6A954957-E3BF-413D-AE10-574801307951}" srcId="{1AEB5C61-EF28-43B3-98D6-420C4B26BD89}" destId="{49F6C752-1443-4E1E-8475-189AAA084079}" srcOrd="0" destOrd="0" parTransId="{14531498-0227-4819-9BBA-F2CD3EBDB134}" sibTransId="{141C6E3C-337F-40F8-9A4E-441A0C5C9F23}"/>
    <dgm:cxn modelId="{06A48957-A394-4A60-8EFB-7682A636729D}" type="presOf" srcId="{2710A96B-2892-43D3-B457-7D3747EFFEA0}" destId="{B385E50B-2970-472C-B59F-76C9A2F5C59D}" srcOrd="0" destOrd="0" presId="urn:microsoft.com/office/officeart/2011/layout/HexagonRadial"/>
    <dgm:cxn modelId="{E5B07780-E663-437F-AF1E-2F31FE573E09}" type="presOf" srcId="{E77445BD-B388-420D-86EF-D62F20F7DAE8}" destId="{CC6B6B41-81A2-4032-9162-E564BB4F4944}" srcOrd="0" destOrd="0" presId="urn:microsoft.com/office/officeart/2011/layout/HexagonRadial"/>
    <dgm:cxn modelId="{FC7E7388-E1DE-419C-A535-4DEE720A21A5}" type="presOf" srcId="{DFBB7D0E-9A8B-418F-8C80-48F326EFA101}" destId="{3B625C18-DE6A-4A20-AB40-B82AD8760BC2}" srcOrd="0" destOrd="0" presId="urn:microsoft.com/office/officeart/2011/layout/HexagonRadial"/>
    <dgm:cxn modelId="{03A69D8A-BBE0-41E2-A1BC-D5BB7734B7A9}" type="presOf" srcId="{1AEB5C61-EF28-43B3-98D6-420C4B26BD89}" destId="{A5A53CE1-A863-4BD9-9002-189A0319A4EC}" srcOrd="0" destOrd="0" presId="urn:microsoft.com/office/officeart/2011/layout/HexagonRadial"/>
    <dgm:cxn modelId="{5788EC91-579A-438F-813F-3C5591E924CF}" type="presOf" srcId="{49F6C752-1443-4E1E-8475-189AAA084079}" destId="{2FEB2BAD-D2CD-448B-A2A4-C41B2FDB944B}" srcOrd="0" destOrd="0" presId="urn:microsoft.com/office/officeart/2011/layout/HexagonRadial"/>
    <dgm:cxn modelId="{E9A006D4-C319-484B-B52E-1ED98D439D37}" srcId="{1AEB5C61-EF28-43B3-98D6-420C4B26BD89}" destId="{D3F1052A-7759-4566-97B5-717ABA8EA000}" srcOrd="5" destOrd="0" parTransId="{F4D46292-9830-4DB5-B2B3-FBEDE9AB580C}" sibTransId="{46C64624-1E2D-48F7-AE37-779A8D8E1299}"/>
    <dgm:cxn modelId="{500E6DD9-B25A-4727-A670-C40BF6BA2038}" type="presOf" srcId="{C2B19F6A-44A2-4A63-B32B-AC7B463C7E36}" destId="{91222DA5-807A-414B-AD47-DEF0316BF890}" srcOrd="0" destOrd="0" presId="urn:microsoft.com/office/officeart/2011/layout/HexagonRadial"/>
    <dgm:cxn modelId="{B931DBE3-A798-4662-8EE4-FA669DAA5034}" type="presOf" srcId="{D3F1052A-7759-4566-97B5-717ABA8EA000}" destId="{8F32D4B8-FE2A-42AC-9DB4-9D6B64DEDF94}" srcOrd="0" destOrd="0" presId="urn:microsoft.com/office/officeart/2011/layout/HexagonRadial"/>
    <dgm:cxn modelId="{BCA4AFF6-572A-4629-A0A9-F2FAABE1DFA0}" srcId="{E77445BD-B388-420D-86EF-D62F20F7DAE8}" destId="{1AEB5C61-EF28-43B3-98D6-420C4B26BD89}" srcOrd="0" destOrd="0" parTransId="{71F10E33-C23D-4E34-B327-F45670C94CAB}" sibTransId="{65256CF8-E980-4B71-B9AB-9A2F259BE57C}"/>
    <dgm:cxn modelId="{EB08A980-41CB-4933-A3E7-8F93A8E48849}" type="presParOf" srcId="{CC6B6B41-81A2-4032-9162-E564BB4F4944}" destId="{A5A53CE1-A863-4BD9-9002-189A0319A4EC}" srcOrd="0" destOrd="0" presId="urn:microsoft.com/office/officeart/2011/layout/HexagonRadial"/>
    <dgm:cxn modelId="{DB61F718-BEB2-4484-8E3C-893FC6F3AA16}" type="presParOf" srcId="{CC6B6B41-81A2-4032-9162-E564BB4F4944}" destId="{65FD6F48-5AC2-4239-A30A-82F412E2AC3E}" srcOrd="1" destOrd="0" presId="urn:microsoft.com/office/officeart/2011/layout/HexagonRadial"/>
    <dgm:cxn modelId="{8D4BE54C-E324-467D-84AB-466A4556727A}" type="presParOf" srcId="{65FD6F48-5AC2-4239-A30A-82F412E2AC3E}" destId="{F3BBC17E-175C-48F5-96E4-1165BA88BAB2}" srcOrd="0" destOrd="0" presId="urn:microsoft.com/office/officeart/2011/layout/HexagonRadial"/>
    <dgm:cxn modelId="{A6133830-23D6-4441-BED9-7B6CC96CA9ED}" type="presParOf" srcId="{CC6B6B41-81A2-4032-9162-E564BB4F4944}" destId="{2FEB2BAD-D2CD-448B-A2A4-C41B2FDB944B}" srcOrd="2" destOrd="0" presId="urn:microsoft.com/office/officeart/2011/layout/HexagonRadial"/>
    <dgm:cxn modelId="{F5A5A397-344C-4BD4-A20E-86655624B0FB}" type="presParOf" srcId="{CC6B6B41-81A2-4032-9162-E564BB4F4944}" destId="{CA03BD89-9355-4CA5-BE62-0C03E17746D4}" srcOrd="3" destOrd="0" presId="urn:microsoft.com/office/officeart/2011/layout/HexagonRadial"/>
    <dgm:cxn modelId="{776A5B1C-35B9-4B34-8AA2-12D489D6194F}" type="presParOf" srcId="{CA03BD89-9355-4CA5-BE62-0C03E17746D4}" destId="{1B07170D-18D5-42BD-89D1-FFA5F8A5A090}" srcOrd="0" destOrd="0" presId="urn:microsoft.com/office/officeart/2011/layout/HexagonRadial"/>
    <dgm:cxn modelId="{9A5130E1-2679-4EFE-9910-FAA41B6B4B78}" type="presParOf" srcId="{CC6B6B41-81A2-4032-9162-E564BB4F4944}" destId="{91222DA5-807A-414B-AD47-DEF0316BF890}" srcOrd="4" destOrd="0" presId="urn:microsoft.com/office/officeart/2011/layout/HexagonRadial"/>
    <dgm:cxn modelId="{5DA7840A-7FF3-455E-8665-A7E03676D929}" type="presParOf" srcId="{CC6B6B41-81A2-4032-9162-E564BB4F4944}" destId="{5280CB74-40E0-44AD-8949-660472AC8890}" srcOrd="5" destOrd="0" presId="urn:microsoft.com/office/officeart/2011/layout/HexagonRadial"/>
    <dgm:cxn modelId="{566F9CFB-74AD-4E54-8178-B9F7B43D85C2}" type="presParOf" srcId="{5280CB74-40E0-44AD-8949-660472AC8890}" destId="{7E9DE495-0838-4820-8231-9D89E5405485}" srcOrd="0" destOrd="0" presId="urn:microsoft.com/office/officeart/2011/layout/HexagonRadial"/>
    <dgm:cxn modelId="{D7788CAC-8943-4B10-9C13-A04F9E246B33}" type="presParOf" srcId="{CC6B6B41-81A2-4032-9162-E564BB4F4944}" destId="{B385E50B-2970-472C-B59F-76C9A2F5C59D}" srcOrd="6" destOrd="0" presId="urn:microsoft.com/office/officeart/2011/layout/HexagonRadial"/>
    <dgm:cxn modelId="{F42C6839-D601-4E28-A706-38250246DB0C}" type="presParOf" srcId="{CC6B6B41-81A2-4032-9162-E564BB4F4944}" destId="{8291CAB0-35BA-4EDC-83D0-62177B602FF5}" srcOrd="7" destOrd="0" presId="urn:microsoft.com/office/officeart/2011/layout/HexagonRadial"/>
    <dgm:cxn modelId="{3A332FD4-BB26-47FC-AAAE-BA0D29F803C7}" type="presParOf" srcId="{8291CAB0-35BA-4EDC-83D0-62177B602FF5}" destId="{667203DC-34C0-4D65-9D2D-748B315A5BFB}" srcOrd="0" destOrd="0" presId="urn:microsoft.com/office/officeart/2011/layout/HexagonRadial"/>
    <dgm:cxn modelId="{57C25EC5-D89B-4B1B-B983-2426E0F666EA}" type="presParOf" srcId="{CC6B6B41-81A2-4032-9162-E564BB4F4944}" destId="{3B625C18-DE6A-4A20-AB40-B82AD8760BC2}" srcOrd="8" destOrd="0" presId="urn:microsoft.com/office/officeart/2011/layout/HexagonRadial"/>
    <dgm:cxn modelId="{D30601CF-30C2-4566-BC48-9E118E22D971}" type="presParOf" srcId="{CC6B6B41-81A2-4032-9162-E564BB4F4944}" destId="{529844A4-A63B-4BB9-BE83-B1167D32378D}" srcOrd="9" destOrd="0" presId="urn:microsoft.com/office/officeart/2011/layout/HexagonRadial"/>
    <dgm:cxn modelId="{4DB84F5E-DE48-44DE-B6D0-197ECF8A78A3}" type="presParOf" srcId="{529844A4-A63B-4BB9-BE83-B1167D32378D}" destId="{33ACBFE8-EC9D-479F-8DEC-D6D2495DC239}" srcOrd="0" destOrd="0" presId="urn:microsoft.com/office/officeart/2011/layout/HexagonRadial"/>
    <dgm:cxn modelId="{8E0B30CD-F812-4018-99F5-BF9E8C2CFA2A}" type="presParOf" srcId="{CC6B6B41-81A2-4032-9162-E564BB4F4944}" destId="{F7F63969-F49A-49A8-884C-8AB0705A4732}" srcOrd="10" destOrd="0" presId="urn:microsoft.com/office/officeart/2011/layout/HexagonRadial"/>
    <dgm:cxn modelId="{D9602277-1471-4D71-935B-3352655896E9}" type="presParOf" srcId="{CC6B6B41-81A2-4032-9162-E564BB4F4944}" destId="{0A0EB545-133A-4458-B079-5869BF8330AF}" srcOrd="11" destOrd="0" presId="urn:microsoft.com/office/officeart/2011/layout/HexagonRadial"/>
    <dgm:cxn modelId="{73B64A04-87CC-4BA2-9DE1-81F070AEA248}" type="presParOf" srcId="{0A0EB545-133A-4458-B079-5869BF8330AF}" destId="{10EBE09D-7D9F-420E-B8C0-3DEB13E4BF2C}" srcOrd="0" destOrd="0" presId="urn:microsoft.com/office/officeart/2011/layout/HexagonRadial"/>
    <dgm:cxn modelId="{9C204D96-911B-4988-B793-78DF5D5BB75E}" type="presParOf" srcId="{CC6B6B41-81A2-4032-9162-E564BB4F4944}" destId="{8F32D4B8-FE2A-42AC-9DB4-9D6B64DEDF9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AB254-F2A2-4B0C-BD29-C1F87B83E839}">
      <dsp:nvSpPr>
        <dsp:cNvPr id="0" name=""/>
        <dsp:cNvSpPr/>
      </dsp:nvSpPr>
      <dsp:spPr>
        <a:xfrm>
          <a:off x="4571329" y="1758138"/>
          <a:ext cx="1253879" cy="125387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800" b="1" kern="1200" dirty="0">
              <a:solidFill>
                <a:schemeClr val="tx1"/>
              </a:solidFill>
              <a:latin typeface="Arabic Typesetting" panose="03020402040406030203" pitchFamily="66" charset="-78"/>
              <a:cs typeface="Akhbar MT" pitchFamily="2" charset="-78"/>
            </a:rPr>
            <a:t>الذكاء الاصطناعي كهدف </a:t>
          </a:r>
          <a:endParaRPr lang="en-US" sz="1800" b="1" kern="1200" dirty="0">
            <a:solidFill>
              <a:schemeClr val="tx1"/>
            </a:solidFill>
            <a:latin typeface="Arabic Typesetting" panose="03020402040406030203" pitchFamily="66" charset="-78"/>
            <a:cs typeface="Akhbar MT" pitchFamily="2" charset="-78"/>
          </a:endParaRPr>
        </a:p>
      </dsp:txBody>
      <dsp:txXfrm>
        <a:off x="4754955" y="1941764"/>
        <a:ext cx="886627" cy="886627"/>
      </dsp:txXfrm>
    </dsp:sp>
    <dsp:sp modelId="{969A013F-13B2-450F-A2E3-CDAC8DF1E007}">
      <dsp:nvSpPr>
        <dsp:cNvPr id="0" name=""/>
        <dsp:cNvSpPr/>
      </dsp:nvSpPr>
      <dsp:spPr>
        <a:xfrm rot="16200000">
          <a:off x="5065479" y="1301949"/>
          <a:ext cx="265578" cy="4263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105316" y="1427050"/>
        <a:ext cx="185905" cy="255790"/>
      </dsp:txXfrm>
    </dsp:sp>
    <dsp:sp modelId="{EB2B6772-E8D0-4E46-B573-F07797C47997}">
      <dsp:nvSpPr>
        <dsp:cNvPr id="0" name=""/>
        <dsp:cNvSpPr/>
      </dsp:nvSpPr>
      <dsp:spPr>
        <a:xfrm>
          <a:off x="4571329" y="3167"/>
          <a:ext cx="1253879" cy="125387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600" b="1" kern="1200" dirty="0">
              <a:solidFill>
                <a:schemeClr val="tx1"/>
              </a:solidFill>
              <a:latin typeface="Arabic Typesetting" panose="03020402040406030203" pitchFamily="66" charset="-78"/>
              <a:cs typeface="Akhbar MT" pitchFamily="2" charset="-78"/>
            </a:rPr>
            <a:t>تهيئة البنية التحتية </a:t>
          </a:r>
          <a:endParaRPr lang="en-US" sz="1600" b="1" kern="1200" dirty="0">
            <a:solidFill>
              <a:schemeClr val="tx1"/>
            </a:solidFill>
            <a:latin typeface="Arabic Typesetting" panose="03020402040406030203" pitchFamily="66" charset="-78"/>
            <a:cs typeface="Akhbar MT" pitchFamily="2" charset="-78"/>
          </a:endParaRPr>
        </a:p>
      </dsp:txBody>
      <dsp:txXfrm>
        <a:off x="4754955" y="186793"/>
        <a:ext cx="886627" cy="886627"/>
      </dsp:txXfrm>
    </dsp:sp>
    <dsp:sp modelId="{9F5D1497-67E0-4831-8D2A-A46F4CA4E395}">
      <dsp:nvSpPr>
        <dsp:cNvPr id="0" name=""/>
        <dsp:cNvSpPr/>
      </dsp:nvSpPr>
      <dsp:spPr>
        <a:xfrm>
          <a:off x="5935448" y="2171919"/>
          <a:ext cx="265578" cy="4263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764521"/>
            <a:satOff val="1622"/>
            <a:lumOff val="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935448" y="2257183"/>
        <a:ext cx="185905" cy="255790"/>
      </dsp:txXfrm>
    </dsp:sp>
    <dsp:sp modelId="{89A1A841-50D9-44A0-BE01-5CC9AED1C437}">
      <dsp:nvSpPr>
        <dsp:cNvPr id="0" name=""/>
        <dsp:cNvSpPr/>
      </dsp:nvSpPr>
      <dsp:spPr>
        <a:xfrm>
          <a:off x="6326301" y="1758138"/>
          <a:ext cx="1253879" cy="1253879"/>
        </a:xfrm>
        <a:prstGeom prst="ellipse">
          <a:avLst/>
        </a:prstGeom>
        <a:solidFill>
          <a:schemeClr val="accent4">
            <a:hueOff val="1764521"/>
            <a:satOff val="1622"/>
            <a:lumOff val="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000" b="1" kern="12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عقد المؤتمرات والندوات</a:t>
          </a:r>
          <a:endParaRPr lang="en-US" sz="2000" b="1" kern="1200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6509927" y="1941764"/>
        <a:ext cx="886627" cy="886627"/>
      </dsp:txXfrm>
    </dsp:sp>
    <dsp:sp modelId="{B1412529-5122-45AC-8B79-A905F5290A0C}">
      <dsp:nvSpPr>
        <dsp:cNvPr id="0" name=""/>
        <dsp:cNvSpPr/>
      </dsp:nvSpPr>
      <dsp:spPr>
        <a:xfrm rot="5400000">
          <a:off x="5065479" y="3041888"/>
          <a:ext cx="265578" cy="4263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529043"/>
            <a:satOff val="3245"/>
            <a:lumOff val="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105316" y="3087316"/>
        <a:ext cx="185905" cy="255790"/>
      </dsp:txXfrm>
    </dsp:sp>
    <dsp:sp modelId="{6D745CB4-15CF-4A36-84B6-F32ABB618CF2}">
      <dsp:nvSpPr>
        <dsp:cNvPr id="0" name=""/>
        <dsp:cNvSpPr/>
      </dsp:nvSpPr>
      <dsp:spPr>
        <a:xfrm>
          <a:off x="4571329" y="3513110"/>
          <a:ext cx="1253879" cy="1253879"/>
        </a:xfrm>
        <a:prstGeom prst="ellipse">
          <a:avLst/>
        </a:prstGeom>
        <a:solidFill>
          <a:schemeClr val="accent4">
            <a:hueOff val="3529043"/>
            <a:satOff val="3245"/>
            <a:lumOff val="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600" b="1" kern="1200" dirty="0">
              <a:solidFill>
                <a:schemeClr val="tx1"/>
              </a:solidFill>
              <a:cs typeface="Akhbar MT" pitchFamily="2" charset="-78"/>
            </a:rPr>
            <a:t>الاستعانة بالتجارب الاخرى تخطيطاً</a:t>
          </a:r>
          <a:endParaRPr lang="en-US" sz="16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4754955" y="3696736"/>
        <a:ext cx="886627" cy="886627"/>
      </dsp:txXfrm>
    </dsp:sp>
    <dsp:sp modelId="{DF86F331-473A-4BDB-A794-55D1F199E4DF}">
      <dsp:nvSpPr>
        <dsp:cNvPr id="0" name=""/>
        <dsp:cNvSpPr/>
      </dsp:nvSpPr>
      <dsp:spPr>
        <a:xfrm rot="10800000">
          <a:off x="4195510" y="2171919"/>
          <a:ext cx="265578" cy="4263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293564"/>
            <a:satOff val="4867"/>
            <a:lumOff val="7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4275183" y="2257183"/>
        <a:ext cx="185905" cy="255790"/>
      </dsp:txXfrm>
    </dsp:sp>
    <dsp:sp modelId="{739C8150-296A-401C-802D-539C3CCB39F4}">
      <dsp:nvSpPr>
        <dsp:cNvPr id="0" name=""/>
        <dsp:cNvSpPr/>
      </dsp:nvSpPr>
      <dsp:spPr>
        <a:xfrm>
          <a:off x="2816357" y="1758138"/>
          <a:ext cx="1253879" cy="1253879"/>
        </a:xfrm>
        <a:prstGeom prst="ellipse">
          <a:avLst/>
        </a:prstGeom>
        <a:solidFill>
          <a:schemeClr val="accent4">
            <a:hueOff val="5293564"/>
            <a:satOff val="4867"/>
            <a:lumOff val="7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200" b="1" kern="1200" dirty="0">
              <a:solidFill>
                <a:schemeClr val="tx1"/>
              </a:solidFill>
            </a:rPr>
            <a:t>الاستعداد</a:t>
          </a:r>
          <a:r>
            <a:rPr lang="ar-IQ" sz="1200" b="1" kern="1200" baseline="0" dirty="0">
              <a:solidFill>
                <a:schemeClr val="tx1"/>
              </a:solidFill>
            </a:rPr>
            <a:t> للاستفادة من الإيجابيات وتقليل والسلبيات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2999983" y="1941764"/>
        <a:ext cx="886627" cy="886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46FAC-1CC2-47AA-BB22-0C31A3223BAD}">
      <dsp:nvSpPr>
        <dsp:cNvPr id="0" name=""/>
        <dsp:cNvSpPr/>
      </dsp:nvSpPr>
      <dsp:spPr>
        <a:xfrm>
          <a:off x="4239629" y="1686345"/>
          <a:ext cx="2143418" cy="1854143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الذكاء الاصطناعي كوسيلة</a:t>
          </a:r>
          <a:endParaRPr lang="en-US" sz="2400" b="1" kern="1200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4594823" y="1993602"/>
        <a:ext cx="1433030" cy="1239629"/>
      </dsp:txXfrm>
    </dsp:sp>
    <dsp:sp modelId="{02B12243-366E-4527-8627-79F8D79075C2}">
      <dsp:nvSpPr>
        <dsp:cNvPr id="0" name=""/>
        <dsp:cNvSpPr/>
      </dsp:nvSpPr>
      <dsp:spPr>
        <a:xfrm>
          <a:off x="5581821" y="799262"/>
          <a:ext cx="808705" cy="696806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F9A9C3-EE22-4216-BBEB-1C22FAC3FA0A}">
      <dsp:nvSpPr>
        <dsp:cNvPr id="0" name=""/>
        <dsp:cNvSpPr/>
      </dsp:nvSpPr>
      <dsp:spPr>
        <a:xfrm>
          <a:off x="4437069" y="0"/>
          <a:ext cx="1756516" cy="151959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الاقتصاد الرقمي </a:t>
          </a:r>
          <a:endParaRPr lang="en-US" sz="2400" b="1" kern="1200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4728161" y="251829"/>
        <a:ext cx="1174332" cy="1015934"/>
      </dsp:txXfrm>
    </dsp:sp>
    <dsp:sp modelId="{912445C7-4F62-4337-A77C-3763E2BBB0FC}">
      <dsp:nvSpPr>
        <dsp:cNvPr id="0" name=""/>
        <dsp:cNvSpPr/>
      </dsp:nvSpPr>
      <dsp:spPr>
        <a:xfrm>
          <a:off x="6525643" y="2101920"/>
          <a:ext cx="808705" cy="696806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66EB55-5EA2-47F2-93A7-5BADF4E9F611}">
      <dsp:nvSpPr>
        <dsp:cNvPr id="0" name=""/>
        <dsp:cNvSpPr/>
      </dsp:nvSpPr>
      <dsp:spPr>
        <a:xfrm>
          <a:off x="6047998" y="934651"/>
          <a:ext cx="1756516" cy="151959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603730"/>
            <a:satOff val="-4604"/>
            <a:lumOff val="-20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الامن السيبراني </a:t>
          </a:r>
          <a:endParaRPr lang="en-US" sz="2400" b="1" kern="1200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6339090" y="1186480"/>
        <a:ext cx="1174332" cy="1015934"/>
      </dsp:txXfrm>
    </dsp:sp>
    <dsp:sp modelId="{A053C9FF-43E1-4D29-BAF0-0D5B471E71AA}">
      <dsp:nvSpPr>
        <dsp:cNvPr id="0" name=""/>
        <dsp:cNvSpPr/>
      </dsp:nvSpPr>
      <dsp:spPr>
        <a:xfrm>
          <a:off x="5870003" y="3572375"/>
          <a:ext cx="808705" cy="696806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31BD3-3EAD-4A96-951D-3E805D8A261D}">
      <dsp:nvSpPr>
        <dsp:cNvPr id="0" name=""/>
        <dsp:cNvSpPr/>
      </dsp:nvSpPr>
      <dsp:spPr>
        <a:xfrm>
          <a:off x="6047998" y="2772067"/>
          <a:ext cx="1756516" cy="151959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1207461"/>
            <a:satOff val="-9209"/>
            <a:lumOff val="-40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1" kern="12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الاعلام والدعاية</a:t>
          </a:r>
          <a:endParaRPr lang="en-US" sz="2300" b="1" kern="1200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6339090" y="3023896"/>
        <a:ext cx="1174332" cy="1015934"/>
      </dsp:txXfrm>
    </dsp:sp>
    <dsp:sp modelId="{97AB1469-C4EC-484A-98D0-6674F41660F4}">
      <dsp:nvSpPr>
        <dsp:cNvPr id="0" name=""/>
        <dsp:cNvSpPr/>
      </dsp:nvSpPr>
      <dsp:spPr>
        <a:xfrm>
          <a:off x="4243618" y="3725014"/>
          <a:ext cx="808705" cy="696806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C8C34-4032-43A6-8003-125D497099BE}">
      <dsp:nvSpPr>
        <dsp:cNvPr id="0" name=""/>
        <dsp:cNvSpPr/>
      </dsp:nvSpPr>
      <dsp:spPr>
        <a:xfrm>
          <a:off x="4437069" y="3707764"/>
          <a:ext cx="1756516" cy="151959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1811191"/>
            <a:satOff val="-13813"/>
            <a:lumOff val="-6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3200" b="1" kern="1200" dirty="0"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السياحة التفاعلية </a:t>
          </a:r>
          <a:endParaRPr lang="en-US" sz="3200" b="1" kern="1200" dirty="0">
            <a:solidFill>
              <a:srgbClr val="FF00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4728161" y="3959593"/>
        <a:ext cx="1174332" cy="1015934"/>
      </dsp:txXfrm>
    </dsp:sp>
    <dsp:sp modelId="{DE87898C-D67E-4716-8464-9992B36ACFE9}">
      <dsp:nvSpPr>
        <dsp:cNvPr id="0" name=""/>
        <dsp:cNvSpPr/>
      </dsp:nvSpPr>
      <dsp:spPr>
        <a:xfrm>
          <a:off x="3284340" y="2422879"/>
          <a:ext cx="808705" cy="696806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570D18-1D7A-42A1-9E4D-F7CBC7ACE6B6}">
      <dsp:nvSpPr>
        <dsp:cNvPr id="0" name=""/>
        <dsp:cNvSpPr/>
      </dsp:nvSpPr>
      <dsp:spPr>
        <a:xfrm>
          <a:off x="2818661" y="2773112"/>
          <a:ext cx="1756516" cy="151959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2414921"/>
            <a:satOff val="-18418"/>
            <a:lumOff val="-8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1" kern="12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القوى الخشنة "العسكرية "</a:t>
          </a:r>
          <a:endParaRPr lang="en-US" sz="2300" b="1" kern="1200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3109753" y="3024941"/>
        <a:ext cx="1174332" cy="1015934"/>
      </dsp:txXfrm>
    </dsp:sp>
    <dsp:sp modelId="{48195F65-84C6-467C-A454-47D1E8BD0DCC}">
      <dsp:nvSpPr>
        <dsp:cNvPr id="0" name=""/>
        <dsp:cNvSpPr/>
      </dsp:nvSpPr>
      <dsp:spPr>
        <a:xfrm>
          <a:off x="2818661" y="932560"/>
          <a:ext cx="1756516" cy="151959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3018651"/>
            <a:satOff val="-23022"/>
            <a:lumOff val="-1019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000" b="1" kern="12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الدبلوماسية الرقمية </a:t>
          </a:r>
          <a:endParaRPr lang="en-US" sz="2000" b="1" kern="1200" dirty="0">
            <a:solidFill>
              <a:schemeClr val="tx1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3109753" y="1184389"/>
        <a:ext cx="1174332" cy="10159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A7F86-3B0B-4A43-B1FF-FF2439CC83AB}">
      <dsp:nvSpPr>
        <dsp:cNvPr id="0" name=""/>
        <dsp:cNvSpPr/>
      </dsp:nvSpPr>
      <dsp:spPr>
        <a:xfrm>
          <a:off x="5288063" y="856168"/>
          <a:ext cx="2267970" cy="2268390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90528-64C2-41CF-9929-68CF73320ADE}">
      <dsp:nvSpPr>
        <dsp:cNvPr id="0" name=""/>
        <dsp:cNvSpPr/>
      </dsp:nvSpPr>
      <dsp:spPr>
        <a:xfrm>
          <a:off x="5363367" y="931795"/>
          <a:ext cx="2117362" cy="211713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3500" b="1" kern="1200" dirty="0">
              <a:latin typeface="Andalus" panose="02020603050405020304" pitchFamily="18" charset="-78"/>
              <a:cs typeface="Andalus" panose="02020603050405020304" pitchFamily="18" charset="-78"/>
            </a:rPr>
            <a:t>التعرف على الوجه </a:t>
          </a:r>
          <a:endParaRPr lang="en-US" sz="3500" b="1" kern="1200" dirty="0"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5666058" y="1234300"/>
        <a:ext cx="1511980" cy="1512127"/>
      </dsp:txXfrm>
    </dsp:sp>
    <dsp:sp modelId="{F5B92B91-AB11-44A6-BF5F-5ABE614B5B14}">
      <dsp:nvSpPr>
        <dsp:cNvPr id="0" name=""/>
        <dsp:cNvSpPr/>
      </dsp:nvSpPr>
      <dsp:spPr>
        <a:xfrm rot="2700000">
          <a:off x="2946782" y="858911"/>
          <a:ext cx="2262507" cy="2262507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10116"/>
            <a:satOff val="-35587"/>
            <a:lumOff val="3365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D29D0-9CCD-4407-A039-5E45461CFC66}">
      <dsp:nvSpPr>
        <dsp:cNvPr id="0" name=""/>
        <dsp:cNvSpPr/>
      </dsp:nvSpPr>
      <dsp:spPr>
        <a:xfrm>
          <a:off x="3019355" y="931795"/>
          <a:ext cx="2117362" cy="211713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10116"/>
              <a:satOff val="-35587"/>
              <a:lumOff val="336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3500" b="1" kern="1200" dirty="0">
              <a:latin typeface="Andalus" panose="02020603050405020304" pitchFamily="18" charset="-78"/>
              <a:cs typeface="Andalus" panose="02020603050405020304" pitchFamily="18" charset="-78"/>
            </a:rPr>
            <a:t>الواقع الافتراضي </a:t>
          </a:r>
          <a:endParaRPr lang="en-US" sz="3500" b="1" kern="1200" dirty="0"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3322046" y="1234300"/>
        <a:ext cx="1511980" cy="1512127"/>
      </dsp:txXfrm>
    </dsp:sp>
    <dsp:sp modelId="{5BDDA7E2-0F01-48B5-94C0-ED60DF19D09F}">
      <dsp:nvSpPr>
        <dsp:cNvPr id="0" name=""/>
        <dsp:cNvSpPr/>
      </dsp:nvSpPr>
      <dsp:spPr>
        <a:xfrm rot="2700000">
          <a:off x="602770" y="858911"/>
          <a:ext cx="2262507" cy="2262507"/>
        </a:xfrm>
        <a:prstGeom prst="teardrop">
          <a:avLst>
            <a:gd name="adj" fmla="val 100000"/>
          </a:avLst>
        </a:prstGeom>
        <a:solidFill>
          <a:schemeClr val="accent1">
            <a:shade val="50000"/>
            <a:hueOff val="10116"/>
            <a:satOff val="-35587"/>
            <a:lumOff val="3365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063DBA-40B6-4991-8180-F5634E7A294A}">
      <dsp:nvSpPr>
        <dsp:cNvPr id="0" name=""/>
        <dsp:cNvSpPr/>
      </dsp:nvSpPr>
      <dsp:spPr>
        <a:xfrm>
          <a:off x="675342" y="931795"/>
          <a:ext cx="2117362" cy="211713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50000"/>
              <a:hueOff val="10116"/>
              <a:satOff val="-35587"/>
              <a:lumOff val="336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3500" b="1" kern="1200" dirty="0">
              <a:latin typeface="Andalus" panose="02020603050405020304" pitchFamily="18" charset="-78"/>
              <a:cs typeface="Andalus" panose="02020603050405020304" pitchFamily="18" charset="-78"/>
            </a:rPr>
            <a:t>الروبوتات</a:t>
          </a:r>
          <a:endParaRPr lang="en-US" sz="3500" b="1" kern="1200" dirty="0"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978034" y="1234300"/>
        <a:ext cx="1511980" cy="15121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0DF5D-EBE1-4201-A4D6-B9D7FED5D8CD}">
      <dsp:nvSpPr>
        <dsp:cNvPr id="0" name=""/>
        <dsp:cNvSpPr/>
      </dsp:nvSpPr>
      <dsp:spPr>
        <a:xfrm>
          <a:off x="2761832" y="0"/>
          <a:ext cx="2401839" cy="240180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Mobile check in </a:t>
          </a:r>
          <a:r>
            <a:rPr lang="ar-IQ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/</a:t>
          </a:r>
          <a:r>
            <a:rPr lang="en-US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out applications</a:t>
          </a:r>
        </a:p>
      </dsp:txBody>
      <dsp:txXfrm>
        <a:off x="3113573" y="351736"/>
        <a:ext cx="1698357" cy="1698332"/>
      </dsp:txXfrm>
    </dsp:sp>
    <dsp:sp modelId="{9E065EF7-9E93-4545-9561-FB93DE99F5F0}">
      <dsp:nvSpPr>
        <dsp:cNvPr id="0" name=""/>
        <dsp:cNvSpPr/>
      </dsp:nvSpPr>
      <dsp:spPr>
        <a:xfrm>
          <a:off x="3998080" y="1601870"/>
          <a:ext cx="2401839" cy="2401804"/>
        </a:xfrm>
        <a:prstGeom prst="ellipse">
          <a:avLst/>
        </a:prstGeom>
        <a:solidFill>
          <a:schemeClr val="accent4">
            <a:alpha val="50000"/>
            <a:hueOff val="2646782"/>
            <a:satOff val="2433"/>
            <a:lumOff val="35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Smart rooms</a:t>
          </a:r>
          <a:r>
            <a:rPr lang="ar-IQ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 تقنية </a:t>
          </a:r>
          <a:r>
            <a:rPr lang="en-US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 </a:t>
          </a:r>
        </a:p>
      </dsp:txBody>
      <dsp:txXfrm>
        <a:off x="4349821" y="1953606"/>
        <a:ext cx="1698357" cy="1698332"/>
      </dsp:txXfrm>
    </dsp:sp>
    <dsp:sp modelId="{3988046B-74B1-4D07-81E2-449FFFAA7A0D}">
      <dsp:nvSpPr>
        <dsp:cNvPr id="0" name=""/>
        <dsp:cNvSpPr/>
      </dsp:nvSpPr>
      <dsp:spPr>
        <a:xfrm>
          <a:off x="5232866" y="0"/>
          <a:ext cx="2401839" cy="2401804"/>
        </a:xfrm>
        <a:prstGeom prst="ellipse">
          <a:avLst/>
        </a:prstGeom>
        <a:solidFill>
          <a:schemeClr val="accent4">
            <a:alpha val="50000"/>
            <a:hueOff val="5293564"/>
            <a:satOff val="4867"/>
            <a:lumOff val="7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برنامج</a:t>
          </a:r>
          <a:r>
            <a:rPr lang="ar-IQ" sz="2300" kern="1200" dirty="0"/>
            <a:t> </a:t>
          </a:r>
          <a:r>
            <a:rPr lang="en-US" sz="2300" kern="1200" dirty="0"/>
            <a:t> </a:t>
          </a:r>
          <a:r>
            <a:rPr lang="en-US" sz="2300" b="1" kern="1200" dirty="0">
              <a:latin typeface="Andalus" panose="02020603050405020304" pitchFamily="18" charset="-78"/>
              <a:cs typeface="Andalus" panose="02020603050405020304" pitchFamily="18" charset="-78"/>
            </a:rPr>
            <a:t>Chat bot</a:t>
          </a:r>
        </a:p>
      </dsp:txBody>
      <dsp:txXfrm>
        <a:off x="5584607" y="351736"/>
        <a:ext cx="1698357" cy="16983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F5FBD-9699-46EF-A0D2-A3C6D31E066F}">
      <dsp:nvSpPr>
        <dsp:cNvPr id="0" name=""/>
        <dsp:cNvSpPr/>
      </dsp:nvSpPr>
      <dsp:spPr>
        <a:xfrm>
          <a:off x="3149559" y="1936845"/>
          <a:ext cx="2461815" cy="2129569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rgbClr val="FFFF00"/>
              </a:solidFill>
              <a:latin typeface="Aldhabi" panose="01000000000000000000" pitchFamily="2" charset="-78"/>
              <a:cs typeface="Aldhabi" panose="01000000000000000000" pitchFamily="2" charset="-78"/>
            </a:rPr>
            <a:t>الذكاء الاصطناعي كمنطلق للخدمات السياحية" الحج والعمرة "</a:t>
          </a:r>
          <a:endParaRPr lang="en-US" sz="2400" b="1" kern="1200" dirty="0">
            <a:solidFill>
              <a:srgbClr val="FFFF00"/>
            </a:solidFill>
            <a:latin typeface="Aldhabi" panose="01000000000000000000" pitchFamily="2" charset="-78"/>
            <a:cs typeface="Aldhabi" panose="01000000000000000000" pitchFamily="2" charset="-78"/>
          </a:endParaRPr>
        </a:p>
      </dsp:txBody>
      <dsp:txXfrm>
        <a:off x="3557516" y="2289744"/>
        <a:ext cx="1645901" cy="1423771"/>
      </dsp:txXfrm>
    </dsp:sp>
    <dsp:sp modelId="{D67AC087-D9A5-4880-BB86-56BF1CCAD6C6}">
      <dsp:nvSpPr>
        <dsp:cNvPr id="0" name=""/>
        <dsp:cNvSpPr/>
      </dsp:nvSpPr>
      <dsp:spPr>
        <a:xfrm>
          <a:off x="4691128" y="917990"/>
          <a:ext cx="928835" cy="80031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ED6AC-9E2D-4BE4-BC35-B97444488928}">
      <dsp:nvSpPr>
        <dsp:cNvPr id="0" name=""/>
        <dsp:cNvSpPr/>
      </dsp:nvSpPr>
      <dsp:spPr>
        <a:xfrm>
          <a:off x="3376327" y="0"/>
          <a:ext cx="2017440" cy="1745322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chemeClr val="tx1"/>
              </a:solidFill>
              <a:cs typeface="Akhbar MT" pitchFamily="2" charset="-78"/>
            </a:rPr>
            <a:t>ساعات ذكية</a:t>
          </a:r>
          <a:endParaRPr lang="en-US" sz="24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3710660" y="289237"/>
        <a:ext cx="1348774" cy="1166848"/>
      </dsp:txXfrm>
    </dsp:sp>
    <dsp:sp modelId="{4BA990A1-6000-4515-B57E-53947E54E592}">
      <dsp:nvSpPr>
        <dsp:cNvPr id="0" name=""/>
        <dsp:cNvSpPr/>
      </dsp:nvSpPr>
      <dsp:spPr>
        <a:xfrm>
          <a:off x="5775151" y="2414152"/>
          <a:ext cx="928835" cy="80031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3C6B0-0FEC-4210-98C0-D8167FB738D8}">
      <dsp:nvSpPr>
        <dsp:cNvPr id="0" name=""/>
        <dsp:cNvSpPr/>
      </dsp:nvSpPr>
      <dsp:spPr>
        <a:xfrm>
          <a:off x="5226554" y="1073490"/>
          <a:ext cx="2017440" cy="1745322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1058713"/>
            <a:satOff val="973"/>
            <a:lumOff val="141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000" b="1" kern="1200" dirty="0">
              <a:solidFill>
                <a:schemeClr val="tx1"/>
              </a:solidFill>
              <a:latin typeface="Aldhabi" panose="01000000000000000000" pitchFamily="2" charset="-78"/>
              <a:cs typeface="Akhbar MT" pitchFamily="2" charset="-78"/>
            </a:rPr>
            <a:t>الطائرات المسيرة" التقاط الصور </a:t>
          </a:r>
          <a:r>
            <a:rPr lang="ar-IQ" sz="2000" b="1" kern="1200" dirty="0">
              <a:solidFill>
                <a:schemeClr val="tx1"/>
              </a:solidFill>
            </a:rPr>
            <a:t>"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560887" y="1362727"/>
        <a:ext cx="1348774" cy="1166848"/>
      </dsp:txXfrm>
    </dsp:sp>
    <dsp:sp modelId="{20EC22AB-C050-48FA-8E4A-59BD97A53B55}">
      <dsp:nvSpPr>
        <dsp:cNvPr id="0" name=""/>
        <dsp:cNvSpPr/>
      </dsp:nvSpPr>
      <dsp:spPr>
        <a:xfrm>
          <a:off x="5022119" y="4103039"/>
          <a:ext cx="928835" cy="80031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4C82C-8423-4996-B581-A247615B70B0}">
      <dsp:nvSpPr>
        <dsp:cNvPr id="0" name=""/>
        <dsp:cNvSpPr/>
      </dsp:nvSpPr>
      <dsp:spPr>
        <a:xfrm>
          <a:off x="5226554" y="3183848"/>
          <a:ext cx="2017440" cy="1745322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2117426"/>
            <a:satOff val="1947"/>
            <a:lumOff val="28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chemeClr val="tx1"/>
              </a:solidFill>
              <a:cs typeface="Akhbar MT" pitchFamily="2" charset="-78"/>
            </a:rPr>
            <a:t>إدارة الحشود في أداء المناسك </a:t>
          </a:r>
          <a:endParaRPr lang="en-US" sz="24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5560887" y="3473085"/>
        <a:ext cx="1348774" cy="1166848"/>
      </dsp:txXfrm>
    </dsp:sp>
    <dsp:sp modelId="{D5548EBF-50B8-4E75-9326-7D53658665AC}">
      <dsp:nvSpPr>
        <dsp:cNvPr id="0" name=""/>
        <dsp:cNvSpPr/>
      </dsp:nvSpPr>
      <dsp:spPr>
        <a:xfrm>
          <a:off x="3154140" y="4278352"/>
          <a:ext cx="928835" cy="80031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338F83-2A7B-4114-BD65-C9B5F6B27B18}">
      <dsp:nvSpPr>
        <dsp:cNvPr id="0" name=""/>
        <dsp:cNvSpPr/>
      </dsp:nvSpPr>
      <dsp:spPr>
        <a:xfrm>
          <a:off x="3376327" y="4258539"/>
          <a:ext cx="2017440" cy="1745322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3176139"/>
            <a:satOff val="2920"/>
            <a:lumOff val="423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chemeClr val="tx1"/>
              </a:solidFill>
              <a:cs typeface="Akhbar MT" pitchFamily="2" charset="-78"/>
            </a:rPr>
            <a:t>بطاقات نسك </a:t>
          </a:r>
          <a:endParaRPr lang="en-US" sz="24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3710660" y="4547776"/>
        <a:ext cx="1348774" cy="1166848"/>
      </dsp:txXfrm>
    </dsp:sp>
    <dsp:sp modelId="{BE757A74-A147-4E9A-855D-4204C1190DC3}">
      <dsp:nvSpPr>
        <dsp:cNvPr id="0" name=""/>
        <dsp:cNvSpPr/>
      </dsp:nvSpPr>
      <dsp:spPr>
        <a:xfrm>
          <a:off x="2052364" y="2782790"/>
          <a:ext cx="928835" cy="80031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0AEA1-EAE7-4B5C-9D82-9AC83F70E45A}">
      <dsp:nvSpPr>
        <dsp:cNvPr id="0" name=""/>
        <dsp:cNvSpPr/>
      </dsp:nvSpPr>
      <dsp:spPr>
        <a:xfrm>
          <a:off x="1517511" y="3185048"/>
          <a:ext cx="2017440" cy="1745322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4234852"/>
            <a:satOff val="3894"/>
            <a:lumOff val="564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800" b="1" kern="1200" dirty="0">
              <a:solidFill>
                <a:schemeClr val="tx1"/>
              </a:solidFill>
              <a:cs typeface="Akhbar MT" pitchFamily="2" charset="-78"/>
            </a:rPr>
            <a:t>التآزر بين النطاقات " الجمع بين السماء والأرض "</a:t>
          </a:r>
          <a:endParaRPr lang="en-US" sz="18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1851844" y="3474285"/>
        <a:ext cx="1348774" cy="1166848"/>
      </dsp:txXfrm>
    </dsp:sp>
    <dsp:sp modelId="{E997FF12-7756-4E7E-A411-0F3F6E6A704D}">
      <dsp:nvSpPr>
        <dsp:cNvPr id="0" name=""/>
        <dsp:cNvSpPr/>
      </dsp:nvSpPr>
      <dsp:spPr>
        <a:xfrm>
          <a:off x="1517511" y="1071088"/>
          <a:ext cx="2017440" cy="1745322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5293564"/>
            <a:satOff val="4867"/>
            <a:lumOff val="7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800" b="1" kern="1200" dirty="0">
              <a:solidFill>
                <a:schemeClr val="tx1"/>
              </a:solidFill>
              <a:cs typeface="Akhbar MT" pitchFamily="2" charset="-78"/>
            </a:rPr>
            <a:t>برامج تطبيق الكترونية " كتاب مناسك الحج والعمرة + أداء الطواف والسعي"</a:t>
          </a:r>
          <a:endParaRPr lang="en-US" sz="18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1851844" y="1360325"/>
        <a:ext cx="1348774" cy="11668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2E695-E629-4167-A480-DA40F635E7E1}">
      <dsp:nvSpPr>
        <dsp:cNvPr id="0" name=""/>
        <dsp:cNvSpPr/>
      </dsp:nvSpPr>
      <dsp:spPr>
        <a:xfrm>
          <a:off x="5738002" y="1662629"/>
          <a:ext cx="2242439" cy="10853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latin typeface="Aldhabi" panose="01000000000000000000" pitchFamily="2" charset="-78"/>
              <a:cs typeface="Aldhabi" panose="01000000000000000000" pitchFamily="2" charset="-78"/>
            </a:rPr>
            <a:t>التقنيات المستخدمة في العرض المتحفي</a:t>
          </a:r>
          <a:endParaRPr lang="en-US" sz="2400" b="1" kern="1200" dirty="0">
            <a:latin typeface="Aldhabi" panose="01000000000000000000" pitchFamily="2" charset="-78"/>
            <a:cs typeface="Aldhabi" panose="01000000000000000000" pitchFamily="2" charset="-78"/>
          </a:endParaRPr>
        </a:p>
      </dsp:txBody>
      <dsp:txXfrm>
        <a:off x="5769792" y="1694419"/>
        <a:ext cx="2178859" cy="1021795"/>
      </dsp:txXfrm>
    </dsp:sp>
    <dsp:sp modelId="{30B7B3D6-10B9-493D-8C0F-25EB6AC0FA8A}">
      <dsp:nvSpPr>
        <dsp:cNvPr id="0" name=""/>
        <dsp:cNvSpPr/>
      </dsp:nvSpPr>
      <dsp:spPr>
        <a:xfrm rot="15049260">
          <a:off x="4566893" y="1357957"/>
          <a:ext cx="1763028" cy="29546"/>
        </a:xfrm>
        <a:custGeom>
          <a:avLst/>
          <a:gdLst/>
          <a:ahLst/>
          <a:cxnLst/>
          <a:rect l="0" t="0" r="0" b="0"/>
          <a:pathLst>
            <a:path>
              <a:moveTo>
                <a:pt x="0" y="14773"/>
              </a:moveTo>
              <a:lnTo>
                <a:pt x="1763028" y="147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 rot="10800000">
        <a:off x="5404331" y="1328654"/>
        <a:ext cx="88151" cy="88151"/>
      </dsp:txXfrm>
    </dsp:sp>
    <dsp:sp modelId="{DAF3C6B5-C59C-43DA-AB23-DAC56CDB04DC}">
      <dsp:nvSpPr>
        <dsp:cNvPr id="0" name=""/>
        <dsp:cNvSpPr/>
      </dsp:nvSpPr>
      <dsp:spPr>
        <a:xfrm>
          <a:off x="7109" y="178148"/>
          <a:ext cx="5151702" cy="72398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100" b="1" kern="120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الشاشات</a:t>
          </a:r>
          <a:r>
            <a:rPr lang="ar-IQ" sz="2100" b="1" kern="1200" baseline="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 التفاعلية (شاشات باللمس –شاشات بأجهزة الاستشعار</a:t>
          </a:r>
          <a:r>
            <a:rPr lang="ar-IQ" sz="2100" b="1" kern="1200" baseline="0" dirty="0">
              <a:solidFill>
                <a:srgbClr val="FFFF00"/>
              </a:solidFill>
              <a:cs typeface="Akhbar MT" pitchFamily="2" charset="-78"/>
            </a:rPr>
            <a:t>) </a:t>
          </a:r>
          <a:endParaRPr lang="en-US" sz="2100" b="1" kern="1200" dirty="0">
            <a:solidFill>
              <a:srgbClr val="FFFF00"/>
            </a:solidFill>
            <a:cs typeface="Akhbar MT" pitchFamily="2" charset="-78"/>
          </a:endParaRPr>
        </a:p>
      </dsp:txBody>
      <dsp:txXfrm>
        <a:off x="28314" y="199353"/>
        <a:ext cx="5109292" cy="681578"/>
      </dsp:txXfrm>
    </dsp:sp>
    <dsp:sp modelId="{83A6E411-DE02-4B48-BD4F-CCDD4BC441BD}">
      <dsp:nvSpPr>
        <dsp:cNvPr id="0" name=""/>
        <dsp:cNvSpPr/>
      </dsp:nvSpPr>
      <dsp:spPr>
        <a:xfrm rot="14076802">
          <a:off x="4938627" y="1777838"/>
          <a:ext cx="1012449" cy="29546"/>
        </a:xfrm>
        <a:custGeom>
          <a:avLst/>
          <a:gdLst/>
          <a:ahLst/>
          <a:cxnLst/>
          <a:rect l="0" t="0" r="0" b="0"/>
          <a:pathLst>
            <a:path>
              <a:moveTo>
                <a:pt x="0" y="14773"/>
              </a:moveTo>
              <a:lnTo>
                <a:pt x="1012449" y="147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419541" y="1767300"/>
        <a:ext cx="50622" cy="50622"/>
      </dsp:txXfrm>
    </dsp:sp>
    <dsp:sp modelId="{BDD75A4D-3943-4E63-BED7-35A3A5CCFBC0}">
      <dsp:nvSpPr>
        <dsp:cNvPr id="0" name=""/>
        <dsp:cNvSpPr/>
      </dsp:nvSpPr>
      <dsp:spPr>
        <a:xfrm>
          <a:off x="0" y="1017910"/>
          <a:ext cx="5151702" cy="723988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000" b="1" kern="120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تقنية </a:t>
          </a:r>
          <a:r>
            <a:rPr lang="ar-IQ" sz="2000" b="1" kern="1200" dirty="0" err="1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الهوليغرام</a:t>
          </a:r>
          <a:endParaRPr lang="en-US" sz="2000" b="1" kern="1200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21205" y="1039115"/>
        <a:ext cx="5109292" cy="681578"/>
      </dsp:txXfrm>
    </dsp:sp>
    <dsp:sp modelId="{558F2DB7-12F9-4C7F-BA07-01545DA41430}">
      <dsp:nvSpPr>
        <dsp:cNvPr id="0" name=""/>
        <dsp:cNvSpPr/>
      </dsp:nvSpPr>
      <dsp:spPr>
        <a:xfrm rot="10800000">
          <a:off x="5158811" y="2190544"/>
          <a:ext cx="579191" cy="29546"/>
        </a:xfrm>
        <a:custGeom>
          <a:avLst/>
          <a:gdLst/>
          <a:ahLst/>
          <a:cxnLst/>
          <a:rect l="0" t="0" r="0" b="0"/>
          <a:pathLst>
            <a:path>
              <a:moveTo>
                <a:pt x="0" y="14773"/>
              </a:moveTo>
              <a:lnTo>
                <a:pt x="579191" y="147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433927" y="2190837"/>
        <a:ext cx="28959" cy="28959"/>
      </dsp:txXfrm>
    </dsp:sp>
    <dsp:sp modelId="{EAE6B165-32A1-4F04-87D5-EB39CADE79F9}">
      <dsp:nvSpPr>
        <dsp:cNvPr id="0" name=""/>
        <dsp:cNvSpPr/>
      </dsp:nvSpPr>
      <dsp:spPr>
        <a:xfrm>
          <a:off x="7109" y="1843323"/>
          <a:ext cx="5151702" cy="723988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100" b="0" kern="120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الواقع المعزز</a:t>
          </a:r>
          <a:endParaRPr lang="en-US" sz="2100" b="0" kern="1200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28314" y="1864528"/>
        <a:ext cx="5109292" cy="681578"/>
      </dsp:txXfrm>
    </dsp:sp>
    <dsp:sp modelId="{187B9FDD-F5A2-4EC1-B4FA-CC0C5D63C330}">
      <dsp:nvSpPr>
        <dsp:cNvPr id="0" name=""/>
        <dsp:cNvSpPr/>
      </dsp:nvSpPr>
      <dsp:spPr>
        <a:xfrm rot="7489469">
          <a:off x="4941291" y="2606837"/>
          <a:ext cx="1014230" cy="29546"/>
        </a:xfrm>
        <a:custGeom>
          <a:avLst/>
          <a:gdLst/>
          <a:ahLst/>
          <a:cxnLst/>
          <a:rect l="0" t="0" r="0" b="0"/>
          <a:pathLst>
            <a:path>
              <a:moveTo>
                <a:pt x="0" y="14773"/>
              </a:moveTo>
              <a:lnTo>
                <a:pt x="1014230" y="147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423051" y="2596255"/>
        <a:ext cx="50711" cy="50711"/>
      </dsp:txXfrm>
    </dsp:sp>
    <dsp:sp modelId="{A7344C23-5AF0-4341-AF2E-B6F209BC17AC}">
      <dsp:nvSpPr>
        <dsp:cNvPr id="0" name=""/>
        <dsp:cNvSpPr/>
      </dsp:nvSpPr>
      <dsp:spPr>
        <a:xfrm>
          <a:off x="7109" y="2675910"/>
          <a:ext cx="5151702" cy="723988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kern="120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الواقع الافتراضي </a:t>
          </a:r>
          <a:endParaRPr lang="en-US" sz="2400" kern="1200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28314" y="2697115"/>
        <a:ext cx="5109292" cy="681578"/>
      </dsp:txXfrm>
    </dsp:sp>
    <dsp:sp modelId="{CB3B2C45-A9C5-41F8-AEDF-AF00EAC36FDA}">
      <dsp:nvSpPr>
        <dsp:cNvPr id="0" name=""/>
        <dsp:cNvSpPr/>
      </dsp:nvSpPr>
      <dsp:spPr>
        <a:xfrm rot="6550740">
          <a:off x="4566893" y="3023131"/>
          <a:ext cx="1763028" cy="29546"/>
        </a:xfrm>
        <a:custGeom>
          <a:avLst/>
          <a:gdLst/>
          <a:ahLst/>
          <a:cxnLst/>
          <a:rect l="0" t="0" r="0" b="0"/>
          <a:pathLst>
            <a:path>
              <a:moveTo>
                <a:pt x="0" y="14773"/>
              </a:moveTo>
              <a:lnTo>
                <a:pt x="1763028" y="147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 rot="10800000">
        <a:off x="5404331" y="2993829"/>
        <a:ext cx="88151" cy="88151"/>
      </dsp:txXfrm>
    </dsp:sp>
    <dsp:sp modelId="{F34907E9-50F5-4316-87D1-312EB282A6AC}">
      <dsp:nvSpPr>
        <dsp:cNvPr id="0" name=""/>
        <dsp:cNvSpPr/>
      </dsp:nvSpPr>
      <dsp:spPr>
        <a:xfrm>
          <a:off x="7109" y="3508497"/>
          <a:ext cx="5151702" cy="723988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rgbClr val="FFFF00"/>
              </a:solidFill>
              <a:latin typeface="Andalus" panose="02020603050405020304" pitchFamily="18" charset="-78"/>
              <a:cs typeface="Andalus" panose="02020603050405020304" pitchFamily="18" charset="-78"/>
            </a:rPr>
            <a:t>الجوالات الافتراضية </a:t>
          </a:r>
          <a:endParaRPr lang="en-US" sz="2400" b="1" kern="1200" dirty="0">
            <a:solidFill>
              <a:srgbClr val="FFFF00"/>
            </a:solidFill>
            <a:latin typeface="Andalus" panose="02020603050405020304" pitchFamily="18" charset="-78"/>
            <a:cs typeface="Andalus" panose="02020603050405020304" pitchFamily="18" charset="-78"/>
          </a:endParaRPr>
        </a:p>
      </dsp:txBody>
      <dsp:txXfrm>
        <a:off x="28314" y="3529702"/>
        <a:ext cx="5109292" cy="6815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53CE1-A863-4BD9-9002-189A0319A4EC}">
      <dsp:nvSpPr>
        <dsp:cNvPr id="0" name=""/>
        <dsp:cNvSpPr/>
      </dsp:nvSpPr>
      <dsp:spPr>
        <a:xfrm>
          <a:off x="4123835" y="1747531"/>
          <a:ext cx="2267424" cy="1785555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>
              <a:solidFill>
                <a:srgbClr val="00B0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rPr>
            <a:t>القضايا التي يتعاطى بيها متحف المستقبل ذات الصلة بالذكاء الاصطناعي </a:t>
          </a:r>
          <a:endParaRPr lang="en-US" sz="2400" b="1" kern="1200" dirty="0">
            <a:solidFill>
              <a:srgbClr val="00B0F0"/>
            </a:solidFill>
            <a:latin typeface="Arabic Typesetting" panose="03020402040406030203" pitchFamily="66" charset="-78"/>
            <a:cs typeface="Arabic Typesetting" panose="03020402040406030203" pitchFamily="66" charset="-78"/>
          </a:endParaRPr>
        </a:p>
      </dsp:txBody>
      <dsp:txXfrm>
        <a:off x="4482831" y="2030234"/>
        <a:ext cx="1549432" cy="1220149"/>
      </dsp:txXfrm>
    </dsp:sp>
    <dsp:sp modelId="{1B07170D-18D5-42BD-89D1-FFA5F8A5A090}">
      <dsp:nvSpPr>
        <dsp:cNvPr id="0" name=""/>
        <dsp:cNvSpPr/>
      </dsp:nvSpPr>
      <dsp:spPr>
        <a:xfrm>
          <a:off x="5530813" y="807487"/>
          <a:ext cx="817026" cy="70397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EB2BAD-D2CD-448B-A2A4-C41B2FDB944B}">
      <dsp:nvSpPr>
        <dsp:cNvPr id="0" name=""/>
        <dsp:cNvSpPr/>
      </dsp:nvSpPr>
      <dsp:spPr>
        <a:xfrm>
          <a:off x="4374282" y="0"/>
          <a:ext cx="1774590" cy="153522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600" b="1" kern="1200" dirty="0" err="1">
              <a:solidFill>
                <a:schemeClr val="tx1"/>
              </a:solidFill>
              <a:cs typeface="Akhbar MT" pitchFamily="2" charset="-78"/>
            </a:rPr>
            <a:t>فيتزانيا</a:t>
          </a:r>
          <a:r>
            <a:rPr lang="ar-IQ" sz="1600" b="1" kern="1200" dirty="0">
              <a:solidFill>
                <a:schemeClr val="tx1"/>
              </a:solidFill>
              <a:cs typeface="Akhbar MT" pitchFamily="2" charset="-78"/>
            </a:rPr>
            <a:t> " مركز طبي لأجراء فحوصات طبية شاملة واستشارات طبية "</a:t>
          </a:r>
          <a:endParaRPr lang="en-US" sz="16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4668369" y="254420"/>
        <a:ext cx="1186416" cy="1026389"/>
      </dsp:txXfrm>
    </dsp:sp>
    <dsp:sp modelId="{7E9DE495-0838-4820-8231-9D89E5405485}">
      <dsp:nvSpPr>
        <dsp:cNvPr id="0" name=""/>
        <dsp:cNvSpPr/>
      </dsp:nvSpPr>
      <dsp:spPr>
        <a:xfrm>
          <a:off x="6484347" y="2123548"/>
          <a:ext cx="817026" cy="70397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22DA5-807A-414B-AD47-DEF0316BF890}">
      <dsp:nvSpPr>
        <dsp:cNvPr id="0" name=""/>
        <dsp:cNvSpPr/>
      </dsp:nvSpPr>
      <dsp:spPr>
        <a:xfrm>
          <a:off x="6001788" y="944268"/>
          <a:ext cx="1774590" cy="153522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719998"/>
            <a:satOff val="-370"/>
            <a:lumOff val="-9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400" b="1" kern="1200" dirty="0">
              <a:solidFill>
                <a:schemeClr val="tx1"/>
              </a:solidFill>
              <a:cs typeface="Akhbar MT" pitchFamily="2" charset="-78"/>
            </a:rPr>
            <a:t>قسم مختبر إعادة تأهيل الطبيعة "الاقتراب من مخلوقات غابات الامازون "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6295875" y="1198688"/>
        <a:ext cx="1186416" cy="1026389"/>
      </dsp:txXfrm>
    </dsp:sp>
    <dsp:sp modelId="{667203DC-34C0-4D65-9D2D-748B315A5BFB}">
      <dsp:nvSpPr>
        <dsp:cNvPr id="0" name=""/>
        <dsp:cNvSpPr/>
      </dsp:nvSpPr>
      <dsp:spPr>
        <a:xfrm>
          <a:off x="5821961" y="3609135"/>
          <a:ext cx="817026" cy="70397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5E50B-2970-472C-B59F-76C9A2F5C59D}">
      <dsp:nvSpPr>
        <dsp:cNvPr id="0" name=""/>
        <dsp:cNvSpPr/>
      </dsp:nvSpPr>
      <dsp:spPr>
        <a:xfrm>
          <a:off x="6001788" y="2800591"/>
          <a:ext cx="1774590" cy="153522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1439995"/>
            <a:satOff val="-740"/>
            <a:lumOff val="-188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600" b="1" kern="1200" dirty="0">
              <a:solidFill>
                <a:schemeClr val="tx1"/>
              </a:solidFill>
              <a:cs typeface="Akhbar MT" pitchFamily="2" charset="-78"/>
            </a:rPr>
            <a:t>قسم الواحة "آسرة مريحة توفر للزوار الذبذبات الكهرومغناطيسية " </a:t>
          </a:r>
          <a:endParaRPr lang="en-US" sz="16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6295875" y="3055011"/>
        <a:ext cx="1186416" cy="1026389"/>
      </dsp:txXfrm>
    </dsp:sp>
    <dsp:sp modelId="{33ACBFE8-EC9D-479F-8DEC-D6D2495DC239}">
      <dsp:nvSpPr>
        <dsp:cNvPr id="0" name=""/>
        <dsp:cNvSpPr/>
      </dsp:nvSpPr>
      <dsp:spPr>
        <a:xfrm>
          <a:off x="4178840" y="3763344"/>
          <a:ext cx="817026" cy="70397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25C18-DE6A-4A20-AB40-B82AD8760BC2}">
      <dsp:nvSpPr>
        <dsp:cNvPr id="0" name=""/>
        <dsp:cNvSpPr/>
      </dsp:nvSpPr>
      <dsp:spPr>
        <a:xfrm>
          <a:off x="4374282" y="3745916"/>
          <a:ext cx="1774590" cy="153522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2159993"/>
            <a:satOff val="-1110"/>
            <a:lumOff val="-28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600" b="1" kern="1200" dirty="0">
              <a:solidFill>
                <a:schemeClr val="tx1"/>
              </a:solidFill>
              <a:cs typeface="Akhbar MT" pitchFamily="2" charset="-78"/>
            </a:rPr>
            <a:t>قسم الفضاء "محطة امل "تحول القمر الى مصدر للطاقة المتجددة .</a:t>
          </a:r>
          <a:endParaRPr lang="en-US" sz="16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4668369" y="4000336"/>
        <a:ext cx="1186416" cy="1026389"/>
      </dsp:txXfrm>
    </dsp:sp>
    <dsp:sp modelId="{10EBE09D-7D9F-420E-B8C0-3DEB13E4BF2C}">
      <dsp:nvSpPr>
        <dsp:cNvPr id="0" name=""/>
        <dsp:cNvSpPr/>
      </dsp:nvSpPr>
      <dsp:spPr>
        <a:xfrm>
          <a:off x="3209691" y="2447811"/>
          <a:ext cx="817026" cy="70397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F63969-F49A-49A8-884C-8AB0705A4732}">
      <dsp:nvSpPr>
        <dsp:cNvPr id="0" name=""/>
        <dsp:cNvSpPr/>
      </dsp:nvSpPr>
      <dsp:spPr>
        <a:xfrm>
          <a:off x="2739221" y="2801647"/>
          <a:ext cx="1774590" cy="153522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2879991"/>
            <a:satOff val="-1480"/>
            <a:lumOff val="-3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800" b="1" kern="1200" dirty="0">
              <a:solidFill>
                <a:schemeClr val="tx1"/>
              </a:solidFill>
              <a:cs typeface="Akhbar MT" pitchFamily="2" charset="-78"/>
            </a:rPr>
            <a:t>ا</a:t>
          </a:r>
          <a:r>
            <a:rPr lang="ar-IQ" sz="1600" b="1" kern="1200" dirty="0">
              <a:solidFill>
                <a:schemeClr val="tx1"/>
              </a:solidFill>
              <a:cs typeface="Akhbar MT" pitchFamily="2" charset="-78"/>
            </a:rPr>
            <a:t>بطال المستقبل " تنمية التفكير الإبداعي والقدرات التقنية للأطفال </a:t>
          </a:r>
          <a:r>
            <a:rPr lang="ar-IQ" sz="1800" b="1" kern="1200" dirty="0">
              <a:solidFill>
                <a:schemeClr val="tx1"/>
              </a:solidFill>
              <a:cs typeface="Akhbar MT" pitchFamily="2" charset="-78"/>
            </a:rPr>
            <a:t>"  </a:t>
          </a:r>
          <a:endParaRPr lang="en-US" sz="18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3033308" y="3056067"/>
        <a:ext cx="1186416" cy="1026389"/>
      </dsp:txXfrm>
    </dsp:sp>
    <dsp:sp modelId="{8F32D4B8-FE2A-42AC-9DB4-9D6B64DEDF94}">
      <dsp:nvSpPr>
        <dsp:cNvPr id="0" name=""/>
        <dsp:cNvSpPr/>
      </dsp:nvSpPr>
      <dsp:spPr>
        <a:xfrm>
          <a:off x="2739221" y="942156"/>
          <a:ext cx="1774590" cy="153522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3599988"/>
            <a:satOff val="-1850"/>
            <a:lumOff val="-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1300" b="1" kern="1200" dirty="0">
              <a:solidFill>
                <a:schemeClr val="tx1"/>
              </a:solidFill>
              <a:cs typeface="Akhbar MT" pitchFamily="2" charset="-78"/>
            </a:rPr>
            <a:t>الروبوت المساعد "نظام ذكاء اصطناعي يقدم نصائح حول الإسعافات الأولية "</a:t>
          </a:r>
          <a:endParaRPr lang="en-US" sz="1300" b="1" kern="1200" dirty="0">
            <a:solidFill>
              <a:schemeClr val="tx1"/>
            </a:solidFill>
            <a:cs typeface="Akhbar MT" pitchFamily="2" charset="-78"/>
          </a:endParaRPr>
        </a:p>
      </dsp:txBody>
      <dsp:txXfrm>
        <a:off x="3033308" y="1196576"/>
        <a:ext cx="1186416" cy="1026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463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49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92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5437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01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94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840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72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85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8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09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2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66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4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31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3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38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7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1030564-3638-497E-AA53-042CD19D64A9}" type="datetimeFigureOut">
              <a:rPr lang="en-US" smtClean="0"/>
              <a:t>25/06/27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BC9D4D3-0590-4E62-86B7-22FA1E3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98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0" r:id="rId1"/>
    <p:sldLayoutId id="2147484301" r:id="rId2"/>
    <p:sldLayoutId id="2147484302" r:id="rId3"/>
    <p:sldLayoutId id="2147484303" r:id="rId4"/>
    <p:sldLayoutId id="2147484304" r:id="rId5"/>
    <p:sldLayoutId id="2147484305" r:id="rId6"/>
    <p:sldLayoutId id="2147484306" r:id="rId7"/>
    <p:sldLayoutId id="2147484307" r:id="rId8"/>
    <p:sldLayoutId id="2147484308" r:id="rId9"/>
    <p:sldLayoutId id="2147484309" r:id="rId10"/>
    <p:sldLayoutId id="2147484310" r:id="rId11"/>
    <p:sldLayoutId id="2147484311" r:id="rId12"/>
    <p:sldLayoutId id="2147484312" r:id="rId13"/>
    <p:sldLayoutId id="2147484313" r:id="rId14"/>
    <p:sldLayoutId id="2147484314" r:id="rId15"/>
    <p:sldLayoutId id="2147484315" r:id="rId16"/>
    <p:sldLayoutId id="2147484316" r:id="rId17"/>
    <p:sldLayoutId id="214748431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0958B-44A3-45C1-8990-CB715C600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2669" y="268941"/>
            <a:ext cx="9933578" cy="5298142"/>
          </a:xfrm>
        </p:spPr>
        <p:txBody>
          <a:bodyPr>
            <a:normAutofit/>
          </a:bodyPr>
          <a:lstStyle/>
          <a:p>
            <a:pPr algn="ctr"/>
            <a:br>
              <a:rPr lang="en-US" sz="1050" b="1" dirty="0">
                <a:ln w="22225">
                  <a:solidFill>
                    <a:schemeClr val="accent2"/>
                  </a:solidFill>
                  <a:prstDash val="solid"/>
                </a:ln>
                <a:latin typeface="Andalus" panose="02020603050405020304" pitchFamily="18" charset="-78"/>
                <a:cs typeface="Andalus" panose="02020603050405020304" pitchFamily="18" charset="-78"/>
              </a:rPr>
            </a:br>
            <a:endParaRPr lang="en-US" sz="3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3550EC-5713-4BBC-9696-4E1E26591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2668" y="457201"/>
            <a:ext cx="10086664" cy="3119717"/>
          </a:xfrm>
        </p:spPr>
        <p:txBody>
          <a:bodyPr>
            <a:normAutofit/>
          </a:bodyPr>
          <a:lstStyle/>
          <a:p>
            <a:pPr algn="ctr"/>
            <a:endParaRPr lang="en-US" sz="4400" dirty="0">
              <a:solidFill>
                <a:srgbClr val="002060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3566D6-8694-4D39-A6C0-3C25573DE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47"/>
            <a:ext cx="10986247" cy="486429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7E61A9-4CE8-4C92-9E2D-E2BE89E00CE5}"/>
              </a:ext>
            </a:extLst>
          </p:cNvPr>
          <p:cNvSpPr/>
          <p:nvPr/>
        </p:nvSpPr>
        <p:spPr>
          <a:xfrm>
            <a:off x="7799294" y="4679578"/>
            <a:ext cx="3186953" cy="107576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IQ" sz="2800" b="1" dirty="0">
                <a:solidFill>
                  <a:schemeClr val="tx1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زهراء حسن كاظم </a:t>
            </a:r>
          </a:p>
          <a:p>
            <a:pPr algn="ctr"/>
            <a:r>
              <a:rPr lang="ar-IQ" sz="2800" b="1" dirty="0">
                <a:solidFill>
                  <a:schemeClr val="tx1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قسم الدراسات الاقتصادية</a:t>
            </a:r>
            <a:endParaRPr lang="en-US" sz="2800" b="1" dirty="0">
              <a:solidFill>
                <a:schemeClr val="tx1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236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28D4D-1485-413D-A356-B0C99FF6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942"/>
            <a:ext cx="10551459" cy="531158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IQ" sz="2400" b="1" u="sng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الحقيقة الثانية :</a:t>
            </a:r>
            <a:r>
              <a:rPr lang="ar-IQ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يبقى المستقبل بوتقة لا يستهان بها مع امتزاج التقدم التكنولوجي بالتحول السياسي ، فكل دولة تعتبر نفسها استثنائية ، لكن بشكل مختلف ، دولياً: </a:t>
            </a:r>
            <a:r>
              <a:rPr lang="ar-IQ" sz="24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نقول مثلاً</a:t>
            </a:r>
            <a:r>
              <a:rPr lang="ar-IQ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تعمل الولايات المتحدة على أساس ان قيمها قابلة للتطبيق عالمياً وسيتم تطبيقها في نهاية المطاف في كل مكان . وتتوقع الصين ان يكون تفردها الحضاري واداؤها الاقتصادي مصدر الهام للمجتمعات الأخرى لإظهار الاحترام لأولوياتها .</a:t>
            </a:r>
          </a:p>
          <a:p>
            <a:pPr marL="0" indent="0" algn="just" rtl="1">
              <a:buNone/>
            </a:pPr>
            <a:r>
              <a:rPr lang="ar-IQ" sz="2800" b="1" u="sng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اقليمياً:</a:t>
            </a:r>
            <a:r>
              <a:rPr lang="ar-IQ" sz="24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يتأقلم</a:t>
            </a:r>
            <a:r>
              <a:rPr lang="ar-IQ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الشرق الأوسط مع استمرارية التنافس بين القوى الكبرى اقليمياً وإبراز القوة والهدف والدبلوماسية ، وبالنسبة لقادة كل الدول تعد متطلبات الامن بديهية .</a:t>
            </a:r>
          </a:p>
          <a:p>
            <a:pPr marL="0" indent="0" algn="just" rtl="1">
              <a:buNone/>
            </a:pPr>
            <a:r>
              <a:rPr lang="ar-IQ" sz="2800" b="1" u="sng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الذكاء الاصطناعي =</a:t>
            </a:r>
            <a:r>
              <a:rPr lang="en-US" sz="2800" b="1" u="sng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IQ" sz="28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توظيف + تجديد + تسهيل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=</a:t>
            </a:r>
            <a:r>
              <a:rPr lang="ar-IQ" sz="28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إدارة = </a:t>
            </a:r>
            <a:r>
              <a:rPr lang="ar-IQ" sz="2800" b="1" u="sng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الابتكار </a:t>
            </a:r>
          </a:p>
        </p:txBody>
      </p:sp>
    </p:spTree>
    <p:extLst>
      <p:ext uri="{BB962C8B-B14F-4D97-AF65-F5344CB8AC3E}">
        <p14:creationId xmlns:p14="http://schemas.microsoft.com/office/powerpoint/2010/main" val="15355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DE067-E3A4-40CD-8BAB-159E0243C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06" y="295836"/>
            <a:ext cx="9287435" cy="5398994"/>
          </a:xfrm>
        </p:spPr>
        <p:txBody>
          <a:bodyPr>
            <a:normAutofit lnSpcReduction="10000"/>
          </a:bodyPr>
          <a:lstStyle/>
          <a:p>
            <a:pPr marL="0" indent="0" algn="just" rtl="1">
              <a:buNone/>
            </a:pPr>
            <a:r>
              <a:rPr lang="ar-IQ" sz="3200" b="1" u="sng" dirty="0">
                <a:latin typeface="Andalus" panose="02020603050405020304" pitchFamily="18" charset="-78"/>
                <a:cs typeface="Andalus" panose="02020603050405020304" pitchFamily="18" charset="-78"/>
              </a:rPr>
              <a:t>اماراتياً:</a:t>
            </a:r>
            <a:r>
              <a:rPr lang="ar-IQ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في اكتوبر 2017 اعلنت دولة الامارات عن إستراتيجيتها الوطنية للذكاء الاصطناعي ، الغاية منها دمج الذكاء الاصطناعي في مجمل الأداء الإستراتيجي الحكومي الاماراتي ، تحقيقاً لسبعه اهداف تتراوح بين: الريادة ، التأثير ، </a:t>
            </a:r>
            <a:r>
              <a:rPr lang="ar-IQ" dirty="0">
                <a:solidFill>
                  <a:schemeClr val="bg1"/>
                </a:solidFill>
                <a:highlight>
                  <a:srgbClr val="FF00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 توفير بنية تحتية تنافسية ، جلب القدرات البحثية الرائدة عالميا ً ، استقطاب وتدريب المواهب على الوظائف المستقبلية ........... " </a:t>
            </a:r>
            <a:endParaRPr lang="en-US" dirty="0">
              <a:cs typeface="+mj-cs"/>
            </a:endParaRPr>
          </a:p>
          <a:p>
            <a:pPr marL="0" indent="0" algn="just" rtl="1">
              <a:buNone/>
            </a:pPr>
            <a:r>
              <a:rPr lang="ar-IQ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احتلت امارة دبي </a:t>
            </a:r>
            <a:r>
              <a:rPr lang="ar-IQ" sz="20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المرتبة الأولى </a:t>
            </a:r>
            <a:r>
              <a:rPr lang="ar-IQ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عالمياً في جذب الاستثمارات الأجنبي المباشر(</a:t>
            </a:r>
            <a:r>
              <a:rPr lang="en-US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(</a:t>
            </a:r>
            <a:r>
              <a:rPr lang="en-US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FDi</a:t>
            </a:r>
            <a:r>
              <a:rPr lang="ar-IQ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في الذكاء الاصطناعي والروبوتات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، وذلك وفقاً تقديرات ملتقى الاستثمار السنوي 2019 (</a:t>
            </a:r>
            <a:r>
              <a:rPr lang="en-US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(AIM 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وهو مبادرة من وزارة الاقتصاد الإماراتية . كما حافظت دولة الامارات على </a:t>
            </a:r>
            <a:r>
              <a:rPr lang="ar-IQ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المركز الأول عربياً 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في مؤشر تنمية الحكومة الالكترونية لعام2022 الصادر عن الأمم المتحدة . ووصلت الى </a:t>
            </a:r>
            <a:r>
              <a:rPr lang="ar-IQ" b="1" dirty="0">
                <a:highlight>
                  <a:srgbClr val="00FFFF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المركز الثالث عشر 13 عالمياً 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في ذات المؤشر لذات العام.</a:t>
            </a:r>
          </a:p>
          <a:p>
            <a:pPr marL="0" indent="0" algn="just" rtl="1">
              <a:buNone/>
            </a:pPr>
            <a:r>
              <a:rPr lang="ar-IQ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افتتح متحف المستقبل رسمياً في 22 فبراير 2022 منطلقين من شعار " المستقبل لا ينتظر .... المستقبل يمكن تصميمه وبناؤه اليوم " . مع التأكيد ان تصميم المتحف تم على أساس الطاقة النظيفة ، والاستدامة .</a:t>
            </a:r>
          </a:p>
          <a:p>
            <a:pPr marL="0" indent="0" algn="ctr" rtl="1">
              <a:buNone/>
            </a:pPr>
            <a:r>
              <a:rPr lang="ar-IQ" sz="36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دبي والعالم 2071 .</a:t>
            </a:r>
          </a:p>
          <a:p>
            <a:pPr marL="0" indent="0" algn="just" rtl="1">
              <a:buNone/>
            </a:pPr>
            <a:r>
              <a:rPr lang="ar-IQ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en-US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57865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7959C-F11E-43D1-8AD3-5130146D3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189" y="564777"/>
            <a:ext cx="8534400" cy="3615267"/>
          </a:xfrm>
        </p:spPr>
        <p:txBody>
          <a:bodyPr>
            <a:normAutofit/>
          </a:bodyPr>
          <a:lstStyle/>
          <a:p>
            <a:pPr algn="ctr"/>
            <a:endParaRPr lang="ar-IQ" sz="5200" b="1" dirty="0">
              <a:ln w="0"/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  <a:p>
            <a:pPr algn="ctr"/>
            <a:endParaRPr lang="ar-IQ" sz="5200" b="1" dirty="0">
              <a:ln w="0"/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0F7450-133B-45FA-8269-165F6FBA0C3C}"/>
              </a:ext>
            </a:extLst>
          </p:cNvPr>
          <p:cNvSpPr txBox="1">
            <a:spLocks/>
          </p:cNvSpPr>
          <p:nvPr/>
        </p:nvSpPr>
        <p:spPr>
          <a:xfrm>
            <a:off x="684212" y="927847"/>
            <a:ext cx="10213975" cy="45451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buFont typeface="Arial" panose="020B0604020202020204" pitchFamily="34" charset="0"/>
              <a:buNone/>
            </a:pPr>
            <a:endParaRPr lang="ar-IQ" sz="1800" b="1" dirty="0">
              <a:solidFill>
                <a:schemeClr val="bg1"/>
              </a:solidFill>
              <a:latin typeface="Simplified Arabic" panose="02020603050405020304" pitchFamily="18" charset="-78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89AE94-414D-4811-9A7F-E2FBB2B9B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07" y="0"/>
            <a:ext cx="10448364" cy="556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2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8B753-0796-4F83-9A59-90CD33AE7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  <a:p>
            <a:endParaRPr lang="ar-IQ" dirty="0"/>
          </a:p>
          <a:p>
            <a:endParaRPr lang="ar-IQ" dirty="0"/>
          </a:p>
          <a:p>
            <a:pPr algn="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622ABE6-7320-4423-B98E-27DDCB390F24}"/>
              </a:ext>
            </a:extLst>
          </p:cNvPr>
          <p:cNvSpPr txBox="1">
            <a:spLocks/>
          </p:cNvSpPr>
          <p:nvPr/>
        </p:nvSpPr>
        <p:spPr>
          <a:xfrm>
            <a:off x="1061008" y="1547738"/>
            <a:ext cx="9604375" cy="17893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ar-IQ" sz="4000" b="1" dirty="0">
              <a:ln w="0"/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r">
              <a:buFont typeface="Arial" panose="020B0604020202020204" pitchFamily="34" charset="0"/>
              <a:buNone/>
            </a:pPr>
            <a:br>
              <a:rPr lang="ar-IQ" sz="4000" b="1" dirty="0">
                <a:ln w="0"/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en-US" sz="4000" b="1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83A5117-04EA-4BA1-ACAF-7FBF6EE7E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9139978"/>
              </p:ext>
            </p:extLst>
          </p:nvPr>
        </p:nvGraphicFramePr>
        <p:xfrm>
          <a:off x="2366683" y="618565"/>
          <a:ext cx="7987552" cy="4410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1607501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CE564617-86EC-40F7-B618-50DA4FD80E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060613"/>
              </p:ext>
            </p:extLst>
          </p:nvPr>
        </p:nvGraphicFramePr>
        <p:xfrm>
          <a:off x="685800" y="94130"/>
          <a:ext cx="10515600" cy="5281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7346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EEF25-0D1B-4489-9775-B1E67BB9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0"/>
            <a:ext cx="10878671" cy="537458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بالإضافة الى الورش والمحاضرات الشاملة في الموضوعات بدءا" </a:t>
            </a:r>
            <a:r>
              <a:rPr lang="ar-IQ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الخط ، الطبخ ، الطب .... الخ 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" التي تجمع بين التراث والعراقة الى اخر تطورات الذكاء الاصطناعي .</a:t>
            </a:r>
            <a:endParaRPr lang="en-US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IQ" sz="4800" b="1" dirty="0">
                <a:highlight>
                  <a:srgbClr val="FFFF00"/>
                </a:highlight>
                <a:latin typeface="Aldhabi" panose="01000000000000000000" pitchFamily="2" charset="-78"/>
                <a:cs typeface="Aldhabi" panose="01000000000000000000" pitchFamily="2" charset="-78"/>
              </a:rPr>
              <a:t>ختاماً: </a:t>
            </a:r>
          </a:p>
          <a:p>
            <a:pPr marL="0" indent="0" algn="r" rtl="1">
              <a:buNone/>
            </a:pP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1-الذكاء الاصطناعي صاغ فكرة " تعلم الجمع بين التنافس الإستراتيجي الحتمي ومفهوم التعايش وممارستهُ" .</a:t>
            </a:r>
          </a:p>
          <a:p>
            <a:pPr marL="0" indent="0" algn="r" rtl="1">
              <a:buNone/>
            </a:pP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2- الطبيعة المتغيرة للسياسة الدولية جعلت الاشكال غير الملموسة من القوة وصياغة التأثير اكثر أهمية : ويكتسب التماسك الوطني ، الثقافة العالمية ، والمؤسسات الدولية أهمية إضافية .</a:t>
            </a:r>
          </a:p>
          <a:p>
            <a:pPr marL="0" indent="0" algn="r" rtl="1">
              <a:buNone/>
            </a:pP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3- هناك تحولان كبيران في القوى الجارية في القرن الحادي والعشرين ، </a:t>
            </a:r>
            <a:r>
              <a:rPr lang="ar-IQ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احداها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: بين الدول من الغرب الى الشرق " صعود اسيا ".</a:t>
            </a:r>
          </a:p>
          <a:p>
            <a:pPr marL="0" indent="0" algn="r" rtl="1">
              <a:buNone/>
            </a:pPr>
            <a:r>
              <a:rPr lang="ar-IQ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والأخرى 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من الحكومات الى الجهات الفاعلة غير الحكومية . الأولى تسمى " </a:t>
            </a:r>
            <a:r>
              <a:rPr lang="ar-IQ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انتقال القوة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" والثانية " </a:t>
            </a:r>
            <a:r>
              <a:rPr lang="ar-IQ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انتشار القوة </a:t>
            </a: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" فهم الطريقة التي تؤثر بيها التكنولوجيات على تكاليف المشاركة في الشؤون الدولية .</a:t>
            </a:r>
          </a:p>
          <a:p>
            <a:pPr marL="0" indent="0" algn="r" rtl="1">
              <a:buNone/>
            </a:pPr>
            <a:r>
              <a:rPr lang="ar-IQ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4- لا بد ان نفكر في القوة باعتبارها محصلتها إيجابية وليس محصلتها صفر . </a:t>
            </a:r>
          </a:p>
          <a:p>
            <a:pPr marL="0" indent="0" algn="r" rtl="1">
              <a:buNone/>
            </a:pPr>
            <a:endParaRPr lang="ar-IQ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3258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موسيقى_للمونتاج_خلفية_BackSound_Cinematic_free_Download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80063" y="3414713"/>
            <a:ext cx="609600" cy="609600"/>
          </a:xfrm>
        </p:spPr>
      </p:pic>
      <p:sp>
        <p:nvSpPr>
          <p:cNvPr id="5" name="Flowchart: Punched Tape 4">
            <a:extLst>
              <a:ext uri="{FF2B5EF4-FFF2-40B4-BE49-F238E27FC236}">
                <a16:creationId xmlns:a16="http://schemas.microsoft.com/office/drawing/2014/main" id="{11CC9003-1B03-45B3-B32F-98D6368A11BE}"/>
              </a:ext>
            </a:extLst>
          </p:cNvPr>
          <p:cNvSpPr/>
          <p:nvPr/>
        </p:nvSpPr>
        <p:spPr>
          <a:xfrm>
            <a:off x="3083392" y="1598403"/>
            <a:ext cx="6212542" cy="2758444"/>
          </a:xfrm>
          <a:prstGeom prst="flowChartPunchedTap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IQ" sz="5400" b="1" dirty="0">
                <a:solidFill>
                  <a:srgbClr val="FFC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شكرا ًلحسن اصغائكم </a:t>
            </a:r>
            <a:endParaRPr lang="en-US" sz="5400" b="1" dirty="0">
              <a:solidFill>
                <a:srgbClr val="FFC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4493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BD5B1-E5E5-4DDB-A34A-48B6092D2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353" y="524435"/>
            <a:ext cx="10596282" cy="4908177"/>
          </a:xfrm>
        </p:spPr>
        <p:txBody>
          <a:bodyPr>
            <a:normAutofit fontScale="25000" lnSpcReduction="20000"/>
          </a:bodyPr>
          <a:lstStyle/>
          <a:p>
            <a:pPr marL="0" indent="0" algn="r" rtl="1">
              <a:buNone/>
            </a:pPr>
            <a:r>
              <a:rPr lang="ar-IQ" sz="7200" b="1" dirty="0">
                <a:highlight>
                  <a:srgbClr val="00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يستند الذكاء الاصطناعي على</a:t>
            </a:r>
            <a:r>
              <a:rPr lang="en-US" sz="7200" b="1" dirty="0">
                <a:highlight>
                  <a:srgbClr val="00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IQ" sz="7200" b="1" dirty="0">
                <a:highlight>
                  <a:srgbClr val="00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ثلاثة أفكار :</a:t>
            </a:r>
          </a:p>
          <a:p>
            <a:pPr marL="0" indent="0" algn="r" rtl="1">
              <a:buNone/>
            </a:pPr>
            <a:r>
              <a:rPr lang="ar-IQ" sz="7200" b="1" u="sng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الفكرة الأولى  : </a:t>
            </a: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تتعلق بالالتقاء والتقاطع بين كلاً من  " </a:t>
            </a:r>
            <a:r>
              <a:rPr lang="ar-IQ" sz="72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العقل البشري ، والذكاء الاصطناعي </a:t>
            </a: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" . اذ واجهت البشرية مجموعة من الأسئلة التي لا يمكنها الإجابة عنها ، ووقائع لا يمكنها معرفتها معرفة تامة .</a:t>
            </a:r>
          </a:p>
          <a:p>
            <a:pPr marL="0" indent="0" algn="r" rtl="1">
              <a:buNone/>
            </a:pP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وقد يؤدي حلول الذكاء الاصطناعي بقدرتهُ على تعلم المعلومات ومعالجتها بطرق لا يستطيع العقل البشري القيام بها وحدة . الى احراز تقدم في الأسئلة التي ثبت انها تتجاوز قدرة العقل البشري على الإجابة عنها .</a:t>
            </a:r>
          </a:p>
          <a:p>
            <a:pPr marL="0" indent="0" algn="r" rtl="1">
              <a:buNone/>
            </a:pP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ويلتقي الذكاء الاصطناعي والعقل البشري ويُطبقان على المساعي في المستويات الوطنية والقارية وحتى العالمية . </a:t>
            </a:r>
          </a:p>
          <a:p>
            <a:pPr marL="0" indent="0" algn="r" rtl="1">
              <a:buNone/>
            </a:pPr>
            <a:r>
              <a:rPr lang="ar-IQ" sz="72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هنا الذكاء الاصطناعي = الميتا" البعد الزمني" </a:t>
            </a: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</a:p>
          <a:p>
            <a:pPr marL="0" indent="0" algn="r" rtl="1">
              <a:buNone/>
            </a:pPr>
            <a:r>
              <a:rPr lang="ar-IQ" sz="7200" b="1" u="sng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الفكرة الثانية : </a:t>
            </a: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دولة ما تطرح رؤية- فكرة – إستراتيجية ، سمّها ما شئت. تستقطب بيها متغيرات مثل: الذكاء الاصطناعي وتجعل منه اساس وتبني عليه متغيرات أخرى.</a:t>
            </a:r>
          </a:p>
          <a:p>
            <a:pPr marL="0" indent="0" algn="r" rtl="1">
              <a:buNone/>
            </a:pP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هنا </a:t>
            </a:r>
            <a:r>
              <a:rPr lang="ar-IQ" sz="72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الذكاء الاصطناعي =الهدف.</a:t>
            </a:r>
          </a:p>
          <a:p>
            <a:pPr marL="0" indent="0" algn="r" rtl="1">
              <a:buNone/>
            </a:pPr>
            <a:r>
              <a:rPr lang="ar-IQ" sz="7200" b="1" u="sng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الفكرة الثالثة : </a:t>
            </a: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لان الإستراتيجية تعتمد على آليات –</a:t>
            </a:r>
            <a:r>
              <a:rPr lang="ar-IQ" sz="72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ميكانزمات</a:t>
            </a: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– وسائل لتحقق الأهداف – الغايات .</a:t>
            </a:r>
          </a:p>
          <a:p>
            <a:pPr marL="0" indent="0" algn="r" rtl="1">
              <a:buNone/>
            </a:pP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هنا </a:t>
            </a:r>
            <a:r>
              <a:rPr lang="ar-IQ" sz="72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الذكاء الاصطناعي = الوسيلة </a:t>
            </a:r>
            <a:r>
              <a:rPr lang="ar-IQ" sz="72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 </a:t>
            </a:r>
          </a:p>
          <a:p>
            <a:pPr marL="0" indent="0" algn="r" rtl="1">
              <a:buNone/>
            </a:pPr>
            <a:endParaRPr lang="ar-IQ" sz="36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IQ" sz="36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en-US" sz="36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5679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A345255-950C-408B-8F3F-E6CA3AC3D7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224427"/>
              </p:ext>
            </p:extLst>
          </p:nvPr>
        </p:nvGraphicFramePr>
        <p:xfrm>
          <a:off x="685800" y="605118"/>
          <a:ext cx="10396538" cy="4770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190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E06DA5A-B81C-497A-AC00-D18B88B22E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191291"/>
              </p:ext>
            </p:extLst>
          </p:nvPr>
        </p:nvGraphicFramePr>
        <p:xfrm>
          <a:off x="685800" y="147918"/>
          <a:ext cx="10623176" cy="5227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2046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5A67F-5ADC-47AF-85D4-2F547276E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460" y="726141"/>
            <a:ext cx="9744633" cy="4612716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IQ" sz="28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هنا لا بد من التركيز على :</a:t>
            </a:r>
          </a:p>
          <a:p>
            <a:pPr marL="0" indent="0" algn="just" rtl="1">
              <a:buNone/>
            </a:pPr>
            <a:r>
              <a:rPr lang="ar-IQ" sz="2800" b="1" u="sng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الحقيقة الأولى </a:t>
            </a:r>
            <a:r>
              <a:rPr lang="ar-IQ" sz="28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:منذ الاف السنين ، شغلت البشرية نفسها باستكشاف الواقع والسعي للحصول على المعرفة .وقد استندت هذه العملية الى الاعتقاد : بان تطبيق العقل البشري على المشكلات ، بحرص وتركيز ، يمكن ان يؤدي الى نتائج قابلةٍ للقياس . اذ حددت البشرية تقليدياً ما لا تفهمه في احدى الفئتين : اما </a:t>
            </a:r>
            <a:r>
              <a:rPr lang="ar-IQ" sz="28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تحدياً</a:t>
            </a:r>
            <a:r>
              <a:rPr lang="ar-IQ" sz="28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يواجه التطبيق المستقبلي للعقل . واما </a:t>
            </a:r>
            <a:r>
              <a:rPr lang="ar-IQ" sz="2800" b="1" dirty="0"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جانباً</a:t>
            </a:r>
            <a:r>
              <a:rPr lang="ar-IQ" sz="28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من جوانب الألوهة ، لا يخضع للعمليات والتفسيرات الممنوحة للفهم المباشر .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AA2FA7-AFBD-4AE5-B1DE-8C655F978712}"/>
              </a:ext>
            </a:extLst>
          </p:cNvPr>
          <p:cNvSpPr txBox="1">
            <a:spLocks/>
          </p:cNvSpPr>
          <p:nvPr/>
        </p:nvSpPr>
        <p:spPr>
          <a:xfrm>
            <a:off x="2451849" y="342900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en-US" sz="3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3619672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5897F-3B69-4EDF-B15F-B27020C3E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59" y="201706"/>
            <a:ext cx="10945906" cy="4894729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ar-IQ" sz="28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algn="just" rtl="1">
              <a:buNone/>
            </a:pPr>
            <a:endParaRPr lang="en-US" dirty="0"/>
          </a:p>
          <a:p>
            <a:pPr marL="0" indent="0" algn="just" rtl="1"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endParaRPr lang="en-US" sz="1800" b="1" dirty="0"/>
          </a:p>
          <a:p>
            <a:pPr marL="0" indent="0" algn="just" rtl="1">
              <a:buNone/>
            </a:pPr>
            <a:endParaRPr lang="en-US" dirty="0"/>
          </a:p>
          <a:p>
            <a:pPr marL="0" indent="0" algn="just" rtl="1">
              <a:buNone/>
            </a:pPr>
            <a:endParaRPr lang="ar-IQ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ECD2A1-118B-4743-94A1-6CB1FD819719}"/>
              </a:ext>
            </a:extLst>
          </p:cNvPr>
          <p:cNvSpPr txBox="1"/>
          <p:nvPr/>
        </p:nvSpPr>
        <p:spPr>
          <a:xfrm>
            <a:off x="416860" y="367484"/>
            <a:ext cx="11040034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 rtl="1">
              <a:buNone/>
            </a:pPr>
            <a:r>
              <a:rPr lang="ar-IQ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بدءاً السعودية تستثمر 5% فقط من إمكانات التقنية المتاحة في إدارة الحج والعمرة</a:t>
            </a:r>
            <a:r>
              <a:rPr lang="en-US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</a:p>
          <a:p>
            <a:pPr marL="0" indent="0" algn="just" rtl="1">
              <a:buNone/>
            </a:pPr>
            <a:r>
              <a:rPr lang="ar-IQ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ان الذكاء الاصطناعي بوصفها :منظومة متكاملة تبدأ من البيانات وتنتهي بالقرارات الذكية .</a:t>
            </a:r>
          </a:p>
          <a:p>
            <a:pPr marL="0" indent="0" algn="just" rtl="1">
              <a:buNone/>
            </a:pPr>
            <a:r>
              <a:rPr lang="ar-IQ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كلها بالمحصلة تدخل ضمن = التخطيط الإستراتيجي السعودي .</a:t>
            </a:r>
            <a:endParaRPr lang="en-US" sz="24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algn="just" rtl="1">
              <a:buNone/>
            </a:pPr>
            <a:r>
              <a:rPr lang="ar-IQ" sz="28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السياحة "الحج" = توظيف + تجديد + تسهيل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=</a:t>
            </a:r>
            <a:r>
              <a:rPr lang="ar-IQ" sz="28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Simplified Arabic" panose="02020603050405020304" pitchFamily="18" charset="-78"/>
                <a:cs typeface="Simplified Arabic" panose="02020603050405020304" pitchFamily="18" charset="-78"/>
              </a:rPr>
              <a:t>إدارة .</a:t>
            </a:r>
          </a:p>
          <a:p>
            <a:pPr marL="0" indent="0" algn="just" rtl="1">
              <a:buNone/>
            </a:pPr>
            <a:endParaRPr lang="ar-IQ" sz="2400" b="1" dirty="0">
              <a:solidFill>
                <a:schemeClr val="tx2">
                  <a:lumMod val="50000"/>
                </a:schemeClr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algn="just" rtl="1">
              <a:buNone/>
            </a:pPr>
            <a:r>
              <a:rPr lang="ar-IQ" sz="2400" b="1" dirty="0">
                <a:solidFill>
                  <a:schemeClr val="tx2">
                    <a:lumMod val="50000"/>
                  </a:scheme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بثت الهيئة العامة للعناية بشؤون الحرمين في شهر اذار عام 2024 فيلماً سينمائياً مدتهُ خمسة دقائق تحت عنوان " </a:t>
            </a:r>
            <a:r>
              <a:rPr lang="ar-IQ" sz="2400" b="1" u="sng" dirty="0">
                <a:solidFill>
                  <a:schemeClr val="tx2">
                    <a:lumMod val="50000"/>
                  </a:scheme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انا الفريدة </a:t>
            </a:r>
            <a:r>
              <a:rPr lang="ar-IQ" sz="2400" b="1" dirty="0">
                <a:solidFill>
                  <a:schemeClr val="tx2">
                    <a:lumMod val="50000"/>
                  </a:schemeClr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" </a:t>
            </a:r>
            <a:r>
              <a:rPr lang="ar-IQ" sz="2400" b="1" i="0" dirty="0">
                <a:solidFill>
                  <a:srgbClr val="545454"/>
                </a:solidFill>
                <a:effectLst/>
                <a:latin typeface="Tajawal"/>
              </a:rPr>
              <a:t>استخدمت فيه أحدث معدات التصوير السينمائي كاميرا «</a:t>
            </a:r>
            <a:r>
              <a:rPr lang="en-US" sz="2400" b="1" i="0" dirty="0" err="1">
                <a:solidFill>
                  <a:srgbClr val="545454"/>
                </a:solidFill>
                <a:effectLst/>
                <a:latin typeface="Tajawal"/>
              </a:rPr>
              <a:t>Arri</a:t>
            </a:r>
            <a:r>
              <a:rPr lang="en-US" sz="2400" b="1" i="0" dirty="0">
                <a:solidFill>
                  <a:srgbClr val="545454"/>
                </a:solidFill>
                <a:effectLst/>
                <a:latin typeface="Tajawal"/>
              </a:rPr>
              <a:t> </a:t>
            </a:r>
            <a:r>
              <a:rPr lang="en-US" sz="2400" b="1" i="0" dirty="0" err="1">
                <a:solidFill>
                  <a:srgbClr val="545454"/>
                </a:solidFill>
                <a:effectLst/>
                <a:latin typeface="Tajawal"/>
              </a:rPr>
              <a:t>alexa</a:t>
            </a:r>
            <a:r>
              <a:rPr lang="en-US" sz="2400" b="1" i="0" dirty="0">
                <a:solidFill>
                  <a:srgbClr val="545454"/>
                </a:solidFill>
                <a:effectLst/>
                <a:latin typeface="Tajawal"/>
              </a:rPr>
              <a:t> mini LF» </a:t>
            </a:r>
            <a:r>
              <a:rPr lang="ar-IQ" sz="2400" b="1" i="0" dirty="0">
                <a:solidFill>
                  <a:srgbClr val="545454"/>
                </a:solidFill>
                <a:effectLst/>
                <a:latin typeface="Tajawal"/>
              </a:rPr>
              <a:t> وعدسات «</a:t>
            </a:r>
            <a:r>
              <a:rPr lang="en-US" sz="2400" b="1" i="0" dirty="0" err="1">
                <a:solidFill>
                  <a:srgbClr val="545454"/>
                </a:solidFill>
                <a:effectLst/>
                <a:latin typeface="Tajawal"/>
              </a:rPr>
              <a:t>Arri</a:t>
            </a:r>
            <a:r>
              <a:rPr lang="en-US" sz="2400" b="1" i="0" dirty="0">
                <a:solidFill>
                  <a:srgbClr val="545454"/>
                </a:solidFill>
                <a:effectLst/>
                <a:latin typeface="Tajawal"/>
              </a:rPr>
              <a:t> signature prime»، </a:t>
            </a:r>
            <a:r>
              <a:rPr lang="ar-IQ" sz="2400" b="1" i="0" dirty="0">
                <a:solidFill>
                  <a:srgbClr val="545454"/>
                </a:solidFill>
                <a:effectLst/>
                <a:latin typeface="Tajawal"/>
              </a:rPr>
              <a:t>إضافة إلى عدسات الماكرو «</a:t>
            </a:r>
            <a:r>
              <a:rPr lang="en-US" sz="2400" b="1" i="0" dirty="0">
                <a:solidFill>
                  <a:srgbClr val="545454"/>
                </a:solidFill>
                <a:effectLst/>
                <a:latin typeface="Tajawal"/>
              </a:rPr>
              <a:t>probe lens» </a:t>
            </a:r>
            <a:r>
              <a:rPr lang="ar-IQ" sz="2400" b="1" i="0" dirty="0">
                <a:solidFill>
                  <a:srgbClr val="545454"/>
                </a:solidFill>
                <a:effectLst/>
                <a:latin typeface="Tajawal"/>
              </a:rPr>
              <a:t>التي أتاحت لفريق العمل تصوير لقطات قريبة جدا ساهمت في اكتشاف تفاصيل دقيقة للكعبة المشرفة لا ترى بالعين المجرّدة ولم يسبق تصويرها من قبل . مثل " قدم إبراهيم ، الآيات القرآنية المكتوبة على غطاء الكعبة ، الحجر الأسود ..... الخ.</a:t>
            </a:r>
          </a:p>
          <a:p>
            <a:pPr marL="0" indent="0" algn="just" rtl="1">
              <a:buNone/>
            </a:pPr>
            <a:endParaRPr lang="ar-IQ" sz="2400" b="1" dirty="0">
              <a:solidFill>
                <a:srgbClr val="545454"/>
              </a:solidFill>
              <a:latin typeface="Tajawal"/>
              <a:cs typeface="Simplified Arabic" panose="02020603050405020304" pitchFamily="18" charset="-78"/>
            </a:endParaRPr>
          </a:p>
          <a:p>
            <a:pPr marL="0" indent="0" algn="ctr" rtl="1">
              <a:buNone/>
            </a:pPr>
            <a:r>
              <a:rPr lang="ar-IQ" sz="2400" b="1" dirty="0" err="1">
                <a:solidFill>
                  <a:srgbClr val="545454"/>
                </a:solidFill>
                <a:latin typeface="Tajawal"/>
                <a:cs typeface="Simplified Arabic" panose="02020603050405020304" pitchFamily="18" charset="-78"/>
              </a:rPr>
              <a:t>الحاحية</a:t>
            </a:r>
            <a:r>
              <a:rPr lang="ar-IQ" sz="2400" b="1" dirty="0">
                <a:solidFill>
                  <a:srgbClr val="545454"/>
                </a:solidFill>
                <a:latin typeface="Tajawal"/>
                <a:cs typeface="Simplified Arabic" panose="02020603050405020304" pitchFamily="18" charset="-78"/>
              </a:rPr>
              <a:t> الذكاء الاصطناعي في إدارة شؤون الحرمين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599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4FCBB-98B0-40B5-B447-0191D0283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712694"/>
            <a:ext cx="9603275" cy="4894729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IQ" sz="2600" b="1" u="sng" dirty="0">
                <a:cs typeface="+mj-cs"/>
              </a:rPr>
              <a:t> 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A5DF9BD-51F6-4EC2-BDC2-0FED353F1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8006392"/>
              </p:ext>
            </p:extLst>
          </p:nvPr>
        </p:nvGraphicFramePr>
        <p:xfrm>
          <a:off x="2032001" y="1452283"/>
          <a:ext cx="7690224" cy="398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680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Down 4">
            <a:extLst>
              <a:ext uri="{FF2B5EF4-FFF2-40B4-BE49-F238E27FC236}">
                <a16:creationId xmlns:a16="http://schemas.microsoft.com/office/drawing/2014/main" id="{7FA566C4-2A31-4103-A3E3-745B4BD8D4C3}"/>
              </a:ext>
            </a:extLst>
          </p:cNvPr>
          <p:cNvSpPr/>
          <p:nvPr/>
        </p:nvSpPr>
        <p:spPr>
          <a:xfrm>
            <a:off x="6589059" y="2457353"/>
            <a:ext cx="578223" cy="4128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55EB58C-1808-4860-A3DD-FB34CD87FF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333713"/>
              </p:ext>
            </p:extLst>
          </p:nvPr>
        </p:nvGraphicFramePr>
        <p:xfrm>
          <a:off x="685800" y="1371600"/>
          <a:ext cx="10396538" cy="4003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3304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A0E1771-2269-43FB-9E26-0E209C68C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9832347"/>
              </p:ext>
            </p:extLst>
          </p:nvPr>
        </p:nvGraphicFramePr>
        <p:xfrm>
          <a:off x="1398494" y="134471"/>
          <a:ext cx="8761506" cy="600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6867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1763</TotalTime>
  <Words>1024</Words>
  <Application>Microsoft Office PowerPoint</Application>
  <PresentationFormat>Widescreen</PresentationFormat>
  <Paragraphs>88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Akhbar MT</vt:lpstr>
      <vt:lpstr>Aldhabi</vt:lpstr>
      <vt:lpstr>Andalus</vt:lpstr>
      <vt:lpstr>Arabic Typesetting</vt:lpstr>
      <vt:lpstr>Arial</vt:lpstr>
      <vt:lpstr>Dubai Medium</vt:lpstr>
      <vt:lpstr>Impact</vt:lpstr>
      <vt:lpstr>Simplified Arabic</vt:lpstr>
      <vt:lpstr>Tajawal</vt:lpstr>
      <vt:lpstr>Main Event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Vete 4</dc:creator>
  <cp:lastModifiedBy>Vete 4</cp:lastModifiedBy>
  <cp:revision>253</cp:revision>
  <dcterms:created xsi:type="dcterms:W3CDTF">2024-11-20T10:31:55Z</dcterms:created>
  <dcterms:modified xsi:type="dcterms:W3CDTF">2025-06-27T19:02:10Z</dcterms:modified>
</cp:coreProperties>
</file>