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18" autoAdjust="0"/>
    <p:restoredTop sz="94660"/>
  </p:normalViewPr>
  <p:slideViewPr>
    <p:cSldViewPr snapToGrid="0">
      <p:cViewPr varScale="1">
        <p:scale>
          <a:sx n="70" d="100"/>
          <a:sy n="70" d="100"/>
        </p:scale>
        <p:origin x="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CF5AFA-0DBF-4EC3-8894-FA094D28526D}" type="doc">
      <dgm:prSet loTypeId="urn:microsoft.com/office/officeart/2005/8/layout/l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4A8A6E1-1652-4FE5-B673-B28D772FC465}">
      <dgm:prSet phldrT="[Text]" custT="1"/>
      <dgm:spPr/>
      <dgm:t>
        <a:bodyPr/>
        <a:lstStyle/>
        <a:p>
          <a:r>
            <a:rPr lang="ar-IQ" sz="2800" dirty="0"/>
            <a:t>صفات وراثية </a:t>
          </a:r>
          <a:endParaRPr lang="en-US" sz="2800" dirty="0"/>
        </a:p>
      </dgm:t>
    </dgm:pt>
    <dgm:pt modelId="{4885FD9A-3E99-495E-837A-A0B7EC389CE3}" type="parTrans" cxnId="{483A4F36-90DE-4A1B-B10D-6A072BEE9154}">
      <dgm:prSet/>
      <dgm:spPr/>
      <dgm:t>
        <a:bodyPr/>
        <a:lstStyle/>
        <a:p>
          <a:endParaRPr lang="en-US"/>
        </a:p>
      </dgm:t>
    </dgm:pt>
    <dgm:pt modelId="{A8C1C3D7-C510-41D1-84A7-694F7FB32395}" type="sibTrans" cxnId="{483A4F36-90DE-4A1B-B10D-6A072BEE9154}">
      <dgm:prSet/>
      <dgm:spPr/>
      <dgm:t>
        <a:bodyPr/>
        <a:lstStyle/>
        <a:p>
          <a:endParaRPr lang="en-US"/>
        </a:p>
      </dgm:t>
    </dgm:pt>
    <dgm:pt modelId="{18396F3C-9D8F-4F1C-9D39-5ED6BC85D56E}">
      <dgm:prSet phldrT="[Text]"/>
      <dgm:spPr/>
      <dgm:t>
        <a:bodyPr/>
        <a:lstStyle/>
        <a:p>
          <a:r>
            <a:rPr lang="ar-IQ" dirty="0"/>
            <a:t>امتلاك خبرة لمواجهة الضغط </a:t>
          </a:r>
          <a:endParaRPr lang="en-US" dirty="0"/>
        </a:p>
      </dgm:t>
    </dgm:pt>
    <dgm:pt modelId="{ECC1D3D8-057C-4F26-A6BB-5C7649E3B042}" type="parTrans" cxnId="{AA77FF28-F2A2-4B4D-81E0-56EC6BBC77EA}">
      <dgm:prSet/>
      <dgm:spPr/>
      <dgm:t>
        <a:bodyPr/>
        <a:lstStyle/>
        <a:p>
          <a:endParaRPr lang="en-US"/>
        </a:p>
      </dgm:t>
    </dgm:pt>
    <dgm:pt modelId="{56EBBF77-42D2-4A02-834B-B36E44F79088}" type="sibTrans" cxnId="{AA77FF28-F2A2-4B4D-81E0-56EC6BBC77EA}">
      <dgm:prSet/>
      <dgm:spPr/>
      <dgm:t>
        <a:bodyPr/>
        <a:lstStyle/>
        <a:p>
          <a:endParaRPr lang="en-US"/>
        </a:p>
      </dgm:t>
    </dgm:pt>
    <dgm:pt modelId="{E2A44162-45B5-4E79-AA24-24D4DA397D5A}">
      <dgm:prSet phldrT="[Text]"/>
      <dgm:spPr/>
      <dgm:t>
        <a:bodyPr/>
        <a:lstStyle/>
        <a:p>
          <a:r>
            <a:rPr lang="ar-IQ" dirty="0"/>
            <a:t>تقدير الذات</a:t>
          </a:r>
          <a:endParaRPr lang="en-US" dirty="0"/>
        </a:p>
      </dgm:t>
    </dgm:pt>
    <dgm:pt modelId="{A3EA32FB-F752-4883-9417-16620C1FCC0F}" type="parTrans" cxnId="{89957148-9FC4-49ED-8D59-221F16818A8B}">
      <dgm:prSet/>
      <dgm:spPr/>
      <dgm:t>
        <a:bodyPr/>
        <a:lstStyle/>
        <a:p>
          <a:endParaRPr lang="en-US"/>
        </a:p>
      </dgm:t>
    </dgm:pt>
    <dgm:pt modelId="{E354C18B-8474-4300-9AA4-093CB878CCC2}" type="sibTrans" cxnId="{89957148-9FC4-49ED-8D59-221F16818A8B}">
      <dgm:prSet/>
      <dgm:spPr/>
      <dgm:t>
        <a:bodyPr/>
        <a:lstStyle/>
        <a:p>
          <a:endParaRPr lang="en-US"/>
        </a:p>
      </dgm:t>
    </dgm:pt>
    <dgm:pt modelId="{B41EFE3C-7178-4844-9C49-65FE7812446D}">
      <dgm:prSet phldrT="[Text]" custT="1"/>
      <dgm:spPr/>
      <dgm:t>
        <a:bodyPr/>
        <a:lstStyle/>
        <a:p>
          <a:r>
            <a:rPr lang="ar-IQ" sz="2800" dirty="0"/>
            <a:t>صفات مكتسبة </a:t>
          </a:r>
          <a:endParaRPr lang="en-US" sz="2800" dirty="0"/>
        </a:p>
      </dgm:t>
    </dgm:pt>
    <dgm:pt modelId="{AB7BF240-FA2E-46CC-96DF-CF357C3D44DA}" type="parTrans" cxnId="{A807B917-BF59-41AF-8F24-68CC9D64B0EB}">
      <dgm:prSet/>
      <dgm:spPr/>
      <dgm:t>
        <a:bodyPr/>
        <a:lstStyle/>
        <a:p>
          <a:endParaRPr lang="en-US"/>
        </a:p>
      </dgm:t>
    </dgm:pt>
    <dgm:pt modelId="{79A57926-DDD9-4816-A025-3CC121E7E537}" type="sibTrans" cxnId="{A807B917-BF59-41AF-8F24-68CC9D64B0EB}">
      <dgm:prSet/>
      <dgm:spPr/>
      <dgm:t>
        <a:bodyPr/>
        <a:lstStyle/>
        <a:p>
          <a:endParaRPr lang="en-US"/>
        </a:p>
      </dgm:t>
    </dgm:pt>
    <dgm:pt modelId="{9B382A2C-FFFD-4A90-ACD1-A441E00027F2}">
      <dgm:prSet phldrT="[Text]"/>
      <dgm:spPr/>
      <dgm:t>
        <a:bodyPr/>
        <a:lstStyle/>
        <a:p>
          <a:r>
            <a:rPr lang="ar-IQ" dirty="0"/>
            <a:t>الوضع الجسماني </a:t>
          </a:r>
          <a:endParaRPr lang="en-US" dirty="0"/>
        </a:p>
      </dgm:t>
    </dgm:pt>
    <dgm:pt modelId="{93C67026-7389-430F-AE75-FD09AE81B7D0}" type="parTrans" cxnId="{A8ED773B-4F45-4126-BADE-CC6CC1E4A3CE}">
      <dgm:prSet/>
      <dgm:spPr/>
      <dgm:t>
        <a:bodyPr/>
        <a:lstStyle/>
        <a:p>
          <a:endParaRPr lang="en-US"/>
        </a:p>
      </dgm:t>
    </dgm:pt>
    <dgm:pt modelId="{073BD385-1258-474A-A479-F81BC0BB49AC}" type="sibTrans" cxnId="{A8ED773B-4F45-4126-BADE-CC6CC1E4A3CE}">
      <dgm:prSet/>
      <dgm:spPr/>
      <dgm:t>
        <a:bodyPr/>
        <a:lstStyle/>
        <a:p>
          <a:endParaRPr lang="en-US"/>
        </a:p>
      </dgm:t>
    </dgm:pt>
    <dgm:pt modelId="{9F0DB3FC-A962-4C82-B559-6E4D34D164D9}">
      <dgm:prSet phldrT="[Text]"/>
      <dgm:spPr/>
      <dgm:t>
        <a:bodyPr/>
        <a:lstStyle/>
        <a:p>
          <a:r>
            <a:rPr lang="ar-IQ" dirty="0"/>
            <a:t>العلاقات الاجتماعية السائدة </a:t>
          </a:r>
          <a:endParaRPr lang="en-US" dirty="0"/>
        </a:p>
      </dgm:t>
    </dgm:pt>
    <dgm:pt modelId="{46003D07-3F99-4C04-9DC2-FB090255A66E}" type="parTrans" cxnId="{4E8A7D48-1B6D-4AF7-8547-27695F2388C5}">
      <dgm:prSet/>
      <dgm:spPr/>
      <dgm:t>
        <a:bodyPr/>
        <a:lstStyle/>
        <a:p>
          <a:endParaRPr lang="en-US"/>
        </a:p>
      </dgm:t>
    </dgm:pt>
    <dgm:pt modelId="{AD782301-F3E4-4514-A33A-8D1E55194AD2}" type="sibTrans" cxnId="{4E8A7D48-1B6D-4AF7-8547-27695F2388C5}">
      <dgm:prSet/>
      <dgm:spPr/>
      <dgm:t>
        <a:bodyPr/>
        <a:lstStyle/>
        <a:p>
          <a:endParaRPr lang="en-US"/>
        </a:p>
      </dgm:t>
    </dgm:pt>
    <dgm:pt modelId="{E9BFF93B-F06F-4D5A-BBAB-82505817C077}" type="pres">
      <dgm:prSet presAssocID="{C9CF5AFA-0DBF-4EC3-8894-FA094D28526D}" presName="Name0" presStyleCnt="0">
        <dgm:presLayoutVars>
          <dgm:dir/>
          <dgm:animLvl val="lvl"/>
          <dgm:resizeHandles val="exact"/>
        </dgm:presLayoutVars>
      </dgm:prSet>
      <dgm:spPr/>
    </dgm:pt>
    <dgm:pt modelId="{AEADE874-C17D-4591-AC4C-BD25123A27B1}" type="pres">
      <dgm:prSet presAssocID="{E4A8A6E1-1652-4FE5-B673-B28D772FC465}" presName="vertFlow" presStyleCnt="0"/>
      <dgm:spPr/>
    </dgm:pt>
    <dgm:pt modelId="{0B60A653-5614-4DBE-B8A0-17CB37ECABEE}" type="pres">
      <dgm:prSet presAssocID="{E4A8A6E1-1652-4FE5-B673-B28D772FC465}" presName="header" presStyleLbl="node1" presStyleIdx="0" presStyleCnt="2"/>
      <dgm:spPr/>
    </dgm:pt>
    <dgm:pt modelId="{30A5D819-9DA9-476C-BD46-BD2F738F5F85}" type="pres">
      <dgm:prSet presAssocID="{ECC1D3D8-057C-4F26-A6BB-5C7649E3B042}" presName="parTrans" presStyleLbl="sibTrans2D1" presStyleIdx="0" presStyleCnt="4"/>
      <dgm:spPr/>
    </dgm:pt>
    <dgm:pt modelId="{F72FB17F-95AD-4703-905F-402CD110C2C9}" type="pres">
      <dgm:prSet presAssocID="{18396F3C-9D8F-4F1C-9D39-5ED6BC85D56E}" presName="child" presStyleLbl="alignAccFollowNode1" presStyleIdx="0" presStyleCnt="4">
        <dgm:presLayoutVars>
          <dgm:chMax val="0"/>
          <dgm:bulletEnabled val="1"/>
        </dgm:presLayoutVars>
      </dgm:prSet>
      <dgm:spPr/>
    </dgm:pt>
    <dgm:pt modelId="{97937A40-1C15-40D2-9425-60A9ABD134D0}" type="pres">
      <dgm:prSet presAssocID="{56EBBF77-42D2-4A02-834B-B36E44F79088}" presName="sibTrans" presStyleLbl="sibTrans2D1" presStyleIdx="1" presStyleCnt="4"/>
      <dgm:spPr/>
    </dgm:pt>
    <dgm:pt modelId="{5437D845-A64B-435D-9D50-0F28BAA83C71}" type="pres">
      <dgm:prSet presAssocID="{E2A44162-45B5-4E79-AA24-24D4DA397D5A}" presName="child" presStyleLbl="alignAccFollowNode1" presStyleIdx="1" presStyleCnt="4">
        <dgm:presLayoutVars>
          <dgm:chMax val="0"/>
          <dgm:bulletEnabled val="1"/>
        </dgm:presLayoutVars>
      </dgm:prSet>
      <dgm:spPr/>
    </dgm:pt>
    <dgm:pt modelId="{162166BD-5B7F-4385-8E8E-C151868BB23B}" type="pres">
      <dgm:prSet presAssocID="{E4A8A6E1-1652-4FE5-B673-B28D772FC465}" presName="hSp" presStyleCnt="0"/>
      <dgm:spPr/>
    </dgm:pt>
    <dgm:pt modelId="{84EC8F33-AB16-432E-B75B-75C8A82D14EB}" type="pres">
      <dgm:prSet presAssocID="{B41EFE3C-7178-4844-9C49-65FE7812446D}" presName="vertFlow" presStyleCnt="0"/>
      <dgm:spPr/>
    </dgm:pt>
    <dgm:pt modelId="{A83AF329-742B-4730-893C-B43DD20FA5FB}" type="pres">
      <dgm:prSet presAssocID="{B41EFE3C-7178-4844-9C49-65FE7812446D}" presName="header" presStyleLbl="node1" presStyleIdx="1" presStyleCnt="2"/>
      <dgm:spPr/>
    </dgm:pt>
    <dgm:pt modelId="{521F4055-114E-40FE-8229-C1067ED93D32}" type="pres">
      <dgm:prSet presAssocID="{93C67026-7389-430F-AE75-FD09AE81B7D0}" presName="parTrans" presStyleLbl="sibTrans2D1" presStyleIdx="2" presStyleCnt="4"/>
      <dgm:spPr/>
    </dgm:pt>
    <dgm:pt modelId="{2BFAC4FC-2C14-4F77-BF46-5BC98F811B92}" type="pres">
      <dgm:prSet presAssocID="{9B382A2C-FFFD-4A90-ACD1-A441E00027F2}" presName="child" presStyleLbl="alignAccFollowNode1" presStyleIdx="2" presStyleCnt="4">
        <dgm:presLayoutVars>
          <dgm:chMax val="0"/>
          <dgm:bulletEnabled val="1"/>
        </dgm:presLayoutVars>
      </dgm:prSet>
      <dgm:spPr/>
    </dgm:pt>
    <dgm:pt modelId="{5425B620-DB0E-4E93-A330-A9E3E0EB071A}" type="pres">
      <dgm:prSet presAssocID="{073BD385-1258-474A-A479-F81BC0BB49AC}" presName="sibTrans" presStyleLbl="sibTrans2D1" presStyleIdx="3" presStyleCnt="4"/>
      <dgm:spPr/>
    </dgm:pt>
    <dgm:pt modelId="{05ADA463-94BA-48A5-B7D0-A1D43F8E290B}" type="pres">
      <dgm:prSet presAssocID="{9F0DB3FC-A962-4C82-B559-6E4D34D164D9}" presName="child" presStyleLbl="alignAccFollowNode1" presStyleIdx="3" presStyleCnt="4">
        <dgm:presLayoutVars>
          <dgm:chMax val="0"/>
          <dgm:bulletEnabled val="1"/>
        </dgm:presLayoutVars>
      </dgm:prSet>
      <dgm:spPr/>
    </dgm:pt>
  </dgm:ptLst>
  <dgm:cxnLst>
    <dgm:cxn modelId="{622A0A16-F696-4F9C-800A-B50F19B49C22}" type="presOf" srcId="{C9CF5AFA-0DBF-4EC3-8894-FA094D28526D}" destId="{E9BFF93B-F06F-4D5A-BBAB-82505817C077}" srcOrd="0" destOrd="0" presId="urn:microsoft.com/office/officeart/2005/8/layout/lProcess1"/>
    <dgm:cxn modelId="{A807B917-BF59-41AF-8F24-68CC9D64B0EB}" srcId="{C9CF5AFA-0DBF-4EC3-8894-FA094D28526D}" destId="{B41EFE3C-7178-4844-9C49-65FE7812446D}" srcOrd="1" destOrd="0" parTransId="{AB7BF240-FA2E-46CC-96DF-CF357C3D44DA}" sibTransId="{79A57926-DDD9-4816-A025-3CC121E7E537}"/>
    <dgm:cxn modelId="{AA77FF28-F2A2-4B4D-81E0-56EC6BBC77EA}" srcId="{E4A8A6E1-1652-4FE5-B673-B28D772FC465}" destId="{18396F3C-9D8F-4F1C-9D39-5ED6BC85D56E}" srcOrd="0" destOrd="0" parTransId="{ECC1D3D8-057C-4F26-A6BB-5C7649E3B042}" sibTransId="{56EBBF77-42D2-4A02-834B-B36E44F79088}"/>
    <dgm:cxn modelId="{483A4F36-90DE-4A1B-B10D-6A072BEE9154}" srcId="{C9CF5AFA-0DBF-4EC3-8894-FA094D28526D}" destId="{E4A8A6E1-1652-4FE5-B673-B28D772FC465}" srcOrd="0" destOrd="0" parTransId="{4885FD9A-3E99-495E-837A-A0B7EC389CE3}" sibTransId="{A8C1C3D7-C510-41D1-84A7-694F7FB32395}"/>
    <dgm:cxn modelId="{A8ED773B-4F45-4126-BADE-CC6CC1E4A3CE}" srcId="{B41EFE3C-7178-4844-9C49-65FE7812446D}" destId="{9B382A2C-FFFD-4A90-ACD1-A441E00027F2}" srcOrd="0" destOrd="0" parTransId="{93C67026-7389-430F-AE75-FD09AE81B7D0}" sibTransId="{073BD385-1258-474A-A479-F81BC0BB49AC}"/>
    <dgm:cxn modelId="{89957148-9FC4-49ED-8D59-221F16818A8B}" srcId="{E4A8A6E1-1652-4FE5-B673-B28D772FC465}" destId="{E2A44162-45B5-4E79-AA24-24D4DA397D5A}" srcOrd="1" destOrd="0" parTransId="{A3EA32FB-F752-4883-9417-16620C1FCC0F}" sibTransId="{E354C18B-8474-4300-9AA4-093CB878CCC2}"/>
    <dgm:cxn modelId="{4E8A7D48-1B6D-4AF7-8547-27695F2388C5}" srcId="{B41EFE3C-7178-4844-9C49-65FE7812446D}" destId="{9F0DB3FC-A962-4C82-B559-6E4D34D164D9}" srcOrd="1" destOrd="0" parTransId="{46003D07-3F99-4C04-9DC2-FB090255A66E}" sibTransId="{AD782301-F3E4-4514-A33A-8D1E55194AD2}"/>
    <dgm:cxn modelId="{493D1E7D-D546-421B-90CE-B36B8178791F}" type="presOf" srcId="{56EBBF77-42D2-4A02-834B-B36E44F79088}" destId="{97937A40-1C15-40D2-9425-60A9ABD134D0}" srcOrd="0" destOrd="0" presId="urn:microsoft.com/office/officeart/2005/8/layout/lProcess1"/>
    <dgm:cxn modelId="{93303F7D-7839-4B30-A9BE-822882568C13}" type="presOf" srcId="{B41EFE3C-7178-4844-9C49-65FE7812446D}" destId="{A83AF329-742B-4730-893C-B43DD20FA5FB}" srcOrd="0" destOrd="0" presId="urn:microsoft.com/office/officeart/2005/8/layout/lProcess1"/>
    <dgm:cxn modelId="{D0307591-FFD0-41F5-85C6-3CDC48849F7F}" type="presOf" srcId="{ECC1D3D8-057C-4F26-A6BB-5C7649E3B042}" destId="{30A5D819-9DA9-476C-BD46-BD2F738F5F85}" srcOrd="0" destOrd="0" presId="urn:microsoft.com/office/officeart/2005/8/layout/lProcess1"/>
    <dgm:cxn modelId="{C1DBF691-528B-410B-9721-B59DC6A460B2}" type="presOf" srcId="{93C67026-7389-430F-AE75-FD09AE81B7D0}" destId="{521F4055-114E-40FE-8229-C1067ED93D32}" srcOrd="0" destOrd="0" presId="urn:microsoft.com/office/officeart/2005/8/layout/lProcess1"/>
    <dgm:cxn modelId="{942D039C-92C3-4611-87DC-2DD9C2B49982}" type="presOf" srcId="{073BD385-1258-474A-A479-F81BC0BB49AC}" destId="{5425B620-DB0E-4E93-A330-A9E3E0EB071A}" srcOrd="0" destOrd="0" presId="urn:microsoft.com/office/officeart/2005/8/layout/lProcess1"/>
    <dgm:cxn modelId="{8D65D5B9-03AD-4496-B9D4-9B5514388936}" type="presOf" srcId="{E4A8A6E1-1652-4FE5-B673-B28D772FC465}" destId="{0B60A653-5614-4DBE-B8A0-17CB37ECABEE}" srcOrd="0" destOrd="0" presId="urn:microsoft.com/office/officeart/2005/8/layout/lProcess1"/>
    <dgm:cxn modelId="{A9BD79BC-4CB0-425F-AFD6-86DA3D57A25C}" type="presOf" srcId="{18396F3C-9D8F-4F1C-9D39-5ED6BC85D56E}" destId="{F72FB17F-95AD-4703-905F-402CD110C2C9}" srcOrd="0" destOrd="0" presId="urn:microsoft.com/office/officeart/2005/8/layout/lProcess1"/>
    <dgm:cxn modelId="{264A0FDB-33D3-477F-936B-ECB921A1C0C1}" type="presOf" srcId="{E2A44162-45B5-4E79-AA24-24D4DA397D5A}" destId="{5437D845-A64B-435D-9D50-0F28BAA83C71}" srcOrd="0" destOrd="0" presId="urn:microsoft.com/office/officeart/2005/8/layout/lProcess1"/>
    <dgm:cxn modelId="{4066B8EF-CE03-4A5A-B850-2B96C8788F11}" type="presOf" srcId="{9F0DB3FC-A962-4C82-B559-6E4D34D164D9}" destId="{05ADA463-94BA-48A5-B7D0-A1D43F8E290B}" srcOrd="0" destOrd="0" presId="urn:microsoft.com/office/officeart/2005/8/layout/lProcess1"/>
    <dgm:cxn modelId="{52AF35F3-2818-48D0-A2D4-726C4C0E4EED}" type="presOf" srcId="{9B382A2C-FFFD-4A90-ACD1-A441E00027F2}" destId="{2BFAC4FC-2C14-4F77-BF46-5BC98F811B92}" srcOrd="0" destOrd="0" presId="urn:microsoft.com/office/officeart/2005/8/layout/lProcess1"/>
    <dgm:cxn modelId="{A1B6408F-29E8-41AB-8BF7-A208BD838223}" type="presParOf" srcId="{E9BFF93B-F06F-4D5A-BBAB-82505817C077}" destId="{AEADE874-C17D-4591-AC4C-BD25123A27B1}" srcOrd="0" destOrd="0" presId="urn:microsoft.com/office/officeart/2005/8/layout/lProcess1"/>
    <dgm:cxn modelId="{3E70F2A9-A73D-421C-B5F3-8ACE43B76CEC}" type="presParOf" srcId="{AEADE874-C17D-4591-AC4C-BD25123A27B1}" destId="{0B60A653-5614-4DBE-B8A0-17CB37ECABEE}" srcOrd="0" destOrd="0" presId="urn:microsoft.com/office/officeart/2005/8/layout/lProcess1"/>
    <dgm:cxn modelId="{D9E6251C-CCD7-4FBB-8F01-049C97E188B0}" type="presParOf" srcId="{AEADE874-C17D-4591-AC4C-BD25123A27B1}" destId="{30A5D819-9DA9-476C-BD46-BD2F738F5F85}" srcOrd="1" destOrd="0" presId="urn:microsoft.com/office/officeart/2005/8/layout/lProcess1"/>
    <dgm:cxn modelId="{E9DEACC3-CAAE-4AA6-BB9F-0EE5C37C5C9D}" type="presParOf" srcId="{AEADE874-C17D-4591-AC4C-BD25123A27B1}" destId="{F72FB17F-95AD-4703-905F-402CD110C2C9}" srcOrd="2" destOrd="0" presId="urn:microsoft.com/office/officeart/2005/8/layout/lProcess1"/>
    <dgm:cxn modelId="{CBE07DA4-64DB-457C-AC86-3A3DF35573B8}" type="presParOf" srcId="{AEADE874-C17D-4591-AC4C-BD25123A27B1}" destId="{97937A40-1C15-40D2-9425-60A9ABD134D0}" srcOrd="3" destOrd="0" presId="urn:microsoft.com/office/officeart/2005/8/layout/lProcess1"/>
    <dgm:cxn modelId="{3C5CA988-3A0E-435C-966F-1181BCDD5F27}" type="presParOf" srcId="{AEADE874-C17D-4591-AC4C-BD25123A27B1}" destId="{5437D845-A64B-435D-9D50-0F28BAA83C71}" srcOrd="4" destOrd="0" presId="urn:microsoft.com/office/officeart/2005/8/layout/lProcess1"/>
    <dgm:cxn modelId="{2A8F0FCE-1D92-46B3-808A-1D48CEB1DF6F}" type="presParOf" srcId="{E9BFF93B-F06F-4D5A-BBAB-82505817C077}" destId="{162166BD-5B7F-4385-8E8E-C151868BB23B}" srcOrd="1" destOrd="0" presId="urn:microsoft.com/office/officeart/2005/8/layout/lProcess1"/>
    <dgm:cxn modelId="{0FD66B54-9124-4DD9-8AED-F80B91436CDF}" type="presParOf" srcId="{E9BFF93B-F06F-4D5A-BBAB-82505817C077}" destId="{84EC8F33-AB16-432E-B75B-75C8A82D14EB}" srcOrd="2" destOrd="0" presId="urn:microsoft.com/office/officeart/2005/8/layout/lProcess1"/>
    <dgm:cxn modelId="{F7826848-3022-4105-9896-C33771C3424B}" type="presParOf" srcId="{84EC8F33-AB16-432E-B75B-75C8A82D14EB}" destId="{A83AF329-742B-4730-893C-B43DD20FA5FB}" srcOrd="0" destOrd="0" presId="urn:microsoft.com/office/officeart/2005/8/layout/lProcess1"/>
    <dgm:cxn modelId="{84FF8D6C-92A7-4C03-8253-A90306743315}" type="presParOf" srcId="{84EC8F33-AB16-432E-B75B-75C8A82D14EB}" destId="{521F4055-114E-40FE-8229-C1067ED93D32}" srcOrd="1" destOrd="0" presId="urn:microsoft.com/office/officeart/2005/8/layout/lProcess1"/>
    <dgm:cxn modelId="{53CD884C-6377-41FF-B56B-C879B8D1B104}" type="presParOf" srcId="{84EC8F33-AB16-432E-B75B-75C8A82D14EB}" destId="{2BFAC4FC-2C14-4F77-BF46-5BC98F811B92}" srcOrd="2" destOrd="0" presId="urn:microsoft.com/office/officeart/2005/8/layout/lProcess1"/>
    <dgm:cxn modelId="{6A7FAC29-F27A-48F6-8141-B89DDEE67455}" type="presParOf" srcId="{84EC8F33-AB16-432E-B75B-75C8A82D14EB}" destId="{5425B620-DB0E-4E93-A330-A9E3E0EB071A}" srcOrd="3" destOrd="0" presId="urn:microsoft.com/office/officeart/2005/8/layout/lProcess1"/>
    <dgm:cxn modelId="{1C7E4404-ECC5-4447-82AD-4E6E0BB3BE7D}" type="presParOf" srcId="{84EC8F33-AB16-432E-B75B-75C8A82D14EB}" destId="{05ADA463-94BA-48A5-B7D0-A1D43F8E290B}" srcOrd="4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E52C26-E272-453A-A57A-D8154E1878CE}" type="doc">
      <dgm:prSet loTypeId="urn:microsoft.com/office/officeart/2005/8/layout/cycle3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68D2ED2-E538-40BA-A192-27431647835C}">
      <dgm:prSet phldrT="[Text]"/>
      <dgm:spPr/>
      <dgm:t>
        <a:bodyPr/>
        <a:lstStyle/>
        <a:p>
          <a:r>
            <a:rPr lang="ar-IQ" b="1" dirty="0"/>
            <a:t>المكافأة</a:t>
          </a:r>
          <a:r>
            <a:rPr lang="ar-IQ" dirty="0"/>
            <a:t> </a:t>
          </a:r>
          <a:endParaRPr lang="en-US" dirty="0"/>
        </a:p>
      </dgm:t>
    </dgm:pt>
    <dgm:pt modelId="{9302FF25-D07D-4FE7-BDEE-8BF57674B198}" type="parTrans" cxnId="{9CA6B808-27A7-4CF2-A453-4EDBB1C4BE1C}">
      <dgm:prSet/>
      <dgm:spPr/>
      <dgm:t>
        <a:bodyPr/>
        <a:lstStyle/>
        <a:p>
          <a:endParaRPr lang="en-US"/>
        </a:p>
      </dgm:t>
    </dgm:pt>
    <dgm:pt modelId="{20255ECC-9C4B-4440-8262-ED9396D90D89}" type="sibTrans" cxnId="{9CA6B808-27A7-4CF2-A453-4EDBB1C4BE1C}">
      <dgm:prSet/>
      <dgm:spPr/>
      <dgm:t>
        <a:bodyPr/>
        <a:lstStyle/>
        <a:p>
          <a:endParaRPr lang="en-US"/>
        </a:p>
      </dgm:t>
    </dgm:pt>
    <dgm:pt modelId="{1019A92C-07A5-456C-BD6A-2251D4C521FB}">
      <dgm:prSet phldrT="[Text]"/>
      <dgm:spPr/>
      <dgm:t>
        <a:bodyPr/>
        <a:lstStyle/>
        <a:p>
          <a:r>
            <a:rPr lang="ar-IQ" b="1" dirty="0"/>
            <a:t>الاكراه</a:t>
          </a:r>
          <a:endParaRPr lang="en-US" b="1" dirty="0"/>
        </a:p>
      </dgm:t>
    </dgm:pt>
    <dgm:pt modelId="{F612B204-B29F-4179-B38A-DA013D220910}" type="parTrans" cxnId="{E09BB975-38E4-4FBD-8A40-2CD925312E9A}">
      <dgm:prSet/>
      <dgm:spPr/>
      <dgm:t>
        <a:bodyPr/>
        <a:lstStyle/>
        <a:p>
          <a:endParaRPr lang="en-US"/>
        </a:p>
      </dgm:t>
    </dgm:pt>
    <dgm:pt modelId="{595C28EF-2A82-4695-8A4F-32B1CF9169C6}" type="sibTrans" cxnId="{E09BB975-38E4-4FBD-8A40-2CD925312E9A}">
      <dgm:prSet/>
      <dgm:spPr/>
      <dgm:t>
        <a:bodyPr/>
        <a:lstStyle/>
        <a:p>
          <a:endParaRPr lang="en-US"/>
        </a:p>
      </dgm:t>
    </dgm:pt>
    <dgm:pt modelId="{E9DF4220-2E49-4817-B52D-7F1BBAF9BFF1}">
      <dgm:prSet phldrT="[Text]"/>
      <dgm:spPr/>
      <dgm:t>
        <a:bodyPr/>
        <a:lstStyle/>
        <a:p>
          <a:r>
            <a:rPr lang="ar-IQ" b="1" dirty="0"/>
            <a:t>التأثير القائم على أساس الرشد والشرعية</a:t>
          </a:r>
          <a:endParaRPr lang="en-US" b="1" dirty="0"/>
        </a:p>
      </dgm:t>
    </dgm:pt>
    <dgm:pt modelId="{6EF35126-2B25-46BC-82DC-C8581A7A9FB0}" type="parTrans" cxnId="{3208C460-90E6-4D37-B880-EBA618DFAE0E}">
      <dgm:prSet/>
      <dgm:spPr/>
      <dgm:t>
        <a:bodyPr/>
        <a:lstStyle/>
        <a:p>
          <a:endParaRPr lang="en-US"/>
        </a:p>
      </dgm:t>
    </dgm:pt>
    <dgm:pt modelId="{D20FC55D-83AF-4F3F-A3DF-7B6667B1BD33}" type="sibTrans" cxnId="{3208C460-90E6-4D37-B880-EBA618DFAE0E}">
      <dgm:prSet/>
      <dgm:spPr/>
      <dgm:t>
        <a:bodyPr/>
        <a:lstStyle/>
        <a:p>
          <a:endParaRPr lang="en-US"/>
        </a:p>
      </dgm:t>
    </dgm:pt>
    <dgm:pt modelId="{6022E830-7235-4F48-8B6E-FD566E3C4805}">
      <dgm:prSet phldrT="[Text]"/>
      <dgm:spPr/>
      <dgm:t>
        <a:bodyPr/>
        <a:lstStyle/>
        <a:p>
          <a:r>
            <a:rPr lang="ar-IQ" b="1" dirty="0"/>
            <a:t>مرونة القائد </a:t>
          </a:r>
          <a:endParaRPr lang="en-US" b="1" dirty="0"/>
        </a:p>
      </dgm:t>
    </dgm:pt>
    <dgm:pt modelId="{9690CA55-00D0-4317-A0BF-A2459C529B0A}" type="parTrans" cxnId="{013BB022-0662-496B-9678-E803E695758C}">
      <dgm:prSet/>
      <dgm:spPr/>
      <dgm:t>
        <a:bodyPr/>
        <a:lstStyle/>
        <a:p>
          <a:endParaRPr lang="en-US"/>
        </a:p>
      </dgm:t>
    </dgm:pt>
    <dgm:pt modelId="{CB509740-9B0D-4639-A693-563133A26BB6}" type="sibTrans" cxnId="{013BB022-0662-496B-9678-E803E695758C}">
      <dgm:prSet/>
      <dgm:spPr/>
      <dgm:t>
        <a:bodyPr/>
        <a:lstStyle/>
        <a:p>
          <a:endParaRPr lang="en-US"/>
        </a:p>
      </dgm:t>
    </dgm:pt>
    <dgm:pt modelId="{22E87A43-AE04-4319-B4C5-BBD5170E6FED}">
      <dgm:prSet phldrT="[Text]"/>
      <dgm:spPr/>
      <dgm:t>
        <a:bodyPr/>
        <a:lstStyle/>
        <a:p>
          <a:r>
            <a:rPr lang="ar-IQ" b="1" dirty="0"/>
            <a:t>تفهم</a:t>
          </a:r>
          <a:r>
            <a:rPr lang="ar-IQ" dirty="0"/>
            <a:t> </a:t>
          </a:r>
          <a:r>
            <a:rPr lang="ar-IQ" b="1" dirty="0"/>
            <a:t>المدير</a:t>
          </a:r>
          <a:r>
            <a:rPr lang="ar-IQ" dirty="0"/>
            <a:t> </a:t>
          </a:r>
          <a:r>
            <a:rPr lang="ar-IQ" b="1" dirty="0"/>
            <a:t>لمرؤوسيه</a:t>
          </a:r>
          <a:r>
            <a:rPr lang="ar-IQ" dirty="0"/>
            <a:t> </a:t>
          </a:r>
          <a:endParaRPr lang="en-US" dirty="0"/>
        </a:p>
      </dgm:t>
    </dgm:pt>
    <dgm:pt modelId="{383B74A9-4612-4771-892D-3B8D85963614}" type="parTrans" cxnId="{5BF21409-B693-48A8-926B-ECA450B61AD8}">
      <dgm:prSet/>
      <dgm:spPr/>
      <dgm:t>
        <a:bodyPr/>
        <a:lstStyle/>
        <a:p>
          <a:endParaRPr lang="en-US"/>
        </a:p>
      </dgm:t>
    </dgm:pt>
    <dgm:pt modelId="{CDAFB848-1FB7-4544-9E8B-6BAA9AE2CE0F}" type="sibTrans" cxnId="{5BF21409-B693-48A8-926B-ECA450B61AD8}">
      <dgm:prSet/>
      <dgm:spPr/>
      <dgm:t>
        <a:bodyPr/>
        <a:lstStyle/>
        <a:p>
          <a:endParaRPr lang="en-US"/>
        </a:p>
      </dgm:t>
    </dgm:pt>
    <dgm:pt modelId="{12F1166B-0045-489B-827B-D3F93DB2CCEF}" type="pres">
      <dgm:prSet presAssocID="{B6E52C26-E272-453A-A57A-D8154E1878CE}" presName="Name0" presStyleCnt="0">
        <dgm:presLayoutVars>
          <dgm:dir/>
          <dgm:resizeHandles val="exact"/>
        </dgm:presLayoutVars>
      </dgm:prSet>
      <dgm:spPr/>
    </dgm:pt>
    <dgm:pt modelId="{C9168472-18FC-4A2A-9EAC-B19AEA15E0E0}" type="pres">
      <dgm:prSet presAssocID="{B6E52C26-E272-453A-A57A-D8154E1878CE}" presName="cycle" presStyleCnt="0"/>
      <dgm:spPr/>
    </dgm:pt>
    <dgm:pt modelId="{11FBF0E4-48BF-4CD6-86DD-6931C427AA9E}" type="pres">
      <dgm:prSet presAssocID="{968D2ED2-E538-40BA-A192-27431647835C}" presName="nodeFirstNode" presStyleLbl="node1" presStyleIdx="0" presStyleCnt="5" custRadScaleRad="102105" custRadScaleInc="0">
        <dgm:presLayoutVars>
          <dgm:bulletEnabled val="1"/>
        </dgm:presLayoutVars>
      </dgm:prSet>
      <dgm:spPr/>
    </dgm:pt>
    <dgm:pt modelId="{964AFBD3-2580-4933-8621-6AFB0972D892}" type="pres">
      <dgm:prSet presAssocID="{20255ECC-9C4B-4440-8262-ED9396D90D89}" presName="sibTransFirstNode" presStyleLbl="bgShp" presStyleIdx="0" presStyleCnt="1"/>
      <dgm:spPr/>
    </dgm:pt>
    <dgm:pt modelId="{D2C4E212-787C-4263-9C38-8C0FC546672C}" type="pres">
      <dgm:prSet presAssocID="{1019A92C-07A5-456C-BD6A-2251D4C521FB}" presName="nodeFollowingNodes" presStyleLbl="node1" presStyleIdx="1" presStyleCnt="5">
        <dgm:presLayoutVars>
          <dgm:bulletEnabled val="1"/>
        </dgm:presLayoutVars>
      </dgm:prSet>
      <dgm:spPr/>
    </dgm:pt>
    <dgm:pt modelId="{364BF516-71EF-4AF3-967E-DF3D0652DF39}" type="pres">
      <dgm:prSet presAssocID="{E9DF4220-2E49-4817-B52D-7F1BBAF9BFF1}" presName="nodeFollowingNodes" presStyleLbl="node1" presStyleIdx="2" presStyleCnt="5">
        <dgm:presLayoutVars>
          <dgm:bulletEnabled val="1"/>
        </dgm:presLayoutVars>
      </dgm:prSet>
      <dgm:spPr/>
    </dgm:pt>
    <dgm:pt modelId="{5A744779-0EFA-48E6-A8D3-52265139E0C4}" type="pres">
      <dgm:prSet presAssocID="{6022E830-7235-4F48-8B6E-FD566E3C4805}" presName="nodeFollowingNodes" presStyleLbl="node1" presStyleIdx="3" presStyleCnt="5">
        <dgm:presLayoutVars>
          <dgm:bulletEnabled val="1"/>
        </dgm:presLayoutVars>
      </dgm:prSet>
      <dgm:spPr/>
    </dgm:pt>
    <dgm:pt modelId="{1712CAB8-1D56-421F-B515-F80CAC3A064A}" type="pres">
      <dgm:prSet presAssocID="{22E87A43-AE04-4319-B4C5-BBD5170E6FED}" presName="nodeFollowingNodes" presStyleLbl="node1" presStyleIdx="4" presStyleCnt="5">
        <dgm:presLayoutVars>
          <dgm:bulletEnabled val="1"/>
        </dgm:presLayoutVars>
      </dgm:prSet>
      <dgm:spPr/>
    </dgm:pt>
  </dgm:ptLst>
  <dgm:cxnLst>
    <dgm:cxn modelId="{9CA6B808-27A7-4CF2-A453-4EDBB1C4BE1C}" srcId="{B6E52C26-E272-453A-A57A-D8154E1878CE}" destId="{968D2ED2-E538-40BA-A192-27431647835C}" srcOrd="0" destOrd="0" parTransId="{9302FF25-D07D-4FE7-BDEE-8BF57674B198}" sibTransId="{20255ECC-9C4B-4440-8262-ED9396D90D89}"/>
    <dgm:cxn modelId="{5BF21409-B693-48A8-926B-ECA450B61AD8}" srcId="{B6E52C26-E272-453A-A57A-D8154E1878CE}" destId="{22E87A43-AE04-4319-B4C5-BBD5170E6FED}" srcOrd="4" destOrd="0" parTransId="{383B74A9-4612-4771-892D-3B8D85963614}" sibTransId="{CDAFB848-1FB7-4544-9E8B-6BAA9AE2CE0F}"/>
    <dgm:cxn modelId="{4E7D5D09-51D3-4177-9811-3A11326577F6}" type="presOf" srcId="{6022E830-7235-4F48-8B6E-FD566E3C4805}" destId="{5A744779-0EFA-48E6-A8D3-52265139E0C4}" srcOrd="0" destOrd="0" presId="urn:microsoft.com/office/officeart/2005/8/layout/cycle3"/>
    <dgm:cxn modelId="{013BB022-0662-496B-9678-E803E695758C}" srcId="{B6E52C26-E272-453A-A57A-D8154E1878CE}" destId="{6022E830-7235-4F48-8B6E-FD566E3C4805}" srcOrd="3" destOrd="0" parTransId="{9690CA55-00D0-4317-A0BF-A2459C529B0A}" sibTransId="{CB509740-9B0D-4639-A693-563133A26BB6}"/>
    <dgm:cxn modelId="{BB9DA734-9B86-4D23-B5B2-B04587693FD8}" type="presOf" srcId="{B6E52C26-E272-453A-A57A-D8154E1878CE}" destId="{12F1166B-0045-489B-827B-D3F93DB2CCEF}" srcOrd="0" destOrd="0" presId="urn:microsoft.com/office/officeart/2005/8/layout/cycle3"/>
    <dgm:cxn modelId="{B8396D39-891A-4E35-B585-ABC03124D9B4}" type="presOf" srcId="{1019A92C-07A5-456C-BD6A-2251D4C521FB}" destId="{D2C4E212-787C-4263-9C38-8C0FC546672C}" srcOrd="0" destOrd="0" presId="urn:microsoft.com/office/officeart/2005/8/layout/cycle3"/>
    <dgm:cxn modelId="{3208C460-90E6-4D37-B880-EBA618DFAE0E}" srcId="{B6E52C26-E272-453A-A57A-D8154E1878CE}" destId="{E9DF4220-2E49-4817-B52D-7F1BBAF9BFF1}" srcOrd="2" destOrd="0" parTransId="{6EF35126-2B25-46BC-82DC-C8581A7A9FB0}" sibTransId="{D20FC55D-83AF-4F3F-A3DF-7B6667B1BD33}"/>
    <dgm:cxn modelId="{E09BB975-38E4-4FBD-8A40-2CD925312E9A}" srcId="{B6E52C26-E272-453A-A57A-D8154E1878CE}" destId="{1019A92C-07A5-456C-BD6A-2251D4C521FB}" srcOrd="1" destOrd="0" parTransId="{F612B204-B29F-4179-B38A-DA013D220910}" sibTransId="{595C28EF-2A82-4695-8A4F-32B1CF9169C6}"/>
    <dgm:cxn modelId="{FC5E2184-CB7E-4D6B-AFC2-25D0D20C670B}" type="presOf" srcId="{968D2ED2-E538-40BA-A192-27431647835C}" destId="{11FBF0E4-48BF-4CD6-86DD-6931C427AA9E}" srcOrd="0" destOrd="0" presId="urn:microsoft.com/office/officeart/2005/8/layout/cycle3"/>
    <dgm:cxn modelId="{42BFAFA8-E6D1-45D4-A083-6FB505C59433}" type="presOf" srcId="{E9DF4220-2E49-4817-B52D-7F1BBAF9BFF1}" destId="{364BF516-71EF-4AF3-967E-DF3D0652DF39}" srcOrd="0" destOrd="0" presId="urn:microsoft.com/office/officeart/2005/8/layout/cycle3"/>
    <dgm:cxn modelId="{ABCEF2CC-2933-43F4-B334-8D52469488FC}" type="presOf" srcId="{22E87A43-AE04-4319-B4C5-BBD5170E6FED}" destId="{1712CAB8-1D56-421F-B515-F80CAC3A064A}" srcOrd="0" destOrd="0" presId="urn:microsoft.com/office/officeart/2005/8/layout/cycle3"/>
    <dgm:cxn modelId="{CD18EAF6-1C9C-4B8A-8B00-DFF2401B92E1}" type="presOf" srcId="{20255ECC-9C4B-4440-8262-ED9396D90D89}" destId="{964AFBD3-2580-4933-8621-6AFB0972D892}" srcOrd="0" destOrd="0" presId="urn:microsoft.com/office/officeart/2005/8/layout/cycle3"/>
    <dgm:cxn modelId="{323DBAF2-A3D2-443C-8566-A93C8A51E694}" type="presParOf" srcId="{12F1166B-0045-489B-827B-D3F93DB2CCEF}" destId="{C9168472-18FC-4A2A-9EAC-B19AEA15E0E0}" srcOrd="0" destOrd="0" presId="urn:microsoft.com/office/officeart/2005/8/layout/cycle3"/>
    <dgm:cxn modelId="{0CA8602F-10AF-4671-8472-10C1442A4A00}" type="presParOf" srcId="{C9168472-18FC-4A2A-9EAC-B19AEA15E0E0}" destId="{11FBF0E4-48BF-4CD6-86DD-6931C427AA9E}" srcOrd="0" destOrd="0" presId="urn:microsoft.com/office/officeart/2005/8/layout/cycle3"/>
    <dgm:cxn modelId="{E59398FA-353D-4F1D-A84E-CFFFC30D1484}" type="presParOf" srcId="{C9168472-18FC-4A2A-9EAC-B19AEA15E0E0}" destId="{964AFBD3-2580-4933-8621-6AFB0972D892}" srcOrd="1" destOrd="0" presId="urn:microsoft.com/office/officeart/2005/8/layout/cycle3"/>
    <dgm:cxn modelId="{92C3C85C-40DE-46B3-BE70-1E53752B746B}" type="presParOf" srcId="{C9168472-18FC-4A2A-9EAC-B19AEA15E0E0}" destId="{D2C4E212-787C-4263-9C38-8C0FC546672C}" srcOrd="2" destOrd="0" presId="urn:microsoft.com/office/officeart/2005/8/layout/cycle3"/>
    <dgm:cxn modelId="{E07DE831-7AB5-4C26-A339-19694E0DCBC7}" type="presParOf" srcId="{C9168472-18FC-4A2A-9EAC-B19AEA15E0E0}" destId="{364BF516-71EF-4AF3-967E-DF3D0652DF39}" srcOrd="3" destOrd="0" presId="urn:microsoft.com/office/officeart/2005/8/layout/cycle3"/>
    <dgm:cxn modelId="{579D4C4A-171F-49CF-963C-B63299979FFA}" type="presParOf" srcId="{C9168472-18FC-4A2A-9EAC-B19AEA15E0E0}" destId="{5A744779-0EFA-48E6-A8D3-52265139E0C4}" srcOrd="4" destOrd="0" presId="urn:microsoft.com/office/officeart/2005/8/layout/cycle3"/>
    <dgm:cxn modelId="{1B16EDD0-3A2E-438C-A622-984C5CC90153}" type="presParOf" srcId="{C9168472-18FC-4A2A-9EAC-B19AEA15E0E0}" destId="{1712CAB8-1D56-421F-B515-F80CAC3A064A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60A653-5614-4DBE-B8A0-17CB37ECABEE}">
      <dsp:nvSpPr>
        <dsp:cNvPr id="0" name=""/>
        <dsp:cNvSpPr/>
      </dsp:nvSpPr>
      <dsp:spPr>
        <a:xfrm>
          <a:off x="994352" y="1527"/>
          <a:ext cx="3557240" cy="8893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2800" kern="1200" dirty="0"/>
            <a:t>صفات وراثية </a:t>
          </a:r>
          <a:endParaRPr lang="en-US" sz="2800" kern="1200" dirty="0"/>
        </a:p>
      </dsp:txBody>
      <dsp:txXfrm>
        <a:off x="1020399" y="27574"/>
        <a:ext cx="3505146" cy="837216"/>
      </dsp:txXfrm>
    </dsp:sp>
    <dsp:sp modelId="{30A5D819-9DA9-476C-BD46-BD2F738F5F85}">
      <dsp:nvSpPr>
        <dsp:cNvPr id="0" name=""/>
        <dsp:cNvSpPr/>
      </dsp:nvSpPr>
      <dsp:spPr>
        <a:xfrm rot="5400000">
          <a:off x="2695158" y="968652"/>
          <a:ext cx="155629" cy="155629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2FB17F-95AD-4703-905F-402CD110C2C9}">
      <dsp:nvSpPr>
        <dsp:cNvPr id="0" name=""/>
        <dsp:cNvSpPr/>
      </dsp:nvSpPr>
      <dsp:spPr>
        <a:xfrm>
          <a:off x="994352" y="1202096"/>
          <a:ext cx="3557240" cy="88931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2800" kern="1200" dirty="0"/>
            <a:t>امتلاك خبرة لمواجهة الضغط </a:t>
          </a:r>
          <a:endParaRPr lang="en-US" sz="2800" kern="1200" dirty="0"/>
        </a:p>
      </dsp:txBody>
      <dsp:txXfrm>
        <a:off x="1020399" y="1228143"/>
        <a:ext cx="3505146" cy="837216"/>
      </dsp:txXfrm>
    </dsp:sp>
    <dsp:sp modelId="{97937A40-1C15-40D2-9425-60A9ABD134D0}">
      <dsp:nvSpPr>
        <dsp:cNvPr id="0" name=""/>
        <dsp:cNvSpPr/>
      </dsp:nvSpPr>
      <dsp:spPr>
        <a:xfrm rot="5400000">
          <a:off x="2695158" y="2169221"/>
          <a:ext cx="155629" cy="155629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37D845-A64B-435D-9D50-0F28BAA83C71}">
      <dsp:nvSpPr>
        <dsp:cNvPr id="0" name=""/>
        <dsp:cNvSpPr/>
      </dsp:nvSpPr>
      <dsp:spPr>
        <a:xfrm>
          <a:off x="994352" y="2402665"/>
          <a:ext cx="3557240" cy="88931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2800" kern="1200" dirty="0"/>
            <a:t>تقدير الذات</a:t>
          </a:r>
          <a:endParaRPr lang="en-US" sz="2800" kern="1200" dirty="0"/>
        </a:p>
      </dsp:txBody>
      <dsp:txXfrm>
        <a:off x="1020399" y="2428712"/>
        <a:ext cx="3505146" cy="837216"/>
      </dsp:txXfrm>
    </dsp:sp>
    <dsp:sp modelId="{A83AF329-742B-4730-893C-B43DD20FA5FB}">
      <dsp:nvSpPr>
        <dsp:cNvPr id="0" name=""/>
        <dsp:cNvSpPr/>
      </dsp:nvSpPr>
      <dsp:spPr>
        <a:xfrm>
          <a:off x="5049606" y="1527"/>
          <a:ext cx="3557240" cy="8893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2800" kern="1200" dirty="0"/>
            <a:t>صفات مكتسبة </a:t>
          </a:r>
          <a:endParaRPr lang="en-US" sz="2800" kern="1200" dirty="0"/>
        </a:p>
      </dsp:txBody>
      <dsp:txXfrm>
        <a:off x="5075653" y="27574"/>
        <a:ext cx="3505146" cy="837216"/>
      </dsp:txXfrm>
    </dsp:sp>
    <dsp:sp modelId="{521F4055-114E-40FE-8229-C1067ED93D32}">
      <dsp:nvSpPr>
        <dsp:cNvPr id="0" name=""/>
        <dsp:cNvSpPr/>
      </dsp:nvSpPr>
      <dsp:spPr>
        <a:xfrm rot="5400000">
          <a:off x="6750412" y="968652"/>
          <a:ext cx="155629" cy="155629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FAC4FC-2C14-4F77-BF46-5BC98F811B92}">
      <dsp:nvSpPr>
        <dsp:cNvPr id="0" name=""/>
        <dsp:cNvSpPr/>
      </dsp:nvSpPr>
      <dsp:spPr>
        <a:xfrm>
          <a:off x="5049606" y="1202096"/>
          <a:ext cx="3557240" cy="88931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2800" kern="1200" dirty="0"/>
            <a:t>الوضع الجسماني </a:t>
          </a:r>
          <a:endParaRPr lang="en-US" sz="2800" kern="1200" dirty="0"/>
        </a:p>
      </dsp:txBody>
      <dsp:txXfrm>
        <a:off x="5075653" y="1228143"/>
        <a:ext cx="3505146" cy="837216"/>
      </dsp:txXfrm>
    </dsp:sp>
    <dsp:sp modelId="{5425B620-DB0E-4E93-A330-A9E3E0EB071A}">
      <dsp:nvSpPr>
        <dsp:cNvPr id="0" name=""/>
        <dsp:cNvSpPr/>
      </dsp:nvSpPr>
      <dsp:spPr>
        <a:xfrm rot="5400000">
          <a:off x="6750412" y="2169221"/>
          <a:ext cx="155629" cy="155629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ADA463-94BA-48A5-B7D0-A1D43F8E290B}">
      <dsp:nvSpPr>
        <dsp:cNvPr id="0" name=""/>
        <dsp:cNvSpPr/>
      </dsp:nvSpPr>
      <dsp:spPr>
        <a:xfrm>
          <a:off x="5049606" y="2402665"/>
          <a:ext cx="3557240" cy="88931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2800" kern="1200" dirty="0"/>
            <a:t>العلاقات الاجتماعية السائدة </a:t>
          </a:r>
          <a:endParaRPr lang="en-US" sz="2800" kern="1200" dirty="0"/>
        </a:p>
      </dsp:txBody>
      <dsp:txXfrm>
        <a:off x="5075653" y="2428712"/>
        <a:ext cx="3505146" cy="8372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4AFBD3-2580-4933-8621-6AFB0972D892}">
      <dsp:nvSpPr>
        <dsp:cNvPr id="0" name=""/>
        <dsp:cNvSpPr/>
      </dsp:nvSpPr>
      <dsp:spPr>
        <a:xfrm>
          <a:off x="2866136" y="-25788"/>
          <a:ext cx="3868926" cy="3868926"/>
        </a:xfrm>
        <a:prstGeom prst="circularArrow">
          <a:avLst>
            <a:gd name="adj1" fmla="val 5544"/>
            <a:gd name="adj2" fmla="val 330680"/>
            <a:gd name="adj3" fmla="val 13745513"/>
            <a:gd name="adj4" fmla="val 17404501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1FBF0E4-48BF-4CD6-86DD-6931C427AA9E}">
      <dsp:nvSpPr>
        <dsp:cNvPr id="0" name=""/>
        <dsp:cNvSpPr/>
      </dsp:nvSpPr>
      <dsp:spPr>
        <a:xfrm>
          <a:off x="3882907" y="0"/>
          <a:ext cx="1835385" cy="91769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1700" b="1" kern="1200" dirty="0"/>
            <a:t>المكافأة</a:t>
          </a:r>
          <a:r>
            <a:rPr lang="ar-IQ" sz="1700" kern="1200" dirty="0"/>
            <a:t> </a:t>
          </a:r>
          <a:endParaRPr lang="en-US" sz="1700" kern="1200" dirty="0"/>
        </a:p>
      </dsp:txBody>
      <dsp:txXfrm>
        <a:off x="3927705" y="44798"/>
        <a:ext cx="1745789" cy="828096"/>
      </dsp:txXfrm>
    </dsp:sp>
    <dsp:sp modelId="{D2C4E212-787C-4263-9C38-8C0FC546672C}">
      <dsp:nvSpPr>
        <dsp:cNvPr id="0" name=""/>
        <dsp:cNvSpPr/>
      </dsp:nvSpPr>
      <dsp:spPr>
        <a:xfrm>
          <a:off x="5452019" y="1141875"/>
          <a:ext cx="1835385" cy="91769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1700" b="1" kern="1200" dirty="0"/>
            <a:t>الاكراه</a:t>
          </a:r>
          <a:endParaRPr lang="en-US" sz="1700" b="1" kern="1200" dirty="0"/>
        </a:p>
      </dsp:txBody>
      <dsp:txXfrm>
        <a:off x="5496817" y="1186673"/>
        <a:ext cx="1745789" cy="828096"/>
      </dsp:txXfrm>
    </dsp:sp>
    <dsp:sp modelId="{364BF516-71EF-4AF3-967E-DF3D0652DF39}">
      <dsp:nvSpPr>
        <dsp:cNvPr id="0" name=""/>
        <dsp:cNvSpPr/>
      </dsp:nvSpPr>
      <dsp:spPr>
        <a:xfrm>
          <a:off x="4852671" y="2986476"/>
          <a:ext cx="1835385" cy="91769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1700" b="1" kern="1200" dirty="0"/>
            <a:t>التأثير القائم على أساس الرشد والشرعية</a:t>
          </a:r>
          <a:endParaRPr lang="en-US" sz="1700" b="1" kern="1200" dirty="0"/>
        </a:p>
      </dsp:txBody>
      <dsp:txXfrm>
        <a:off x="4897469" y="3031274"/>
        <a:ext cx="1745789" cy="828096"/>
      </dsp:txXfrm>
    </dsp:sp>
    <dsp:sp modelId="{5A744779-0EFA-48E6-A8D3-52265139E0C4}">
      <dsp:nvSpPr>
        <dsp:cNvPr id="0" name=""/>
        <dsp:cNvSpPr/>
      </dsp:nvSpPr>
      <dsp:spPr>
        <a:xfrm>
          <a:off x="2913142" y="2986476"/>
          <a:ext cx="1835385" cy="91769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1700" b="1" kern="1200" dirty="0"/>
            <a:t>مرونة القائد </a:t>
          </a:r>
          <a:endParaRPr lang="en-US" sz="1700" b="1" kern="1200" dirty="0"/>
        </a:p>
      </dsp:txBody>
      <dsp:txXfrm>
        <a:off x="2957940" y="3031274"/>
        <a:ext cx="1745789" cy="828096"/>
      </dsp:txXfrm>
    </dsp:sp>
    <dsp:sp modelId="{1712CAB8-1D56-421F-B515-F80CAC3A064A}">
      <dsp:nvSpPr>
        <dsp:cNvPr id="0" name=""/>
        <dsp:cNvSpPr/>
      </dsp:nvSpPr>
      <dsp:spPr>
        <a:xfrm>
          <a:off x="2313795" y="1141875"/>
          <a:ext cx="1835385" cy="91769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1700" b="1" kern="1200" dirty="0"/>
            <a:t>تفهم</a:t>
          </a:r>
          <a:r>
            <a:rPr lang="ar-IQ" sz="1700" kern="1200" dirty="0"/>
            <a:t> </a:t>
          </a:r>
          <a:r>
            <a:rPr lang="ar-IQ" sz="1700" b="1" kern="1200" dirty="0"/>
            <a:t>المدير</a:t>
          </a:r>
          <a:r>
            <a:rPr lang="ar-IQ" sz="1700" kern="1200" dirty="0"/>
            <a:t> </a:t>
          </a:r>
          <a:r>
            <a:rPr lang="ar-IQ" sz="1700" b="1" kern="1200" dirty="0"/>
            <a:t>لمرؤوسيه</a:t>
          </a:r>
          <a:r>
            <a:rPr lang="ar-IQ" sz="1700" kern="1200" dirty="0"/>
            <a:t> </a:t>
          </a:r>
          <a:endParaRPr lang="en-US" sz="1700" kern="1200" dirty="0"/>
        </a:p>
      </dsp:txBody>
      <dsp:txXfrm>
        <a:off x="2358593" y="1186673"/>
        <a:ext cx="1745789" cy="8280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61030564-3638-497E-AA53-042CD19D64A9}" type="datetimeFigureOut">
              <a:rPr lang="en-US" smtClean="0"/>
              <a:t>25/06/30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3BC9D4D3-0590-4E62-86B7-22FA1E30E237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315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0564-3638-497E-AA53-042CD19D64A9}" type="datetimeFigureOut">
              <a:rPr lang="en-US" smtClean="0"/>
              <a:t>25/06/30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D4D3-0590-4E62-86B7-22FA1E30E2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088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0564-3638-497E-AA53-042CD19D64A9}" type="datetimeFigureOut">
              <a:rPr lang="en-US" smtClean="0"/>
              <a:t>25/06/30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D4D3-0590-4E62-86B7-22FA1E30E237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32976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0564-3638-497E-AA53-042CD19D64A9}" type="datetimeFigureOut">
              <a:rPr lang="en-US" smtClean="0"/>
              <a:t>25/06/30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D4D3-0590-4E62-86B7-22FA1E30E237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54770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0564-3638-497E-AA53-042CD19D64A9}" type="datetimeFigureOut">
              <a:rPr lang="en-US" smtClean="0"/>
              <a:t>25/06/30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D4D3-0590-4E62-86B7-22FA1E30E2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0772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0564-3638-497E-AA53-042CD19D64A9}" type="datetimeFigureOut">
              <a:rPr lang="en-US" smtClean="0"/>
              <a:t>25/06/30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D4D3-0590-4E62-86B7-22FA1E30E23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33697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0564-3638-497E-AA53-042CD19D64A9}" type="datetimeFigureOut">
              <a:rPr lang="en-US" smtClean="0"/>
              <a:t>25/06/30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D4D3-0590-4E62-86B7-22FA1E30E237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221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0564-3638-497E-AA53-042CD19D64A9}" type="datetimeFigureOut">
              <a:rPr lang="en-US" smtClean="0"/>
              <a:t>25/06/30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D4D3-0590-4E62-86B7-22FA1E30E237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65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0564-3638-497E-AA53-042CD19D64A9}" type="datetimeFigureOut">
              <a:rPr lang="en-US" smtClean="0"/>
              <a:t>25/06/30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D4D3-0590-4E62-86B7-22FA1E30E237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9615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0564-3638-497E-AA53-042CD19D64A9}" type="datetimeFigureOut">
              <a:rPr lang="en-US" smtClean="0"/>
              <a:t>25/06/30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D4D3-0590-4E62-86B7-22FA1E30E2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01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0564-3638-497E-AA53-042CD19D64A9}" type="datetimeFigureOut">
              <a:rPr lang="en-US" smtClean="0"/>
              <a:t>25/06/30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D4D3-0590-4E62-86B7-22FA1E30E237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0475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0564-3638-497E-AA53-042CD19D64A9}" type="datetimeFigureOut">
              <a:rPr lang="en-US" smtClean="0"/>
              <a:t>25/06/30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D4D3-0590-4E62-86B7-22FA1E30E237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0750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0564-3638-497E-AA53-042CD19D64A9}" type="datetimeFigureOut">
              <a:rPr lang="en-US" smtClean="0"/>
              <a:t>25/06/30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D4D3-0590-4E62-86B7-22FA1E30E237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1256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0564-3638-497E-AA53-042CD19D64A9}" type="datetimeFigureOut">
              <a:rPr lang="en-US" smtClean="0"/>
              <a:t>25/06/30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D4D3-0590-4E62-86B7-22FA1E30E237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2800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0564-3638-497E-AA53-042CD19D64A9}" type="datetimeFigureOut">
              <a:rPr lang="en-US" smtClean="0"/>
              <a:t>25/06/30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D4D3-0590-4E62-86B7-22FA1E30E2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967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0564-3638-497E-AA53-042CD19D64A9}" type="datetimeFigureOut">
              <a:rPr lang="en-US" smtClean="0"/>
              <a:t>25/06/30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D4D3-0590-4E62-86B7-22FA1E30E237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8578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0564-3638-497E-AA53-042CD19D64A9}" type="datetimeFigureOut">
              <a:rPr lang="en-US" smtClean="0"/>
              <a:t>25/06/30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D4D3-0590-4E62-86B7-22FA1E30E2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242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1030564-3638-497E-AA53-042CD19D64A9}" type="datetimeFigureOut">
              <a:rPr lang="en-US" smtClean="0"/>
              <a:t>25/06/30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BC9D4D3-0590-4E62-86B7-22FA1E30E2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601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226890F-F367-4D06-8C34-58A6C4A0FB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640" y="133828"/>
            <a:ext cx="7904719" cy="552469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E0D7D92-20B7-42D4-BBA9-41DA02425799}"/>
              </a:ext>
            </a:extLst>
          </p:cNvPr>
          <p:cNvSpPr txBox="1"/>
          <p:nvPr/>
        </p:nvSpPr>
        <p:spPr>
          <a:xfrm>
            <a:off x="0" y="5524694"/>
            <a:ext cx="57140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IQ" sz="4400" dirty="0">
                <a:solidFill>
                  <a:schemeClr val="bg1"/>
                </a:solidFill>
                <a:latin typeface="Arial Black" panose="020B0A04020102020204" pitchFamily="34" charset="0"/>
                <a:cs typeface="Arabic Typesetting" panose="03020402040406030203" pitchFamily="66" charset="-78"/>
              </a:rPr>
              <a:t>زهراء حسن كاظم</a:t>
            </a:r>
          </a:p>
          <a:p>
            <a:pPr algn="ctr"/>
            <a:r>
              <a:rPr lang="ar-IQ" sz="4400" dirty="0">
                <a:solidFill>
                  <a:schemeClr val="bg1"/>
                </a:solidFill>
                <a:latin typeface="Arial Black" panose="020B0A04020102020204" pitchFamily="34" charset="0"/>
                <a:cs typeface="Arabic Typesetting" panose="03020402040406030203" pitchFamily="66" charset="-78"/>
              </a:rPr>
              <a:t>مركز المستنصرية للدراسات العربية والدولية</a:t>
            </a:r>
            <a:endParaRPr lang="en-US" sz="4400" dirty="0">
              <a:solidFill>
                <a:schemeClr val="bg1"/>
              </a:solidFill>
              <a:latin typeface="Arial Black" panose="020B0A04020102020204" pitchFamily="34" charset="0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72368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A9EE1-058B-441B-B940-5934FF151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55238"/>
            <a:ext cx="9516033" cy="1303867"/>
          </a:xfrm>
        </p:spPr>
        <p:txBody>
          <a:bodyPr>
            <a:normAutofit/>
          </a:bodyPr>
          <a:lstStyle/>
          <a:p>
            <a:pPr algn="r"/>
            <a:r>
              <a:rPr lang="ar-IQ" sz="3200" b="1" dirty="0">
                <a:solidFill>
                  <a:schemeClr val="accent4">
                    <a:lumMod val="75000"/>
                  </a:schemeClr>
                </a:solidFill>
              </a:rPr>
              <a:t>المحور الثاني :إدارة الازمات ( المراحل –القيادة الإستراتيجية).</a:t>
            </a:r>
            <a:endParaRPr lang="en-US" sz="32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15A67F-5ADC-47AF-85D4-2F547276E4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6425" y="2449355"/>
            <a:ext cx="9601196" cy="3318936"/>
          </a:xfrm>
        </p:spPr>
        <p:txBody>
          <a:bodyPr>
            <a:normAutofit fontScale="92500" lnSpcReduction="10000"/>
          </a:bodyPr>
          <a:lstStyle/>
          <a:p>
            <a:pPr marL="0" indent="0" algn="r">
              <a:buNone/>
            </a:pPr>
            <a:r>
              <a:rPr lang="ar-IQ" b="1" dirty="0"/>
              <a:t>يختلف الكتاب والباحثون في تحديد مراحل إدارة الازمة الا ان تنصب في اطار واحد الا وهو مواجهة الازمة .فقد تم تحديد خمس مراحل هي </a:t>
            </a:r>
            <a:r>
              <a:rPr lang="ar-IQ" dirty="0"/>
              <a:t>:</a:t>
            </a:r>
          </a:p>
          <a:p>
            <a:pPr marL="0" indent="0" algn="r">
              <a:buNone/>
            </a:pPr>
            <a:r>
              <a:rPr lang="ar-IQ" b="1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1-مرحلة الشعور باحتمال حدوث الأزمة </a:t>
            </a:r>
            <a:r>
              <a:rPr lang="ar-IQ" dirty="0"/>
              <a:t>: في هذه المرحلة ترسل الازمة إشارات الإنذار "</a:t>
            </a:r>
            <a:r>
              <a:rPr lang="ar-IQ" b="1" dirty="0"/>
              <a:t>الاعراض</a:t>
            </a:r>
            <a:r>
              <a:rPr lang="ar-IQ" dirty="0"/>
              <a:t>" يستقبلها المديرون ، لكن ليس في كل مرة يسهل التقاط الإشارات الحقيقية والهامة </a:t>
            </a:r>
          </a:p>
          <a:p>
            <a:pPr marL="0" indent="0" algn="r">
              <a:buNone/>
            </a:pPr>
            <a:r>
              <a:rPr lang="ar-IQ" b="1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2-مرحلة الاستعداد والوقاية : </a:t>
            </a:r>
            <a:r>
              <a:rPr lang="ar-IQ" dirty="0"/>
              <a:t>في هذه المرحلة يكون التخطيط الإستراتيجي مهم جداً في محاولة تفادي وقوع الازمة ، كما يساعد على التنبؤ بأنواع الازمات المختلفة التي قد يتعرض لها الفاعل ."</a:t>
            </a:r>
            <a:r>
              <a:rPr lang="ar-IQ" b="1" dirty="0"/>
              <a:t>وضع خطة المواجهة</a:t>
            </a:r>
            <a:r>
              <a:rPr lang="ar-IQ" dirty="0"/>
              <a:t>".</a:t>
            </a:r>
          </a:p>
          <a:p>
            <a:pPr marL="0" indent="0" algn="r">
              <a:buNone/>
            </a:pPr>
            <a:r>
              <a:rPr lang="ar-IQ" b="1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3-مرحلة مجابهة الازمة : </a:t>
            </a:r>
            <a:r>
              <a:rPr lang="ar-IQ" dirty="0"/>
              <a:t>في هذه المرحلة يتم اعداد الوسائل الحد من الاضرار ومنعها من الانتشار لتشمل الأجزاء الاخرى التي لم تتأثر بعد في المنظمة ، ويتوقف النجاح على درجة استعداد المنظمة لمواجهه الازمة ، طبيعة الازمة نفسها ، ومدى التعاون والتنسيق بين الأطراف المختلفة 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619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F28D4D-1485-413D-A356-B0C99FF66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2771"/>
            <a:ext cx="10515600" cy="4486275"/>
          </a:xfrm>
        </p:spPr>
        <p:txBody>
          <a:bodyPr/>
          <a:lstStyle/>
          <a:p>
            <a:pPr marL="0" indent="0" algn="r">
              <a:buNone/>
            </a:pPr>
            <a:endParaRPr lang="ar-IQ" dirty="0">
              <a:cs typeface="+mj-cs"/>
            </a:endParaRPr>
          </a:p>
          <a:p>
            <a:pPr marL="0" indent="0" algn="r">
              <a:buNone/>
            </a:pPr>
            <a:endParaRPr lang="ar-IQ" dirty="0">
              <a:cs typeface="+mj-cs"/>
            </a:endParaRPr>
          </a:p>
          <a:p>
            <a:pPr marL="0" indent="0" algn="r">
              <a:buNone/>
            </a:pPr>
            <a:r>
              <a:rPr lang="ar-IQ" b="1" u="sng" dirty="0">
                <a:solidFill>
                  <a:schemeClr val="accent2">
                    <a:lumMod val="60000"/>
                    <a:lumOff val="40000"/>
                  </a:schemeClr>
                </a:solidFill>
                <a:cs typeface="+mj-cs"/>
              </a:rPr>
              <a:t>4- مرحلة استعادة التوازن والنشاط </a:t>
            </a:r>
            <a:r>
              <a:rPr lang="ar-IQ" dirty="0">
                <a:cs typeface="+mj-cs"/>
              </a:rPr>
              <a:t>:وتشمل هذه المرحلة اعداد وتنفيذ برامج جاهزة تم اعدادها مسبقاً واستعادة النشاط من عدة جوانب منها :الأصول الملموسة المعنوية من خلال تلك البرامج والخطط لاستعادة التوازن بشكل تدريجي .</a:t>
            </a:r>
          </a:p>
          <a:p>
            <a:pPr marL="0" indent="0" algn="r">
              <a:buNone/>
            </a:pPr>
            <a:r>
              <a:rPr lang="ar-IQ" b="1" u="sng" dirty="0">
                <a:solidFill>
                  <a:schemeClr val="accent2">
                    <a:lumMod val="60000"/>
                    <a:lumOff val="40000"/>
                  </a:schemeClr>
                </a:solidFill>
                <a:cs typeface="+mj-cs"/>
              </a:rPr>
              <a:t>5- مرحلة التعلم وتقييم التجربة </a:t>
            </a:r>
            <a:r>
              <a:rPr lang="ar-IQ" dirty="0">
                <a:cs typeface="+mj-cs"/>
              </a:rPr>
              <a:t>: في هذه المرحلة يتم تقييم ما تم انجازهُ في اثناء مجابهة الازمة ، وذلك لحيلولة دون تكرار الازمة .</a:t>
            </a:r>
          </a:p>
        </p:txBody>
      </p:sp>
    </p:spTree>
    <p:extLst>
      <p:ext uri="{BB962C8B-B14F-4D97-AF65-F5344CB8AC3E}">
        <p14:creationId xmlns:p14="http://schemas.microsoft.com/office/powerpoint/2010/main" val="153553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76D5B5-E620-4257-9FB7-4F397E9971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0564" y="2556932"/>
            <a:ext cx="9601196" cy="3318936"/>
          </a:xfrm>
        </p:spPr>
        <p:txBody>
          <a:bodyPr/>
          <a:lstStyle/>
          <a:p>
            <a:pPr marL="0" indent="0" algn="r">
              <a:buNone/>
            </a:pPr>
            <a:r>
              <a:rPr lang="ar-IQ" dirty="0"/>
              <a:t>على الرغم من حيوية المراحل وضرورة تفهمها الا ان ثمة تسمية أخرى هو " </a:t>
            </a:r>
            <a:r>
              <a:rPr lang="ar-IQ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نموذج إدارة الازمات </a:t>
            </a:r>
            <a:r>
              <a:rPr lang="ar-IQ" dirty="0"/>
              <a:t>" كأطر مفاهيمية وتحليلية لجميع جوانب الاستعداد للازمة ومنع حدوثها والتعامل معها والتعافي منها.</a:t>
            </a:r>
          </a:p>
          <a:p>
            <a:pPr marL="0" indent="0" algn="r">
              <a:buNone/>
            </a:pPr>
            <a:r>
              <a:rPr lang="ar-IQ" dirty="0"/>
              <a:t>التعاطي مع هذه المراحل من منطلق </a:t>
            </a:r>
            <a:r>
              <a:rPr lang="ar-IQ" b="1" dirty="0">
                <a:solidFill>
                  <a:schemeClr val="accent4">
                    <a:lumMod val="75000"/>
                  </a:schemeClr>
                </a:solidFill>
              </a:rPr>
              <a:t>التفكير الإبداعي ذات الصلة بالقيادة الإستراتيجية </a:t>
            </a:r>
            <a:r>
              <a:rPr lang="ar-IQ" dirty="0">
                <a:cs typeface="+mj-cs"/>
              </a:rPr>
              <a:t>.</a:t>
            </a:r>
            <a:endParaRPr lang="en-US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96805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746B5-6B41-4947-8086-DF19B3D507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023" y="1936377"/>
            <a:ext cx="10515600" cy="4351338"/>
          </a:xfrm>
        </p:spPr>
        <p:txBody>
          <a:bodyPr>
            <a:normAutofit/>
          </a:bodyPr>
          <a:lstStyle/>
          <a:p>
            <a:pPr marL="3657600" lvl="8" indent="0" algn="r">
              <a:buNone/>
            </a:pPr>
            <a:endParaRPr lang="ar-IQ" sz="2400" dirty="0"/>
          </a:p>
          <a:p>
            <a:pPr marL="3657600" lvl="8" indent="0" algn="r">
              <a:buNone/>
            </a:pPr>
            <a:r>
              <a:rPr lang="ar-IQ" sz="2400" dirty="0"/>
              <a:t>من الواضح ان </a:t>
            </a:r>
            <a:r>
              <a:rPr lang="ar-IQ" sz="2400" b="1" dirty="0">
                <a:solidFill>
                  <a:srgbClr val="FF0000"/>
                </a:solidFill>
              </a:rPr>
              <a:t>القيادة : </a:t>
            </a:r>
            <a:r>
              <a:rPr lang="ar-IQ" sz="2400" dirty="0"/>
              <a:t>هي ذلك السلوك الناجم عن حصيلة التفاعل   المتبادل بين القائد واتباعهُ في موقف او ازمة ما او أي ظرف زماني او مكاني والموجه نحو تحقيق اهداف المنظمة او أي كيان فاعل . مع التأكيد على ان الخصائص الشخصية لها من القدرة على التأثير في إدارة الازمة . غالباً ما تتوافر هذه الصفات في شخصية القائد لان هو متخذ القرار . 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268677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DE565-5F3E-49DF-A504-BF7AAED0D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1121" y="760256"/>
            <a:ext cx="9601196" cy="1303867"/>
          </a:xfrm>
        </p:spPr>
        <p:txBody>
          <a:bodyPr>
            <a:normAutofit/>
          </a:bodyPr>
          <a:lstStyle/>
          <a:p>
            <a:r>
              <a:rPr lang="ar-IQ" sz="2800" b="1" dirty="0">
                <a:solidFill>
                  <a:schemeClr val="accent5">
                    <a:lumMod val="75000"/>
                  </a:schemeClr>
                </a:solidFill>
              </a:rPr>
              <a:t>ا</a:t>
            </a:r>
            <a:r>
              <a:rPr lang="ar-IQ" sz="2800" b="1" dirty="0">
                <a:solidFill>
                  <a:schemeClr val="accent5">
                    <a:lumMod val="75000"/>
                  </a:schemeClr>
                </a:solidFill>
                <a:cs typeface="+mn-cs"/>
              </a:rPr>
              <a:t>لخصائص الشخصية للقيادة </a:t>
            </a:r>
            <a:endParaRPr lang="en-US" sz="2800" b="1" dirty="0">
              <a:solidFill>
                <a:schemeClr val="accent5">
                  <a:lumMod val="75000"/>
                </a:schemeClr>
              </a:solidFill>
              <a:cs typeface="+mn-cs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9940A7D-D535-4716-9D31-64FFFB16406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8899229"/>
              </p:ext>
            </p:extLst>
          </p:nvPr>
        </p:nvGraphicFramePr>
        <p:xfrm>
          <a:off x="1295400" y="2581835"/>
          <a:ext cx="9601200" cy="32935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Arrow: Down 4">
            <a:extLst>
              <a:ext uri="{FF2B5EF4-FFF2-40B4-BE49-F238E27FC236}">
                <a16:creationId xmlns:a16="http://schemas.microsoft.com/office/drawing/2014/main" id="{D03D081E-228B-428C-9672-C452B3E16910}"/>
              </a:ext>
            </a:extLst>
          </p:cNvPr>
          <p:cNvSpPr/>
          <p:nvPr/>
        </p:nvSpPr>
        <p:spPr>
          <a:xfrm>
            <a:off x="5795682" y="1788459"/>
            <a:ext cx="346037" cy="5513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6214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EBBFB-0053-4F3C-9C50-C484605B8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665453"/>
            <a:ext cx="9601196" cy="1303867"/>
          </a:xfrm>
        </p:spPr>
        <p:txBody>
          <a:bodyPr/>
          <a:lstStyle/>
          <a:p>
            <a:r>
              <a:rPr lang="ar-IQ" dirty="0"/>
              <a:t>دور القيادة في إدارة الازمات </a:t>
            </a:r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649EC8A-97C2-4223-A33C-112FD4C196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4965071"/>
              </p:ext>
            </p:extLst>
          </p:nvPr>
        </p:nvGraphicFramePr>
        <p:xfrm>
          <a:off x="1295400" y="1969321"/>
          <a:ext cx="9601200" cy="39060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7B590A8-ECD2-474F-97E5-3EB6307DABA5}"/>
              </a:ext>
            </a:extLst>
          </p:cNvPr>
          <p:cNvCxnSpPr>
            <a:cxnSpLocks/>
          </p:cNvCxnSpPr>
          <p:nvPr/>
        </p:nvCxnSpPr>
        <p:spPr>
          <a:xfrm>
            <a:off x="6199095" y="2464173"/>
            <a:ext cx="0" cy="4403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81218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C5E6E-A94A-48A3-B1E1-BAD399366F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Low" rtl="1"/>
            <a:r>
              <a:rPr lang="ar-IQ" sz="2400" dirty="0"/>
              <a:t>اذ لا يوجد نمطاً قيادياً ثابتاً يتبعه القائد في جميع المواقف . يمكن توضيح أنماط السلوك القيادي ورؤيتهُ للازمات في : </a:t>
            </a:r>
            <a:endParaRPr lang="ar-IQ" dirty="0"/>
          </a:p>
          <a:p>
            <a:pPr algn="justLow" rtl="1"/>
            <a:r>
              <a:rPr lang="ar-IQ" sz="2400" b="1" dirty="0">
                <a:solidFill>
                  <a:schemeClr val="accent4">
                    <a:lumMod val="75000"/>
                  </a:schemeClr>
                </a:solidFill>
              </a:rPr>
              <a:t>1- القائد البيروقراطي "المنسحب "</a:t>
            </a:r>
            <a:r>
              <a:rPr lang="ar-IQ" sz="2400" dirty="0"/>
              <a:t>: يبرر تأجيل اتخاذ القرارات بنقص البيانات والمعلومات عن الازمة ،هروبي ، دفاعي في وقت الازمات ، لا يعد مناسباً لإدارة الازمة .</a:t>
            </a:r>
          </a:p>
          <a:p>
            <a:pPr algn="justLow" rtl="1"/>
            <a:r>
              <a:rPr lang="ar-IQ" dirty="0"/>
              <a:t> </a:t>
            </a:r>
            <a:r>
              <a:rPr lang="ar-IQ" b="1" dirty="0">
                <a:solidFill>
                  <a:schemeClr val="accent4">
                    <a:lumMod val="75000"/>
                  </a:schemeClr>
                </a:solidFill>
              </a:rPr>
              <a:t>2- القائد الدكتاتوري " السلطوي " </a:t>
            </a:r>
            <a:r>
              <a:rPr lang="ar-IQ" dirty="0"/>
              <a:t>: يحاول الخروج من الازمة بسرعه وذلك لان درجة توتره في علاج الازمة مرتفعة ، يميل لاتخاذ القرارات بمفرده وبسرعه لديه يقظه مفرطة .</a:t>
            </a:r>
          </a:p>
          <a:p>
            <a:pPr algn="justLow" rtl="1"/>
            <a:r>
              <a:rPr lang="ar-IQ" b="1" dirty="0">
                <a:solidFill>
                  <a:schemeClr val="accent4">
                    <a:lumMod val="75000"/>
                  </a:schemeClr>
                </a:solidFill>
              </a:rPr>
              <a:t>3- القائد المجامل " المتساهل ": </a:t>
            </a:r>
            <a:r>
              <a:rPr lang="ar-IQ" dirty="0"/>
              <a:t>يترك التصرف للمحيطين به من حوله فرأيهم يمثل رأيه ، غير قادر على اتخاذ القرارات على الرغم من كثرة البيانات . </a:t>
            </a:r>
            <a:endParaRPr lang="ar-IQ" sz="2400" dirty="0"/>
          </a:p>
        </p:txBody>
      </p:sp>
    </p:spTree>
    <p:extLst>
      <p:ext uri="{BB962C8B-B14F-4D97-AF65-F5344CB8AC3E}">
        <p14:creationId xmlns:p14="http://schemas.microsoft.com/office/powerpoint/2010/main" val="2541607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6579F9-C802-4653-B863-4B77C78BC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2581834"/>
            <a:ext cx="9601196" cy="3025589"/>
          </a:xfrm>
        </p:spPr>
        <p:txBody>
          <a:bodyPr>
            <a:normAutofit fontScale="90000"/>
          </a:bodyPr>
          <a:lstStyle/>
          <a:p>
            <a:pPr algn="justLow" rtl="1"/>
            <a:r>
              <a:rPr lang="ar-IQ" sz="2700" b="1" dirty="0">
                <a:solidFill>
                  <a:schemeClr val="accent4">
                    <a:lumMod val="75000"/>
                  </a:schemeClr>
                </a:solidFill>
                <a:cs typeface="+mn-cs"/>
              </a:rPr>
              <a:t>4-القائد الزئبقي " المتأرجح ": </a:t>
            </a:r>
            <a:r>
              <a:rPr lang="ar-IQ" sz="2700" dirty="0">
                <a:cs typeface="+mn-cs"/>
              </a:rPr>
              <a:t>يعتمد أسلوب اللجان بشكل صوري لإعطاء إحساس بالديمقراطية ، عندما يزداد الضغط علية يأخذ برأي العاملين القريبين منهُ.</a:t>
            </a:r>
            <a:br>
              <a:rPr lang="ar-IQ" sz="2700" dirty="0">
                <a:cs typeface="+mn-cs"/>
              </a:rPr>
            </a:br>
            <a:r>
              <a:rPr lang="ar-IQ" sz="2700" b="1" dirty="0">
                <a:solidFill>
                  <a:schemeClr val="accent4">
                    <a:lumMod val="75000"/>
                  </a:schemeClr>
                </a:solidFill>
                <a:cs typeface="+mn-cs"/>
              </a:rPr>
              <a:t>5-قائد الفريق : </a:t>
            </a:r>
            <a:r>
              <a:rPr lang="ar-IQ" sz="2700" dirty="0">
                <a:cs typeface="+mn-cs"/>
              </a:rPr>
              <a:t>يتخذ القرارات بمشاركة العاملين ، يخطط لكي لا تتكرر الازمة ينشئ فريقاً </a:t>
            </a:r>
            <a:r>
              <a:rPr lang="ar-IQ" sz="2700" dirty="0" err="1">
                <a:cs typeface="+mn-cs"/>
              </a:rPr>
              <a:t>لادارة</a:t>
            </a:r>
            <a:r>
              <a:rPr lang="ar-IQ" sz="2700" dirty="0">
                <a:cs typeface="+mn-cs"/>
              </a:rPr>
              <a:t> الازمات ، يطور نفسه ذاتياً.</a:t>
            </a:r>
            <a:br>
              <a:rPr lang="ar-IQ" sz="2700" dirty="0">
                <a:cs typeface="+mn-cs"/>
              </a:rPr>
            </a:br>
            <a:r>
              <a:rPr lang="ar-IQ" sz="2700" b="1" dirty="0">
                <a:solidFill>
                  <a:srgbClr val="FF0000"/>
                </a:solidFill>
                <a:cs typeface="+mn-cs"/>
              </a:rPr>
              <a:t>مما تقدم يمكن القول </a:t>
            </a:r>
            <a:r>
              <a:rPr lang="ar-IQ" sz="2700" dirty="0">
                <a:cs typeface="+mn-cs"/>
              </a:rPr>
              <a:t>: ان </a:t>
            </a:r>
            <a:r>
              <a:rPr lang="ar-IQ" sz="2700" b="1" dirty="0">
                <a:cs typeface="+mn-cs"/>
              </a:rPr>
              <a:t>النمط</a:t>
            </a:r>
            <a:r>
              <a:rPr lang="ar-IQ" sz="2700" dirty="0">
                <a:cs typeface="+mn-cs"/>
              </a:rPr>
              <a:t> </a:t>
            </a:r>
            <a:r>
              <a:rPr lang="ar-IQ" sz="2700" b="1" dirty="0">
                <a:cs typeface="+mn-cs"/>
              </a:rPr>
              <a:t>القيادي</a:t>
            </a:r>
            <a:r>
              <a:rPr lang="ar-IQ" sz="2700" dirty="0">
                <a:cs typeface="+mn-cs"/>
              </a:rPr>
              <a:t> الذي يهتم بالعمل والعاملين يعد نمطاً مناسباً لإدارة الازمات.</a:t>
            </a:r>
            <a:br>
              <a:rPr lang="ar-IQ" sz="2700" dirty="0">
                <a:cs typeface="+mn-cs"/>
              </a:rPr>
            </a:br>
            <a:r>
              <a:rPr lang="ar-IQ" sz="2700" dirty="0">
                <a:cs typeface="+mn-cs"/>
              </a:rPr>
              <a:t>ان الازمة بكل عناوينها " </a:t>
            </a:r>
            <a:r>
              <a:rPr lang="ar-IQ" sz="2700" b="1" dirty="0">
                <a:cs typeface="+mn-cs"/>
              </a:rPr>
              <a:t>السلوك ‘ التهديد، الاستجابة ، القيادة </a:t>
            </a:r>
            <a:r>
              <a:rPr lang="ar-IQ" sz="2700" dirty="0">
                <a:cs typeface="+mn-cs"/>
              </a:rPr>
              <a:t>" يجعل منها مرادفة للإستراتيجية. وهو مضمون محاضرتنا الأخيرة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29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301</TotalTime>
  <Words>560</Words>
  <Application>Microsoft Office PowerPoint</Application>
  <PresentationFormat>Widescreen</PresentationFormat>
  <Paragraphs>33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Arial Black</vt:lpstr>
      <vt:lpstr>Garamond</vt:lpstr>
      <vt:lpstr>Organic</vt:lpstr>
      <vt:lpstr>PowerPoint Presentation</vt:lpstr>
      <vt:lpstr>المحور الثاني :إدارة الازمات ( المراحل –القيادة الإستراتيجية).</vt:lpstr>
      <vt:lpstr>PowerPoint Presentation</vt:lpstr>
      <vt:lpstr>PowerPoint Presentation</vt:lpstr>
      <vt:lpstr>PowerPoint Presentation</vt:lpstr>
      <vt:lpstr>الخصائص الشخصية للقيادة </vt:lpstr>
      <vt:lpstr>دور القيادة في إدارة الازمات </vt:lpstr>
      <vt:lpstr>PowerPoint Presentation</vt:lpstr>
      <vt:lpstr>4-القائد الزئبقي " المتأرجح ": يعتمد أسلوب اللجان بشكل صوري لإعطاء إحساس بالديمقراطية ، عندما يزداد الضغط علية يأخذ برأي العاملين القريبين منهُ. 5-قائد الفريق : يتخذ القرارات بمشاركة العاملين ، يخطط لكي لا تتكرر الازمة ينشئ فريقاً لادارة الازمات ، يطور نفسه ذاتياً. مما تقدم يمكن القول : ان النمط القيادي الذي يهتم بالعمل والعاملين يعد نمطاً مناسباً لإدارة الازمات. ان الازمة بكل عناوينها " السلوك ‘ التهديد، الاستجابة ، القيادة " يجعل منها مرادفة للإستراتيجية. وهو مضمون محاضرتنا الأخيرة 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Vete 4</dc:creator>
  <cp:lastModifiedBy>Vete 4</cp:lastModifiedBy>
  <cp:revision>54</cp:revision>
  <dcterms:created xsi:type="dcterms:W3CDTF">2024-11-20T10:31:55Z</dcterms:created>
  <dcterms:modified xsi:type="dcterms:W3CDTF">2025-06-30T07:28:26Z</dcterms:modified>
</cp:coreProperties>
</file>