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9123A5-3B28-4ECD-841C-1C3EC44945BD}" type="doc">
      <dgm:prSet loTypeId="urn:microsoft.com/office/officeart/2005/8/layout/matrix3" loCatId="matrix" qsTypeId="urn:microsoft.com/office/officeart/2005/8/quickstyle/3d1" qsCatId="3D" csTypeId="urn:microsoft.com/office/officeart/2005/8/colors/colorful4" csCatId="colorful" phldr="1"/>
      <dgm:spPr/>
      <dgm:t>
        <a:bodyPr/>
        <a:lstStyle/>
        <a:p>
          <a:endParaRPr lang="en-US"/>
        </a:p>
      </dgm:t>
    </dgm:pt>
    <dgm:pt modelId="{49E1587B-5F11-4FAB-A5C6-5050C8A0AFD3}">
      <dgm:prSet phldrT="[Text]"/>
      <dgm:spPr/>
      <dgm:t>
        <a:bodyPr/>
        <a:lstStyle/>
        <a:p>
          <a:r>
            <a:rPr lang="ar-IQ" b="1" dirty="0">
              <a:cs typeface="+mj-cs"/>
            </a:rPr>
            <a:t>تهديد الأهداف </a:t>
          </a:r>
          <a:endParaRPr lang="en-US" b="1" dirty="0">
            <a:cs typeface="+mj-cs"/>
          </a:endParaRPr>
        </a:p>
      </dgm:t>
    </dgm:pt>
    <dgm:pt modelId="{E7E29AC9-E7A2-493D-944E-0282BE687125}" type="parTrans" cxnId="{8956D45F-0BD6-4F5E-829B-8021CC6862DE}">
      <dgm:prSet/>
      <dgm:spPr/>
      <dgm:t>
        <a:bodyPr/>
        <a:lstStyle/>
        <a:p>
          <a:endParaRPr lang="en-US"/>
        </a:p>
      </dgm:t>
    </dgm:pt>
    <dgm:pt modelId="{6938192F-7FD3-461C-85DA-D24005A22D7B}" type="sibTrans" cxnId="{8956D45F-0BD6-4F5E-829B-8021CC6862DE}">
      <dgm:prSet/>
      <dgm:spPr/>
      <dgm:t>
        <a:bodyPr/>
        <a:lstStyle/>
        <a:p>
          <a:endParaRPr lang="en-US"/>
        </a:p>
      </dgm:t>
    </dgm:pt>
    <dgm:pt modelId="{F8BA1174-E103-4E5A-9035-950B10DB2006}">
      <dgm:prSet phldrT="[Text]"/>
      <dgm:spPr/>
      <dgm:t>
        <a:bodyPr/>
        <a:lstStyle/>
        <a:p>
          <a:r>
            <a:rPr lang="ar-IQ" b="1" dirty="0">
              <a:cs typeface="+mj-cs"/>
            </a:rPr>
            <a:t>المفاجأة </a:t>
          </a:r>
          <a:endParaRPr lang="en-US" b="1" dirty="0">
            <a:cs typeface="+mj-cs"/>
          </a:endParaRPr>
        </a:p>
      </dgm:t>
    </dgm:pt>
    <dgm:pt modelId="{9196A33F-018C-45E4-BCCE-062CD72A1C60}" type="parTrans" cxnId="{93A8399A-919D-4C1A-A1EC-CAC5BAC7FD5A}">
      <dgm:prSet/>
      <dgm:spPr/>
      <dgm:t>
        <a:bodyPr/>
        <a:lstStyle/>
        <a:p>
          <a:endParaRPr lang="en-US"/>
        </a:p>
      </dgm:t>
    </dgm:pt>
    <dgm:pt modelId="{D273D1F7-9951-48BE-BA87-D8AE2B17FE8D}" type="sibTrans" cxnId="{93A8399A-919D-4C1A-A1EC-CAC5BAC7FD5A}">
      <dgm:prSet/>
      <dgm:spPr/>
      <dgm:t>
        <a:bodyPr/>
        <a:lstStyle/>
        <a:p>
          <a:endParaRPr lang="en-US"/>
        </a:p>
      </dgm:t>
    </dgm:pt>
    <dgm:pt modelId="{244D753F-1E30-42C6-8AD8-C998743738AC}">
      <dgm:prSet phldrT="[Text]"/>
      <dgm:spPr/>
      <dgm:t>
        <a:bodyPr/>
        <a:lstStyle/>
        <a:p>
          <a:r>
            <a:rPr lang="ar-IQ" b="1" dirty="0">
              <a:cs typeface="+mj-cs"/>
            </a:rPr>
            <a:t>خلق مشكلات جديدة</a:t>
          </a:r>
          <a:endParaRPr lang="en-US" b="1" dirty="0">
            <a:cs typeface="+mj-cs"/>
          </a:endParaRPr>
        </a:p>
      </dgm:t>
    </dgm:pt>
    <dgm:pt modelId="{B1BB3E72-D1CD-414D-B9A5-F6CB38FF036F}" type="parTrans" cxnId="{355CE0E9-92F4-4AAE-BC46-A0583360F82E}">
      <dgm:prSet/>
      <dgm:spPr/>
      <dgm:t>
        <a:bodyPr/>
        <a:lstStyle/>
        <a:p>
          <a:endParaRPr lang="en-US"/>
        </a:p>
      </dgm:t>
    </dgm:pt>
    <dgm:pt modelId="{894C53DB-063C-408F-BDED-B38CC899E423}" type="sibTrans" cxnId="{355CE0E9-92F4-4AAE-BC46-A0583360F82E}">
      <dgm:prSet/>
      <dgm:spPr/>
      <dgm:t>
        <a:bodyPr/>
        <a:lstStyle/>
        <a:p>
          <a:endParaRPr lang="en-US"/>
        </a:p>
      </dgm:t>
    </dgm:pt>
    <dgm:pt modelId="{C64A8EA8-9C10-454C-8380-E904145F589B}">
      <dgm:prSet phldrT="[Text]"/>
      <dgm:spPr/>
      <dgm:t>
        <a:bodyPr/>
        <a:lstStyle/>
        <a:p>
          <a:r>
            <a:rPr lang="ar-IQ" b="1" dirty="0">
              <a:cs typeface="+mj-cs"/>
            </a:rPr>
            <a:t>وقوع خسائر بشرية او مالية</a:t>
          </a:r>
          <a:endParaRPr lang="en-US" b="1" dirty="0">
            <a:cs typeface="+mj-cs"/>
          </a:endParaRPr>
        </a:p>
      </dgm:t>
    </dgm:pt>
    <dgm:pt modelId="{307A19CB-7F52-4C42-89D2-82B4ADB04B56}" type="parTrans" cxnId="{B9F2D5B1-7654-40D9-92A1-812978DC31C8}">
      <dgm:prSet/>
      <dgm:spPr/>
      <dgm:t>
        <a:bodyPr/>
        <a:lstStyle/>
        <a:p>
          <a:endParaRPr lang="en-US"/>
        </a:p>
      </dgm:t>
    </dgm:pt>
    <dgm:pt modelId="{F4AFB59D-68B4-438F-BD7C-F5D830EA5AD9}" type="sibTrans" cxnId="{B9F2D5B1-7654-40D9-92A1-812978DC31C8}">
      <dgm:prSet/>
      <dgm:spPr/>
      <dgm:t>
        <a:bodyPr/>
        <a:lstStyle/>
        <a:p>
          <a:endParaRPr lang="en-US"/>
        </a:p>
      </dgm:t>
    </dgm:pt>
    <dgm:pt modelId="{0EB85B7D-3F82-487C-8B5E-2C6976C30EBF}" type="pres">
      <dgm:prSet presAssocID="{759123A5-3B28-4ECD-841C-1C3EC44945BD}" presName="matrix" presStyleCnt="0">
        <dgm:presLayoutVars>
          <dgm:chMax val="1"/>
          <dgm:dir/>
          <dgm:resizeHandles val="exact"/>
        </dgm:presLayoutVars>
      </dgm:prSet>
      <dgm:spPr/>
    </dgm:pt>
    <dgm:pt modelId="{9BF5C652-A475-420B-BF83-F9879122BF8A}" type="pres">
      <dgm:prSet presAssocID="{759123A5-3B28-4ECD-841C-1C3EC44945BD}" presName="diamond" presStyleLbl="bgShp" presStyleIdx="0" presStyleCnt="1"/>
      <dgm:spPr/>
    </dgm:pt>
    <dgm:pt modelId="{BE422F26-ABA9-4309-AE7D-223F947AE11B}" type="pres">
      <dgm:prSet presAssocID="{759123A5-3B28-4ECD-841C-1C3EC44945BD}" presName="quad1" presStyleLbl="node1" presStyleIdx="0" presStyleCnt="4" custLinFactNeighborX="-5398" custLinFactNeighborY="3170">
        <dgm:presLayoutVars>
          <dgm:chMax val="0"/>
          <dgm:chPref val="0"/>
          <dgm:bulletEnabled val="1"/>
        </dgm:presLayoutVars>
      </dgm:prSet>
      <dgm:spPr/>
    </dgm:pt>
    <dgm:pt modelId="{5FFDCCF4-189D-4751-B937-2BDA20DAE677}" type="pres">
      <dgm:prSet presAssocID="{759123A5-3B28-4ECD-841C-1C3EC44945BD}" presName="quad2" presStyleLbl="node1" presStyleIdx="1" presStyleCnt="4">
        <dgm:presLayoutVars>
          <dgm:chMax val="0"/>
          <dgm:chPref val="0"/>
          <dgm:bulletEnabled val="1"/>
        </dgm:presLayoutVars>
      </dgm:prSet>
      <dgm:spPr/>
    </dgm:pt>
    <dgm:pt modelId="{211948B9-49F9-4911-BF0F-E6BF0E804A77}" type="pres">
      <dgm:prSet presAssocID="{759123A5-3B28-4ECD-841C-1C3EC44945BD}" presName="quad3" presStyleLbl="node1" presStyleIdx="2" presStyleCnt="4" custLinFactNeighborX="3846" custLinFactNeighborY="-313">
        <dgm:presLayoutVars>
          <dgm:chMax val="0"/>
          <dgm:chPref val="0"/>
          <dgm:bulletEnabled val="1"/>
        </dgm:presLayoutVars>
      </dgm:prSet>
      <dgm:spPr/>
    </dgm:pt>
    <dgm:pt modelId="{57396EB0-4AD3-4F00-B95E-A5A8C7694059}" type="pres">
      <dgm:prSet presAssocID="{759123A5-3B28-4ECD-841C-1C3EC44945BD}" presName="quad4" presStyleLbl="node1" presStyleIdx="3" presStyleCnt="4" custLinFactNeighborX="3962" custLinFactNeighborY="-313">
        <dgm:presLayoutVars>
          <dgm:chMax val="0"/>
          <dgm:chPref val="0"/>
          <dgm:bulletEnabled val="1"/>
        </dgm:presLayoutVars>
      </dgm:prSet>
      <dgm:spPr/>
    </dgm:pt>
  </dgm:ptLst>
  <dgm:cxnLst>
    <dgm:cxn modelId="{398CC607-EE76-4DCC-A103-B106863A089A}" type="presOf" srcId="{759123A5-3B28-4ECD-841C-1C3EC44945BD}" destId="{0EB85B7D-3F82-487C-8B5E-2C6976C30EBF}" srcOrd="0" destOrd="0" presId="urn:microsoft.com/office/officeart/2005/8/layout/matrix3"/>
    <dgm:cxn modelId="{E5D8A316-EC81-47BB-A2F9-95C7B8364613}" type="presOf" srcId="{F8BA1174-E103-4E5A-9035-950B10DB2006}" destId="{5FFDCCF4-189D-4751-B937-2BDA20DAE677}" srcOrd="0" destOrd="0" presId="urn:microsoft.com/office/officeart/2005/8/layout/matrix3"/>
    <dgm:cxn modelId="{E11D995E-FE48-4BFA-8DB9-2277A83333D4}" type="presOf" srcId="{244D753F-1E30-42C6-8AD8-C998743738AC}" destId="{211948B9-49F9-4911-BF0F-E6BF0E804A77}" srcOrd="0" destOrd="0" presId="urn:microsoft.com/office/officeart/2005/8/layout/matrix3"/>
    <dgm:cxn modelId="{8956D45F-0BD6-4F5E-829B-8021CC6862DE}" srcId="{759123A5-3B28-4ECD-841C-1C3EC44945BD}" destId="{49E1587B-5F11-4FAB-A5C6-5050C8A0AFD3}" srcOrd="0" destOrd="0" parTransId="{E7E29AC9-E7A2-493D-944E-0282BE687125}" sibTransId="{6938192F-7FD3-461C-85DA-D24005A22D7B}"/>
    <dgm:cxn modelId="{B96A5F8A-0883-425B-B4F9-9D71598C9AF9}" type="presOf" srcId="{C64A8EA8-9C10-454C-8380-E904145F589B}" destId="{57396EB0-4AD3-4F00-B95E-A5A8C7694059}" srcOrd="0" destOrd="0" presId="urn:microsoft.com/office/officeart/2005/8/layout/matrix3"/>
    <dgm:cxn modelId="{93A8399A-919D-4C1A-A1EC-CAC5BAC7FD5A}" srcId="{759123A5-3B28-4ECD-841C-1C3EC44945BD}" destId="{F8BA1174-E103-4E5A-9035-950B10DB2006}" srcOrd="1" destOrd="0" parTransId="{9196A33F-018C-45E4-BCCE-062CD72A1C60}" sibTransId="{D273D1F7-9951-48BE-BA87-D8AE2B17FE8D}"/>
    <dgm:cxn modelId="{161B77AE-1223-48D3-988F-BCC01058F558}" type="presOf" srcId="{49E1587B-5F11-4FAB-A5C6-5050C8A0AFD3}" destId="{BE422F26-ABA9-4309-AE7D-223F947AE11B}" srcOrd="0" destOrd="0" presId="urn:microsoft.com/office/officeart/2005/8/layout/matrix3"/>
    <dgm:cxn modelId="{B9F2D5B1-7654-40D9-92A1-812978DC31C8}" srcId="{759123A5-3B28-4ECD-841C-1C3EC44945BD}" destId="{C64A8EA8-9C10-454C-8380-E904145F589B}" srcOrd="3" destOrd="0" parTransId="{307A19CB-7F52-4C42-89D2-82B4ADB04B56}" sibTransId="{F4AFB59D-68B4-438F-BD7C-F5D830EA5AD9}"/>
    <dgm:cxn modelId="{355CE0E9-92F4-4AAE-BC46-A0583360F82E}" srcId="{759123A5-3B28-4ECD-841C-1C3EC44945BD}" destId="{244D753F-1E30-42C6-8AD8-C998743738AC}" srcOrd="2" destOrd="0" parTransId="{B1BB3E72-D1CD-414D-B9A5-F6CB38FF036F}" sibTransId="{894C53DB-063C-408F-BDED-B38CC899E423}"/>
    <dgm:cxn modelId="{F87110B2-693E-4E50-AE06-09EA434185B8}" type="presParOf" srcId="{0EB85B7D-3F82-487C-8B5E-2C6976C30EBF}" destId="{9BF5C652-A475-420B-BF83-F9879122BF8A}" srcOrd="0" destOrd="0" presId="urn:microsoft.com/office/officeart/2005/8/layout/matrix3"/>
    <dgm:cxn modelId="{D6927B4F-3FD8-45E5-80F0-9D5412C2B177}" type="presParOf" srcId="{0EB85B7D-3F82-487C-8B5E-2C6976C30EBF}" destId="{BE422F26-ABA9-4309-AE7D-223F947AE11B}" srcOrd="1" destOrd="0" presId="urn:microsoft.com/office/officeart/2005/8/layout/matrix3"/>
    <dgm:cxn modelId="{046610CA-4344-499D-9DE2-483E81D150E3}" type="presParOf" srcId="{0EB85B7D-3F82-487C-8B5E-2C6976C30EBF}" destId="{5FFDCCF4-189D-4751-B937-2BDA20DAE677}" srcOrd="2" destOrd="0" presId="urn:microsoft.com/office/officeart/2005/8/layout/matrix3"/>
    <dgm:cxn modelId="{5455A567-FDA5-44EE-B6D0-0F4EB38AD0D8}" type="presParOf" srcId="{0EB85B7D-3F82-487C-8B5E-2C6976C30EBF}" destId="{211948B9-49F9-4911-BF0F-E6BF0E804A77}" srcOrd="3" destOrd="0" presId="urn:microsoft.com/office/officeart/2005/8/layout/matrix3"/>
    <dgm:cxn modelId="{DD0C087D-76E2-49F2-B2B0-DB9DEDE63C4B}" type="presParOf" srcId="{0EB85B7D-3F82-487C-8B5E-2C6976C30EBF}" destId="{57396EB0-4AD3-4F00-B95E-A5A8C769405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38A6F6-1DD7-470F-89BC-6B78E08AB666}" type="doc">
      <dgm:prSet loTypeId="urn:microsoft.com/office/officeart/2005/8/layout/bProcess2" loCatId="process" qsTypeId="urn:microsoft.com/office/officeart/2005/8/quickstyle/simple1" qsCatId="simple" csTypeId="urn:microsoft.com/office/officeart/2005/8/colors/colorful2" csCatId="colorful" phldr="1"/>
      <dgm:spPr/>
      <dgm:t>
        <a:bodyPr/>
        <a:lstStyle/>
        <a:p>
          <a:endParaRPr lang="en-US"/>
        </a:p>
      </dgm:t>
    </dgm:pt>
    <dgm:pt modelId="{E33C564F-33B4-41FF-96C6-AAFA59530BA2}">
      <dgm:prSet phldrT="[Text]"/>
      <dgm:spPr/>
      <dgm:t>
        <a:bodyPr/>
        <a:lstStyle/>
        <a:p>
          <a:r>
            <a:rPr lang="ar-IQ" b="1" dirty="0"/>
            <a:t>السعي الى تحول الى موقف دفاعي </a:t>
          </a:r>
          <a:endParaRPr lang="en-US" b="1" dirty="0"/>
        </a:p>
      </dgm:t>
    </dgm:pt>
    <dgm:pt modelId="{AC2EBCE9-D99C-4D9E-8D6F-26131F12D33A}" type="parTrans" cxnId="{EF56B8ED-0725-46C6-8AE9-5D34BC8F9033}">
      <dgm:prSet/>
      <dgm:spPr/>
      <dgm:t>
        <a:bodyPr/>
        <a:lstStyle/>
        <a:p>
          <a:endParaRPr lang="en-US"/>
        </a:p>
      </dgm:t>
    </dgm:pt>
    <dgm:pt modelId="{02C728B8-018F-4F84-914E-02FDB2B18434}" type="sibTrans" cxnId="{EF56B8ED-0725-46C6-8AE9-5D34BC8F9033}">
      <dgm:prSet/>
      <dgm:spPr/>
      <dgm:t>
        <a:bodyPr/>
        <a:lstStyle/>
        <a:p>
          <a:endParaRPr lang="en-US"/>
        </a:p>
      </dgm:t>
    </dgm:pt>
    <dgm:pt modelId="{7E597B36-EE75-4CC7-A61A-25444C4D9438}">
      <dgm:prSet phldrT="[Text]"/>
      <dgm:spPr/>
      <dgm:t>
        <a:bodyPr/>
        <a:lstStyle/>
        <a:p>
          <a:r>
            <a:rPr lang="ar-IQ" b="1" dirty="0"/>
            <a:t>منع الاخر من </a:t>
          </a:r>
          <a:r>
            <a:rPr lang="ar-IQ" b="1" dirty="0" err="1"/>
            <a:t>تخقيق</a:t>
          </a:r>
          <a:r>
            <a:rPr lang="ar-IQ" b="1" dirty="0"/>
            <a:t> </a:t>
          </a:r>
          <a:r>
            <a:rPr lang="ar-IQ" b="1" dirty="0" err="1"/>
            <a:t>نجاعاتهُ</a:t>
          </a:r>
          <a:endParaRPr lang="en-US" b="1" dirty="0"/>
        </a:p>
      </dgm:t>
    </dgm:pt>
    <dgm:pt modelId="{F0A8FE49-DE20-4DBC-AE9E-9DCA3F6867B9}" type="parTrans" cxnId="{4883DE76-3B0A-4988-BB2C-18F3C1F9A5E5}">
      <dgm:prSet/>
      <dgm:spPr/>
      <dgm:t>
        <a:bodyPr/>
        <a:lstStyle/>
        <a:p>
          <a:endParaRPr lang="en-US"/>
        </a:p>
      </dgm:t>
    </dgm:pt>
    <dgm:pt modelId="{616449E7-8A80-4957-85D6-43BB09495BAC}" type="sibTrans" cxnId="{4883DE76-3B0A-4988-BB2C-18F3C1F9A5E5}">
      <dgm:prSet/>
      <dgm:spPr/>
      <dgm:t>
        <a:bodyPr/>
        <a:lstStyle/>
        <a:p>
          <a:endParaRPr lang="en-US"/>
        </a:p>
      </dgm:t>
    </dgm:pt>
    <dgm:pt modelId="{9030F9D3-01DF-4658-BE60-7BDC39024AE5}">
      <dgm:prSet phldrT="[Text]"/>
      <dgm:spPr/>
      <dgm:t>
        <a:bodyPr/>
        <a:lstStyle/>
        <a:p>
          <a:r>
            <a:rPr lang="ar-IQ" b="1" dirty="0" err="1"/>
            <a:t>صتاعة</a:t>
          </a:r>
          <a:r>
            <a:rPr lang="ar-IQ" b="1" dirty="0"/>
            <a:t> </a:t>
          </a:r>
          <a:r>
            <a:rPr lang="ar-IQ" b="1" dirty="0" err="1"/>
            <a:t>المؤمرات</a:t>
          </a:r>
          <a:r>
            <a:rPr lang="ar-IQ" b="1" dirty="0"/>
            <a:t> </a:t>
          </a:r>
          <a:endParaRPr lang="en-US" b="1" dirty="0"/>
        </a:p>
      </dgm:t>
    </dgm:pt>
    <dgm:pt modelId="{6C179C57-F10F-4640-BA5B-ED8E2F0CA366}" type="parTrans" cxnId="{AA18C288-AF88-47F7-B8D4-054CDDB99B9F}">
      <dgm:prSet/>
      <dgm:spPr/>
      <dgm:t>
        <a:bodyPr/>
        <a:lstStyle/>
        <a:p>
          <a:endParaRPr lang="en-US"/>
        </a:p>
      </dgm:t>
    </dgm:pt>
    <dgm:pt modelId="{A3526090-94A8-4857-80E5-9F0698688351}" type="sibTrans" cxnId="{AA18C288-AF88-47F7-B8D4-054CDDB99B9F}">
      <dgm:prSet/>
      <dgm:spPr/>
      <dgm:t>
        <a:bodyPr/>
        <a:lstStyle/>
        <a:p>
          <a:endParaRPr lang="en-US"/>
        </a:p>
      </dgm:t>
    </dgm:pt>
    <dgm:pt modelId="{C4BF2DAD-E1DC-44A5-96BF-E932E75A2E8D}">
      <dgm:prSet phldrT="[Text]" custT="1"/>
      <dgm:spPr/>
      <dgm:t>
        <a:bodyPr/>
        <a:lstStyle/>
        <a:p>
          <a:r>
            <a:rPr lang="ar-IQ" sz="1400" b="1" dirty="0">
              <a:cs typeface="+mj-cs"/>
            </a:rPr>
            <a:t>السعي الى الهيمنة </a:t>
          </a:r>
          <a:endParaRPr lang="en-US" sz="1400" b="1" dirty="0">
            <a:cs typeface="+mj-cs"/>
          </a:endParaRPr>
        </a:p>
      </dgm:t>
    </dgm:pt>
    <dgm:pt modelId="{F7455C66-8D19-4E74-A27F-B8E8A6254400}" type="parTrans" cxnId="{B70D4868-D462-4EA7-A1B2-2FD4CB98FE0D}">
      <dgm:prSet/>
      <dgm:spPr/>
      <dgm:t>
        <a:bodyPr/>
        <a:lstStyle/>
        <a:p>
          <a:endParaRPr lang="en-US"/>
        </a:p>
      </dgm:t>
    </dgm:pt>
    <dgm:pt modelId="{47A0CBB1-B56E-43BD-861F-443B2E13F6FD}" type="sibTrans" cxnId="{B70D4868-D462-4EA7-A1B2-2FD4CB98FE0D}">
      <dgm:prSet/>
      <dgm:spPr/>
      <dgm:t>
        <a:bodyPr/>
        <a:lstStyle/>
        <a:p>
          <a:endParaRPr lang="en-US"/>
        </a:p>
      </dgm:t>
    </dgm:pt>
    <dgm:pt modelId="{F566E670-20E4-42AC-90AE-40554450409A}">
      <dgm:prSet phldrT="[Text]" custT="1"/>
      <dgm:spPr/>
      <dgm:t>
        <a:bodyPr/>
        <a:lstStyle/>
        <a:p>
          <a:r>
            <a:rPr lang="ar-IQ" sz="1400" b="1" dirty="0">
              <a:cs typeface="+mj-cs"/>
            </a:rPr>
            <a:t>تصريف المنتجات والسلع </a:t>
          </a:r>
          <a:endParaRPr lang="en-US" sz="1400" b="1" dirty="0">
            <a:cs typeface="+mj-cs"/>
          </a:endParaRPr>
        </a:p>
      </dgm:t>
    </dgm:pt>
    <dgm:pt modelId="{EF16FE2A-E1F8-4130-BDBB-A05CDEE98765}" type="parTrans" cxnId="{FEC384D3-800E-4F7F-AC57-F28C425DC27A}">
      <dgm:prSet/>
      <dgm:spPr/>
      <dgm:t>
        <a:bodyPr/>
        <a:lstStyle/>
        <a:p>
          <a:endParaRPr lang="en-US"/>
        </a:p>
      </dgm:t>
    </dgm:pt>
    <dgm:pt modelId="{66FD1C47-C272-43A5-B318-7091C1EDFF5A}" type="sibTrans" cxnId="{FEC384D3-800E-4F7F-AC57-F28C425DC27A}">
      <dgm:prSet/>
      <dgm:spPr/>
      <dgm:t>
        <a:bodyPr/>
        <a:lstStyle/>
        <a:p>
          <a:endParaRPr lang="en-US"/>
        </a:p>
      </dgm:t>
    </dgm:pt>
    <dgm:pt modelId="{909FDF87-975E-46DF-8E9A-F2A030C6D868}">
      <dgm:prSet phldrT="[Text]"/>
      <dgm:spPr/>
      <dgm:t>
        <a:bodyPr/>
        <a:lstStyle/>
        <a:p>
          <a:r>
            <a:rPr lang="ar-IQ" b="1" dirty="0"/>
            <a:t>الخروج من أزمات مزمنة </a:t>
          </a:r>
          <a:endParaRPr lang="en-US" b="1" dirty="0"/>
        </a:p>
      </dgm:t>
    </dgm:pt>
    <dgm:pt modelId="{59708775-BFB3-428D-87C6-F7DBE314B08F}" type="parTrans" cxnId="{DAD4D1ED-896F-4DD3-A36B-A80DABF946CD}">
      <dgm:prSet/>
      <dgm:spPr/>
      <dgm:t>
        <a:bodyPr/>
        <a:lstStyle/>
        <a:p>
          <a:endParaRPr lang="en-US"/>
        </a:p>
      </dgm:t>
    </dgm:pt>
    <dgm:pt modelId="{DA331D55-2279-4F71-8096-9D9958A36270}" type="sibTrans" cxnId="{DAD4D1ED-896F-4DD3-A36B-A80DABF946CD}">
      <dgm:prSet/>
      <dgm:spPr/>
      <dgm:t>
        <a:bodyPr/>
        <a:lstStyle/>
        <a:p>
          <a:endParaRPr lang="en-US"/>
        </a:p>
      </dgm:t>
    </dgm:pt>
    <dgm:pt modelId="{4DCADF70-EF57-493D-9677-FBF6FC6635D3}">
      <dgm:prSet phldrT="[Text]" custT="1"/>
      <dgm:spPr/>
      <dgm:t>
        <a:bodyPr/>
        <a:lstStyle/>
        <a:p>
          <a:r>
            <a:rPr lang="ar-IQ" sz="1400" b="1" dirty="0">
              <a:cs typeface="+mj-cs"/>
            </a:rPr>
            <a:t>لفت</a:t>
          </a:r>
          <a:r>
            <a:rPr lang="ar-IQ" sz="1400" b="1" dirty="0"/>
            <a:t> نظر الراي العام الى قضية ما </a:t>
          </a:r>
          <a:endParaRPr lang="en-US" sz="1400" b="1" dirty="0"/>
        </a:p>
      </dgm:t>
    </dgm:pt>
    <dgm:pt modelId="{C3CC2D24-53EE-4FA3-8008-9C24B9793886}" type="parTrans" cxnId="{816DDBD9-4409-411B-A68A-E8AA2413CEB5}">
      <dgm:prSet/>
      <dgm:spPr/>
      <dgm:t>
        <a:bodyPr/>
        <a:lstStyle/>
        <a:p>
          <a:endParaRPr lang="en-US"/>
        </a:p>
      </dgm:t>
    </dgm:pt>
    <dgm:pt modelId="{D7E18DEA-A9BF-4948-9B5C-9A53933A4901}" type="sibTrans" cxnId="{816DDBD9-4409-411B-A68A-E8AA2413CEB5}">
      <dgm:prSet/>
      <dgm:spPr/>
      <dgm:t>
        <a:bodyPr/>
        <a:lstStyle/>
        <a:p>
          <a:endParaRPr lang="en-US"/>
        </a:p>
      </dgm:t>
    </dgm:pt>
    <dgm:pt modelId="{9E8E1F8C-7FB3-497E-86DF-DBDBE1286759}">
      <dgm:prSet phldrT="[Text]" custT="1"/>
      <dgm:spPr/>
      <dgm:t>
        <a:bodyPr/>
        <a:lstStyle/>
        <a:p>
          <a:r>
            <a:rPr lang="ar-IQ" sz="1400" b="1" dirty="0">
              <a:cs typeface="+mj-cs"/>
            </a:rPr>
            <a:t>إخفاء المشاكل </a:t>
          </a:r>
          <a:endParaRPr lang="en-US" sz="1400" b="1" dirty="0">
            <a:cs typeface="+mj-cs"/>
          </a:endParaRPr>
        </a:p>
      </dgm:t>
    </dgm:pt>
    <dgm:pt modelId="{86DA6929-1D04-4511-B560-3314C23D5EB4}" type="parTrans" cxnId="{91C49249-18BB-4A74-ADA5-1230D1983A5A}">
      <dgm:prSet/>
      <dgm:spPr/>
      <dgm:t>
        <a:bodyPr/>
        <a:lstStyle/>
        <a:p>
          <a:endParaRPr lang="en-US"/>
        </a:p>
      </dgm:t>
    </dgm:pt>
    <dgm:pt modelId="{41A366DF-C38C-410D-9449-44837C38F3B2}" type="sibTrans" cxnId="{91C49249-18BB-4A74-ADA5-1230D1983A5A}">
      <dgm:prSet/>
      <dgm:spPr/>
      <dgm:t>
        <a:bodyPr/>
        <a:lstStyle/>
        <a:p>
          <a:endParaRPr lang="en-US"/>
        </a:p>
      </dgm:t>
    </dgm:pt>
    <dgm:pt modelId="{A1105D64-AEA6-4BEA-A9D9-5D1518E7B270}">
      <dgm:prSet phldrT="[Text]"/>
      <dgm:spPr/>
      <dgm:t>
        <a:bodyPr/>
        <a:lstStyle/>
        <a:p>
          <a:r>
            <a:rPr lang="ar-IQ" b="1" dirty="0">
              <a:cs typeface="+mj-cs"/>
            </a:rPr>
            <a:t>اهداف الإدارة </a:t>
          </a:r>
          <a:r>
            <a:rPr lang="ar-IQ" b="1" dirty="0" err="1">
              <a:cs typeface="+mj-cs"/>
            </a:rPr>
            <a:t>بالازمات</a:t>
          </a:r>
          <a:endParaRPr lang="en-US" b="1" dirty="0">
            <a:cs typeface="+mj-cs"/>
          </a:endParaRPr>
        </a:p>
      </dgm:t>
    </dgm:pt>
    <dgm:pt modelId="{246662D7-375A-475C-A799-91C92CD2EAEA}" type="parTrans" cxnId="{6CA97BD4-EEE4-4154-BF65-3FE09920CEFC}">
      <dgm:prSet/>
      <dgm:spPr/>
      <dgm:t>
        <a:bodyPr/>
        <a:lstStyle/>
        <a:p>
          <a:endParaRPr lang="en-US"/>
        </a:p>
      </dgm:t>
    </dgm:pt>
    <dgm:pt modelId="{23E19C6C-F786-4C22-916F-4864A594C7D9}" type="sibTrans" cxnId="{6CA97BD4-EEE4-4154-BF65-3FE09920CEFC}">
      <dgm:prSet/>
      <dgm:spPr/>
      <dgm:t>
        <a:bodyPr/>
        <a:lstStyle/>
        <a:p>
          <a:endParaRPr lang="en-US"/>
        </a:p>
      </dgm:t>
    </dgm:pt>
    <dgm:pt modelId="{316579BB-F9C1-4C0D-BE15-DCC717372D34}" type="pres">
      <dgm:prSet presAssocID="{4838A6F6-1DD7-470F-89BC-6B78E08AB666}" presName="diagram" presStyleCnt="0">
        <dgm:presLayoutVars>
          <dgm:dir/>
          <dgm:resizeHandles/>
        </dgm:presLayoutVars>
      </dgm:prSet>
      <dgm:spPr/>
    </dgm:pt>
    <dgm:pt modelId="{3E52A14F-88BD-4B2B-BA99-BD7D990A3776}" type="pres">
      <dgm:prSet presAssocID="{E33C564F-33B4-41FF-96C6-AAFA59530BA2}" presName="firstNode" presStyleLbl="node1" presStyleIdx="0" presStyleCnt="9">
        <dgm:presLayoutVars>
          <dgm:bulletEnabled val="1"/>
        </dgm:presLayoutVars>
      </dgm:prSet>
      <dgm:spPr/>
    </dgm:pt>
    <dgm:pt modelId="{D6BC9134-7544-4CE6-A1BE-D1CFC3882F0F}" type="pres">
      <dgm:prSet presAssocID="{02C728B8-018F-4F84-914E-02FDB2B18434}" presName="sibTrans" presStyleLbl="sibTrans2D1" presStyleIdx="0" presStyleCnt="8"/>
      <dgm:spPr/>
    </dgm:pt>
    <dgm:pt modelId="{52156FB2-F6BC-4272-8E9A-D637E02D8149}" type="pres">
      <dgm:prSet presAssocID="{7E597B36-EE75-4CC7-A61A-25444C4D9438}" presName="middleNode" presStyleCnt="0"/>
      <dgm:spPr/>
    </dgm:pt>
    <dgm:pt modelId="{D47CAB81-2EE8-44BD-913C-6E1D07F78625}" type="pres">
      <dgm:prSet presAssocID="{7E597B36-EE75-4CC7-A61A-25444C4D9438}" presName="padding" presStyleLbl="node1" presStyleIdx="0" presStyleCnt="9"/>
      <dgm:spPr/>
    </dgm:pt>
    <dgm:pt modelId="{7532B359-7358-44E5-92D1-3CDB3D4D06E5}" type="pres">
      <dgm:prSet presAssocID="{7E597B36-EE75-4CC7-A61A-25444C4D9438}" presName="shape" presStyleLbl="node1" presStyleIdx="1" presStyleCnt="9">
        <dgm:presLayoutVars>
          <dgm:bulletEnabled val="1"/>
        </dgm:presLayoutVars>
      </dgm:prSet>
      <dgm:spPr/>
    </dgm:pt>
    <dgm:pt modelId="{A5C9EAF2-2D9D-4AE0-BF5C-D1396D9B4207}" type="pres">
      <dgm:prSet presAssocID="{616449E7-8A80-4957-85D6-43BB09495BAC}" presName="sibTrans" presStyleLbl="sibTrans2D1" presStyleIdx="1" presStyleCnt="8"/>
      <dgm:spPr/>
    </dgm:pt>
    <dgm:pt modelId="{93E5A36E-C94C-4B33-85B6-9BD546912232}" type="pres">
      <dgm:prSet presAssocID="{9030F9D3-01DF-4658-BE60-7BDC39024AE5}" presName="middleNode" presStyleCnt="0"/>
      <dgm:spPr/>
    </dgm:pt>
    <dgm:pt modelId="{8B0B6057-BAE2-4291-AF70-79C7AFCD7124}" type="pres">
      <dgm:prSet presAssocID="{9030F9D3-01DF-4658-BE60-7BDC39024AE5}" presName="padding" presStyleLbl="node1" presStyleIdx="1" presStyleCnt="9"/>
      <dgm:spPr/>
    </dgm:pt>
    <dgm:pt modelId="{19AD891E-34EF-40F8-8060-6CFE215D3A63}" type="pres">
      <dgm:prSet presAssocID="{9030F9D3-01DF-4658-BE60-7BDC39024AE5}" presName="shape" presStyleLbl="node1" presStyleIdx="2" presStyleCnt="9">
        <dgm:presLayoutVars>
          <dgm:bulletEnabled val="1"/>
        </dgm:presLayoutVars>
      </dgm:prSet>
      <dgm:spPr/>
    </dgm:pt>
    <dgm:pt modelId="{0A4F77A3-E46C-4B0D-8D01-9104FDFADC28}" type="pres">
      <dgm:prSet presAssocID="{A3526090-94A8-4857-80E5-9F0698688351}" presName="sibTrans" presStyleLbl="sibTrans2D1" presStyleIdx="2" presStyleCnt="8"/>
      <dgm:spPr/>
    </dgm:pt>
    <dgm:pt modelId="{64AD0B3C-4168-4CC0-A407-122FF02C6DD1}" type="pres">
      <dgm:prSet presAssocID="{C4BF2DAD-E1DC-44A5-96BF-E932E75A2E8D}" presName="middleNode" presStyleCnt="0"/>
      <dgm:spPr/>
    </dgm:pt>
    <dgm:pt modelId="{FACD375B-4CD1-4F4D-9391-AB643D9DCBAC}" type="pres">
      <dgm:prSet presAssocID="{C4BF2DAD-E1DC-44A5-96BF-E932E75A2E8D}" presName="padding" presStyleLbl="node1" presStyleIdx="2" presStyleCnt="9"/>
      <dgm:spPr/>
    </dgm:pt>
    <dgm:pt modelId="{EEB61487-C153-484C-A24D-43A785830EFA}" type="pres">
      <dgm:prSet presAssocID="{C4BF2DAD-E1DC-44A5-96BF-E932E75A2E8D}" presName="shape" presStyleLbl="node1" presStyleIdx="3" presStyleCnt="9" custLinFactNeighborX="-1470" custLinFactNeighborY="4555">
        <dgm:presLayoutVars>
          <dgm:bulletEnabled val="1"/>
        </dgm:presLayoutVars>
      </dgm:prSet>
      <dgm:spPr/>
    </dgm:pt>
    <dgm:pt modelId="{D6C8F282-CB4C-44C9-87AA-1352BC721FF4}" type="pres">
      <dgm:prSet presAssocID="{47A0CBB1-B56E-43BD-861F-443B2E13F6FD}" presName="sibTrans" presStyleLbl="sibTrans2D1" presStyleIdx="3" presStyleCnt="8"/>
      <dgm:spPr/>
    </dgm:pt>
    <dgm:pt modelId="{E1768782-FDD6-4F7D-B303-17A035F9AB2F}" type="pres">
      <dgm:prSet presAssocID="{F566E670-20E4-42AC-90AE-40554450409A}" presName="middleNode" presStyleCnt="0"/>
      <dgm:spPr/>
    </dgm:pt>
    <dgm:pt modelId="{69571BB7-D584-4930-A3C1-58F989DF3271}" type="pres">
      <dgm:prSet presAssocID="{F566E670-20E4-42AC-90AE-40554450409A}" presName="padding" presStyleLbl="node1" presStyleIdx="3" presStyleCnt="9"/>
      <dgm:spPr/>
    </dgm:pt>
    <dgm:pt modelId="{CA803B8E-9D31-4C21-B1BF-8BB5CAACE89C}" type="pres">
      <dgm:prSet presAssocID="{F566E670-20E4-42AC-90AE-40554450409A}" presName="shape" presStyleLbl="node1" presStyleIdx="4" presStyleCnt="9" custLinFactNeighborX="6" custLinFactNeighborY="-5879">
        <dgm:presLayoutVars>
          <dgm:bulletEnabled val="1"/>
        </dgm:presLayoutVars>
      </dgm:prSet>
      <dgm:spPr/>
    </dgm:pt>
    <dgm:pt modelId="{3016CED2-4F90-45AB-9D70-C9D87FC2EA39}" type="pres">
      <dgm:prSet presAssocID="{66FD1C47-C272-43A5-B318-7091C1EDFF5A}" presName="sibTrans" presStyleLbl="sibTrans2D1" presStyleIdx="4" presStyleCnt="8"/>
      <dgm:spPr/>
    </dgm:pt>
    <dgm:pt modelId="{8E408385-4AB7-4F7C-B368-67EB427855BB}" type="pres">
      <dgm:prSet presAssocID="{909FDF87-975E-46DF-8E9A-F2A030C6D868}" presName="middleNode" presStyleCnt="0"/>
      <dgm:spPr/>
    </dgm:pt>
    <dgm:pt modelId="{4B89A759-5D82-404D-B94C-84C702FE8437}" type="pres">
      <dgm:prSet presAssocID="{909FDF87-975E-46DF-8E9A-F2A030C6D868}" presName="padding" presStyleLbl="node1" presStyleIdx="4" presStyleCnt="9"/>
      <dgm:spPr/>
    </dgm:pt>
    <dgm:pt modelId="{942DC334-981F-42B6-ABDA-2484622337FA}" type="pres">
      <dgm:prSet presAssocID="{909FDF87-975E-46DF-8E9A-F2A030C6D868}" presName="shape" presStyleLbl="node1" presStyleIdx="5" presStyleCnt="9" custLinFactNeighborY="1342">
        <dgm:presLayoutVars>
          <dgm:bulletEnabled val="1"/>
        </dgm:presLayoutVars>
      </dgm:prSet>
      <dgm:spPr/>
    </dgm:pt>
    <dgm:pt modelId="{AE71FD0B-2ED4-4B7C-B376-66EA67C85EE2}" type="pres">
      <dgm:prSet presAssocID="{DA331D55-2279-4F71-8096-9D9958A36270}" presName="sibTrans" presStyleLbl="sibTrans2D1" presStyleIdx="5" presStyleCnt="8"/>
      <dgm:spPr/>
    </dgm:pt>
    <dgm:pt modelId="{7DBF0E9C-12DB-4BE8-831C-26BBA2ED695B}" type="pres">
      <dgm:prSet presAssocID="{4DCADF70-EF57-493D-9677-FBF6FC6635D3}" presName="middleNode" presStyleCnt="0"/>
      <dgm:spPr/>
    </dgm:pt>
    <dgm:pt modelId="{2B4BBE59-E2A0-43F5-8003-B77DDC31F450}" type="pres">
      <dgm:prSet presAssocID="{4DCADF70-EF57-493D-9677-FBF6FC6635D3}" presName="padding" presStyleLbl="node1" presStyleIdx="5" presStyleCnt="9"/>
      <dgm:spPr/>
    </dgm:pt>
    <dgm:pt modelId="{4016684F-7D93-4980-8037-EB0A11824295}" type="pres">
      <dgm:prSet presAssocID="{4DCADF70-EF57-493D-9677-FBF6FC6635D3}" presName="shape" presStyleLbl="node1" presStyleIdx="6" presStyleCnt="9">
        <dgm:presLayoutVars>
          <dgm:bulletEnabled val="1"/>
        </dgm:presLayoutVars>
      </dgm:prSet>
      <dgm:spPr/>
    </dgm:pt>
    <dgm:pt modelId="{ED280721-66BB-422F-977D-40C5CEC35CDE}" type="pres">
      <dgm:prSet presAssocID="{D7E18DEA-A9BF-4948-9B5C-9A53933A4901}" presName="sibTrans" presStyleLbl="sibTrans2D1" presStyleIdx="6" presStyleCnt="8"/>
      <dgm:spPr/>
    </dgm:pt>
    <dgm:pt modelId="{27C5EF7F-6FD6-4A48-9D97-F4839FF666E9}" type="pres">
      <dgm:prSet presAssocID="{9E8E1F8C-7FB3-497E-86DF-DBDBE1286759}" presName="middleNode" presStyleCnt="0"/>
      <dgm:spPr/>
    </dgm:pt>
    <dgm:pt modelId="{ECABA56D-01BA-42AE-AA28-D4A3B4E4805D}" type="pres">
      <dgm:prSet presAssocID="{9E8E1F8C-7FB3-497E-86DF-DBDBE1286759}" presName="padding" presStyleLbl="node1" presStyleIdx="6" presStyleCnt="9"/>
      <dgm:spPr/>
    </dgm:pt>
    <dgm:pt modelId="{A9D2F9D9-2C2A-4529-B737-AE455C59D64A}" type="pres">
      <dgm:prSet presAssocID="{9E8E1F8C-7FB3-497E-86DF-DBDBE1286759}" presName="shape" presStyleLbl="node1" presStyleIdx="7" presStyleCnt="9" custLinFactNeighborY="4027">
        <dgm:presLayoutVars>
          <dgm:bulletEnabled val="1"/>
        </dgm:presLayoutVars>
      </dgm:prSet>
      <dgm:spPr/>
    </dgm:pt>
    <dgm:pt modelId="{FB1BF837-BA1E-483B-8B1A-987B87DF8AD0}" type="pres">
      <dgm:prSet presAssocID="{41A366DF-C38C-410D-9449-44837C38F3B2}" presName="sibTrans" presStyleLbl="sibTrans2D1" presStyleIdx="7" presStyleCnt="8" custAng="11069875" custLinFactNeighborX="-3271"/>
      <dgm:spPr/>
    </dgm:pt>
    <dgm:pt modelId="{1E735676-83BE-4E30-AE32-F55493EAC54E}" type="pres">
      <dgm:prSet presAssocID="{A1105D64-AEA6-4BEA-A9D9-5D1518E7B270}" presName="lastNode" presStyleLbl="node1" presStyleIdx="8" presStyleCnt="9">
        <dgm:presLayoutVars>
          <dgm:bulletEnabled val="1"/>
        </dgm:presLayoutVars>
      </dgm:prSet>
      <dgm:spPr/>
    </dgm:pt>
  </dgm:ptLst>
  <dgm:cxnLst>
    <dgm:cxn modelId="{257C2D0E-6E33-42D1-8EBF-1EAEFDB0DA42}" type="presOf" srcId="{47A0CBB1-B56E-43BD-861F-443B2E13F6FD}" destId="{D6C8F282-CB4C-44C9-87AA-1352BC721FF4}" srcOrd="0" destOrd="0" presId="urn:microsoft.com/office/officeart/2005/8/layout/bProcess2"/>
    <dgm:cxn modelId="{33EB781D-C7FE-40BA-B5AF-B78AF8FC68D9}" type="presOf" srcId="{7E597B36-EE75-4CC7-A61A-25444C4D9438}" destId="{7532B359-7358-44E5-92D1-3CDB3D4D06E5}" srcOrd="0" destOrd="0" presId="urn:microsoft.com/office/officeart/2005/8/layout/bProcess2"/>
    <dgm:cxn modelId="{7767772D-356B-4C0C-81D1-4AEB1D54E23E}" type="presOf" srcId="{909FDF87-975E-46DF-8E9A-F2A030C6D868}" destId="{942DC334-981F-42B6-ABDA-2484622337FA}" srcOrd="0" destOrd="0" presId="urn:microsoft.com/office/officeart/2005/8/layout/bProcess2"/>
    <dgm:cxn modelId="{0C2DBD38-10A1-4695-9806-E08524A0FEEC}" type="presOf" srcId="{C4BF2DAD-E1DC-44A5-96BF-E932E75A2E8D}" destId="{EEB61487-C153-484C-A24D-43A785830EFA}" srcOrd="0" destOrd="0" presId="urn:microsoft.com/office/officeart/2005/8/layout/bProcess2"/>
    <dgm:cxn modelId="{E7FC3D40-1E88-41AA-9DD9-780E4E377134}" type="presOf" srcId="{F566E670-20E4-42AC-90AE-40554450409A}" destId="{CA803B8E-9D31-4C21-B1BF-8BB5CAACE89C}" srcOrd="0" destOrd="0" presId="urn:microsoft.com/office/officeart/2005/8/layout/bProcess2"/>
    <dgm:cxn modelId="{10D6AC62-852B-41D9-9DA5-13C3335EAF5A}" type="presOf" srcId="{A1105D64-AEA6-4BEA-A9D9-5D1518E7B270}" destId="{1E735676-83BE-4E30-AE32-F55493EAC54E}" srcOrd="0" destOrd="0" presId="urn:microsoft.com/office/officeart/2005/8/layout/bProcess2"/>
    <dgm:cxn modelId="{B70D4868-D462-4EA7-A1B2-2FD4CB98FE0D}" srcId="{4838A6F6-1DD7-470F-89BC-6B78E08AB666}" destId="{C4BF2DAD-E1DC-44A5-96BF-E932E75A2E8D}" srcOrd="3" destOrd="0" parTransId="{F7455C66-8D19-4E74-A27F-B8E8A6254400}" sibTransId="{47A0CBB1-B56E-43BD-861F-443B2E13F6FD}"/>
    <dgm:cxn modelId="{91C49249-18BB-4A74-ADA5-1230D1983A5A}" srcId="{4838A6F6-1DD7-470F-89BC-6B78E08AB666}" destId="{9E8E1F8C-7FB3-497E-86DF-DBDBE1286759}" srcOrd="7" destOrd="0" parTransId="{86DA6929-1D04-4511-B560-3314C23D5EB4}" sibTransId="{41A366DF-C38C-410D-9449-44837C38F3B2}"/>
    <dgm:cxn modelId="{4C186C4C-20CB-4FBB-B6D9-B509FFBA9DC9}" type="presOf" srcId="{4DCADF70-EF57-493D-9677-FBF6FC6635D3}" destId="{4016684F-7D93-4980-8037-EB0A11824295}" srcOrd="0" destOrd="0" presId="urn:microsoft.com/office/officeart/2005/8/layout/bProcess2"/>
    <dgm:cxn modelId="{400AA46D-28AC-4099-841F-9D4A683DE095}" type="presOf" srcId="{02C728B8-018F-4F84-914E-02FDB2B18434}" destId="{D6BC9134-7544-4CE6-A1BE-D1CFC3882F0F}" srcOrd="0" destOrd="0" presId="urn:microsoft.com/office/officeart/2005/8/layout/bProcess2"/>
    <dgm:cxn modelId="{4883DE76-3B0A-4988-BB2C-18F3C1F9A5E5}" srcId="{4838A6F6-1DD7-470F-89BC-6B78E08AB666}" destId="{7E597B36-EE75-4CC7-A61A-25444C4D9438}" srcOrd="1" destOrd="0" parTransId="{F0A8FE49-DE20-4DBC-AE9E-9DCA3F6867B9}" sibTransId="{616449E7-8A80-4957-85D6-43BB09495BAC}"/>
    <dgm:cxn modelId="{054C0257-1D11-4A48-9C1A-C0D4DEF9A04D}" type="presOf" srcId="{A3526090-94A8-4857-80E5-9F0698688351}" destId="{0A4F77A3-E46C-4B0D-8D01-9104FDFADC28}" srcOrd="0" destOrd="0" presId="urn:microsoft.com/office/officeart/2005/8/layout/bProcess2"/>
    <dgm:cxn modelId="{641E0E7C-C328-4889-9930-C397C7053975}" type="presOf" srcId="{D7E18DEA-A9BF-4948-9B5C-9A53933A4901}" destId="{ED280721-66BB-422F-977D-40C5CEC35CDE}" srcOrd="0" destOrd="0" presId="urn:microsoft.com/office/officeart/2005/8/layout/bProcess2"/>
    <dgm:cxn modelId="{BFF86084-EDE1-494A-8D8E-CADFF2652686}" type="presOf" srcId="{E33C564F-33B4-41FF-96C6-AAFA59530BA2}" destId="{3E52A14F-88BD-4B2B-BA99-BD7D990A3776}" srcOrd="0" destOrd="0" presId="urn:microsoft.com/office/officeart/2005/8/layout/bProcess2"/>
    <dgm:cxn modelId="{AA18C288-AF88-47F7-B8D4-054CDDB99B9F}" srcId="{4838A6F6-1DD7-470F-89BC-6B78E08AB666}" destId="{9030F9D3-01DF-4658-BE60-7BDC39024AE5}" srcOrd="2" destOrd="0" parTransId="{6C179C57-F10F-4640-BA5B-ED8E2F0CA366}" sibTransId="{A3526090-94A8-4857-80E5-9F0698688351}"/>
    <dgm:cxn modelId="{2D1C598E-DD11-4044-88CB-512B3DA8A515}" type="presOf" srcId="{DA331D55-2279-4F71-8096-9D9958A36270}" destId="{AE71FD0B-2ED4-4B7C-B376-66EA67C85EE2}" srcOrd="0" destOrd="0" presId="urn:microsoft.com/office/officeart/2005/8/layout/bProcess2"/>
    <dgm:cxn modelId="{C8A0A096-7D0B-4F93-8676-EE7A83FAE892}" type="presOf" srcId="{616449E7-8A80-4957-85D6-43BB09495BAC}" destId="{A5C9EAF2-2D9D-4AE0-BF5C-D1396D9B4207}" srcOrd="0" destOrd="0" presId="urn:microsoft.com/office/officeart/2005/8/layout/bProcess2"/>
    <dgm:cxn modelId="{7C09C2A3-B162-4F8C-8B46-333692FFBA6B}" type="presOf" srcId="{66FD1C47-C272-43A5-B318-7091C1EDFF5A}" destId="{3016CED2-4F90-45AB-9D70-C9D87FC2EA39}" srcOrd="0" destOrd="0" presId="urn:microsoft.com/office/officeart/2005/8/layout/bProcess2"/>
    <dgm:cxn modelId="{7F5F8DA8-AFF2-4F1C-8078-1CD3673A09D3}" type="presOf" srcId="{9E8E1F8C-7FB3-497E-86DF-DBDBE1286759}" destId="{A9D2F9D9-2C2A-4529-B737-AE455C59D64A}" srcOrd="0" destOrd="0" presId="urn:microsoft.com/office/officeart/2005/8/layout/bProcess2"/>
    <dgm:cxn modelId="{1159DDB6-1CB0-4A3C-A489-5A0D729A40C1}" type="presOf" srcId="{41A366DF-C38C-410D-9449-44837C38F3B2}" destId="{FB1BF837-BA1E-483B-8B1A-987B87DF8AD0}" srcOrd="0" destOrd="0" presId="urn:microsoft.com/office/officeart/2005/8/layout/bProcess2"/>
    <dgm:cxn modelId="{CB7DA6C5-3F8C-4F0B-AE06-BF3F7C9B539E}" type="presOf" srcId="{9030F9D3-01DF-4658-BE60-7BDC39024AE5}" destId="{19AD891E-34EF-40F8-8060-6CFE215D3A63}" srcOrd="0" destOrd="0" presId="urn:microsoft.com/office/officeart/2005/8/layout/bProcess2"/>
    <dgm:cxn modelId="{FEC384D3-800E-4F7F-AC57-F28C425DC27A}" srcId="{4838A6F6-1DD7-470F-89BC-6B78E08AB666}" destId="{F566E670-20E4-42AC-90AE-40554450409A}" srcOrd="4" destOrd="0" parTransId="{EF16FE2A-E1F8-4130-BDBB-A05CDEE98765}" sibTransId="{66FD1C47-C272-43A5-B318-7091C1EDFF5A}"/>
    <dgm:cxn modelId="{6CA97BD4-EEE4-4154-BF65-3FE09920CEFC}" srcId="{4838A6F6-1DD7-470F-89BC-6B78E08AB666}" destId="{A1105D64-AEA6-4BEA-A9D9-5D1518E7B270}" srcOrd="8" destOrd="0" parTransId="{246662D7-375A-475C-A799-91C92CD2EAEA}" sibTransId="{23E19C6C-F786-4C22-916F-4864A594C7D9}"/>
    <dgm:cxn modelId="{816DDBD9-4409-411B-A68A-E8AA2413CEB5}" srcId="{4838A6F6-1DD7-470F-89BC-6B78E08AB666}" destId="{4DCADF70-EF57-493D-9677-FBF6FC6635D3}" srcOrd="6" destOrd="0" parTransId="{C3CC2D24-53EE-4FA3-8008-9C24B9793886}" sibTransId="{D7E18DEA-A9BF-4948-9B5C-9A53933A4901}"/>
    <dgm:cxn modelId="{6DE322E9-6815-48D1-BEBB-43A54FAD348C}" type="presOf" srcId="{4838A6F6-1DD7-470F-89BC-6B78E08AB666}" destId="{316579BB-F9C1-4C0D-BE15-DCC717372D34}" srcOrd="0" destOrd="0" presId="urn:microsoft.com/office/officeart/2005/8/layout/bProcess2"/>
    <dgm:cxn modelId="{EF56B8ED-0725-46C6-8AE9-5D34BC8F9033}" srcId="{4838A6F6-1DD7-470F-89BC-6B78E08AB666}" destId="{E33C564F-33B4-41FF-96C6-AAFA59530BA2}" srcOrd="0" destOrd="0" parTransId="{AC2EBCE9-D99C-4D9E-8D6F-26131F12D33A}" sibTransId="{02C728B8-018F-4F84-914E-02FDB2B18434}"/>
    <dgm:cxn modelId="{DAD4D1ED-896F-4DD3-A36B-A80DABF946CD}" srcId="{4838A6F6-1DD7-470F-89BC-6B78E08AB666}" destId="{909FDF87-975E-46DF-8E9A-F2A030C6D868}" srcOrd="5" destOrd="0" parTransId="{59708775-BFB3-428D-87C6-F7DBE314B08F}" sibTransId="{DA331D55-2279-4F71-8096-9D9958A36270}"/>
    <dgm:cxn modelId="{F33C1956-6509-4CB2-8401-01CB3AFEBD00}" type="presParOf" srcId="{316579BB-F9C1-4C0D-BE15-DCC717372D34}" destId="{3E52A14F-88BD-4B2B-BA99-BD7D990A3776}" srcOrd="0" destOrd="0" presId="urn:microsoft.com/office/officeart/2005/8/layout/bProcess2"/>
    <dgm:cxn modelId="{33D0C835-9EA2-4A7C-8A63-93A222AFCDF2}" type="presParOf" srcId="{316579BB-F9C1-4C0D-BE15-DCC717372D34}" destId="{D6BC9134-7544-4CE6-A1BE-D1CFC3882F0F}" srcOrd="1" destOrd="0" presId="urn:microsoft.com/office/officeart/2005/8/layout/bProcess2"/>
    <dgm:cxn modelId="{3ACCC3D0-D743-4BE2-AD67-CB6A0B4264B5}" type="presParOf" srcId="{316579BB-F9C1-4C0D-BE15-DCC717372D34}" destId="{52156FB2-F6BC-4272-8E9A-D637E02D8149}" srcOrd="2" destOrd="0" presId="urn:microsoft.com/office/officeart/2005/8/layout/bProcess2"/>
    <dgm:cxn modelId="{91FD3670-8124-49DB-9253-A898128FCBB6}" type="presParOf" srcId="{52156FB2-F6BC-4272-8E9A-D637E02D8149}" destId="{D47CAB81-2EE8-44BD-913C-6E1D07F78625}" srcOrd="0" destOrd="0" presId="urn:microsoft.com/office/officeart/2005/8/layout/bProcess2"/>
    <dgm:cxn modelId="{9E2756DE-A0A1-4EE4-B6AA-7F68A74C8DE5}" type="presParOf" srcId="{52156FB2-F6BC-4272-8E9A-D637E02D8149}" destId="{7532B359-7358-44E5-92D1-3CDB3D4D06E5}" srcOrd="1" destOrd="0" presId="urn:microsoft.com/office/officeart/2005/8/layout/bProcess2"/>
    <dgm:cxn modelId="{5C602791-86FD-4DE7-8AE1-99E39555F374}" type="presParOf" srcId="{316579BB-F9C1-4C0D-BE15-DCC717372D34}" destId="{A5C9EAF2-2D9D-4AE0-BF5C-D1396D9B4207}" srcOrd="3" destOrd="0" presId="urn:microsoft.com/office/officeart/2005/8/layout/bProcess2"/>
    <dgm:cxn modelId="{C7751B83-1814-4627-8101-EE1233ADCC19}" type="presParOf" srcId="{316579BB-F9C1-4C0D-BE15-DCC717372D34}" destId="{93E5A36E-C94C-4B33-85B6-9BD546912232}" srcOrd="4" destOrd="0" presId="urn:microsoft.com/office/officeart/2005/8/layout/bProcess2"/>
    <dgm:cxn modelId="{C97CDF78-ED98-4AFC-B9FA-679DCEBDE778}" type="presParOf" srcId="{93E5A36E-C94C-4B33-85B6-9BD546912232}" destId="{8B0B6057-BAE2-4291-AF70-79C7AFCD7124}" srcOrd="0" destOrd="0" presId="urn:microsoft.com/office/officeart/2005/8/layout/bProcess2"/>
    <dgm:cxn modelId="{CD9C5BBF-2000-4F2A-AF81-9CB9E80663CE}" type="presParOf" srcId="{93E5A36E-C94C-4B33-85B6-9BD546912232}" destId="{19AD891E-34EF-40F8-8060-6CFE215D3A63}" srcOrd="1" destOrd="0" presId="urn:microsoft.com/office/officeart/2005/8/layout/bProcess2"/>
    <dgm:cxn modelId="{3F52CDB5-C75B-4078-B2AC-12A0A2BF0DDC}" type="presParOf" srcId="{316579BB-F9C1-4C0D-BE15-DCC717372D34}" destId="{0A4F77A3-E46C-4B0D-8D01-9104FDFADC28}" srcOrd="5" destOrd="0" presId="urn:microsoft.com/office/officeart/2005/8/layout/bProcess2"/>
    <dgm:cxn modelId="{FB3AB220-5872-42EC-9340-84CEC8111535}" type="presParOf" srcId="{316579BB-F9C1-4C0D-BE15-DCC717372D34}" destId="{64AD0B3C-4168-4CC0-A407-122FF02C6DD1}" srcOrd="6" destOrd="0" presId="urn:microsoft.com/office/officeart/2005/8/layout/bProcess2"/>
    <dgm:cxn modelId="{8C0B3B11-2170-4E62-8F7E-5BC852E2B2F8}" type="presParOf" srcId="{64AD0B3C-4168-4CC0-A407-122FF02C6DD1}" destId="{FACD375B-4CD1-4F4D-9391-AB643D9DCBAC}" srcOrd="0" destOrd="0" presId="urn:microsoft.com/office/officeart/2005/8/layout/bProcess2"/>
    <dgm:cxn modelId="{DE5CB926-BE96-4481-B9EF-FBA36620037C}" type="presParOf" srcId="{64AD0B3C-4168-4CC0-A407-122FF02C6DD1}" destId="{EEB61487-C153-484C-A24D-43A785830EFA}" srcOrd="1" destOrd="0" presId="urn:microsoft.com/office/officeart/2005/8/layout/bProcess2"/>
    <dgm:cxn modelId="{816A9B2C-4B92-480C-B861-6D99ADB4D571}" type="presParOf" srcId="{316579BB-F9C1-4C0D-BE15-DCC717372D34}" destId="{D6C8F282-CB4C-44C9-87AA-1352BC721FF4}" srcOrd="7" destOrd="0" presId="urn:microsoft.com/office/officeart/2005/8/layout/bProcess2"/>
    <dgm:cxn modelId="{789AFBF9-EC28-4C34-8B6F-6C6E76FBF498}" type="presParOf" srcId="{316579BB-F9C1-4C0D-BE15-DCC717372D34}" destId="{E1768782-FDD6-4F7D-B303-17A035F9AB2F}" srcOrd="8" destOrd="0" presId="urn:microsoft.com/office/officeart/2005/8/layout/bProcess2"/>
    <dgm:cxn modelId="{C6AACEFA-F276-49FD-A1EA-E78CC1DD5132}" type="presParOf" srcId="{E1768782-FDD6-4F7D-B303-17A035F9AB2F}" destId="{69571BB7-D584-4930-A3C1-58F989DF3271}" srcOrd="0" destOrd="0" presId="urn:microsoft.com/office/officeart/2005/8/layout/bProcess2"/>
    <dgm:cxn modelId="{5EAD34E2-B807-4636-915D-9CE6C2991079}" type="presParOf" srcId="{E1768782-FDD6-4F7D-B303-17A035F9AB2F}" destId="{CA803B8E-9D31-4C21-B1BF-8BB5CAACE89C}" srcOrd="1" destOrd="0" presId="urn:microsoft.com/office/officeart/2005/8/layout/bProcess2"/>
    <dgm:cxn modelId="{6CAB2D32-F7AB-4C10-A1DC-6A7E30D9315D}" type="presParOf" srcId="{316579BB-F9C1-4C0D-BE15-DCC717372D34}" destId="{3016CED2-4F90-45AB-9D70-C9D87FC2EA39}" srcOrd="9" destOrd="0" presId="urn:microsoft.com/office/officeart/2005/8/layout/bProcess2"/>
    <dgm:cxn modelId="{A5DF1076-C6EE-4892-AB50-87EAE887C4AF}" type="presParOf" srcId="{316579BB-F9C1-4C0D-BE15-DCC717372D34}" destId="{8E408385-4AB7-4F7C-B368-67EB427855BB}" srcOrd="10" destOrd="0" presId="urn:microsoft.com/office/officeart/2005/8/layout/bProcess2"/>
    <dgm:cxn modelId="{6A4539E7-D64D-4BCD-94B4-E534E3070E8A}" type="presParOf" srcId="{8E408385-4AB7-4F7C-B368-67EB427855BB}" destId="{4B89A759-5D82-404D-B94C-84C702FE8437}" srcOrd="0" destOrd="0" presId="urn:microsoft.com/office/officeart/2005/8/layout/bProcess2"/>
    <dgm:cxn modelId="{FBD01869-F01B-4836-90E2-03262795F962}" type="presParOf" srcId="{8E408385-4AB7-4F7C-B368-67EB427855BB}" destId="{942DC334-981F-42B6-ABDA-2484622337FA}" srcOrd="1" destOrd="0" presId="urn:microsoft.com/office/officeart/2005/8/layout/bProcess2"/>
    <dgm:cxn modelId="{C2BB86CD-BE1D-4B23-8F2D-E64505B3003E}" type="presParOf" srcId="{316579BB-F9C1-4C0D-BE15-DCC717372D34}" destId="{AE71FD0B-2ED4-4B7C-B376-66EA67C85EE2}" srcOrd="11" destOrd="0" presId="urn:microsoft.com/office/officeart/2005/8/layout/bProcess2"/>
    <dgm:cxn modelId="{7CDE0613-090C-42B3-B194-E051A643CA21}" type="presParOf" srcId="{316579BB-F9C1-4C0D-BE15-DCC717372D34}" destId="{7DBF0E9C-12DB-4BE8-831C-26BBA2ED695B}" srcOrd="12" destOrd="0" presId="urn:microsoft.com/office/officeart/2005/8/layout/bProcess2"/>
    <dgm:cxn modelId="{A6AB6209-98C4-453E-849F-2A88AB8776E7}" type="presParOf" srcId="{7DBF0E9C-12DB-4BE8-831C-26BBA2ED695B}" destId="{2B4BBE59-E2A0-43F5-8003-B77DDC31F450}" srcOrd="0" destOrd="0" presId="urn:microsoft.com/office/officeart/2005/8/layout/bProcess2"/>
    <dgm:cxn modelId="{F88C64B3-36C6-466A-8217-36B688F5E8A1}" type="presParOf" srcId="{7DBF0E9C-12DB-4BE8-831C-26BBA2ED695B}" destId="{4016684F-7D93-4980-8037-EB0A11824295}" srcOrd="1" destOrd="0" presId="urn:microsoft.com/office/officeart/2005/8/layout/bProcess2"/>
    <dgm:cxn modelId="{C7D6CF1D-923C-4551-84E8-AABDC778AA24}" type="presParOf" srcId="{316579BB-F9C1-4C0D-BE15-DCC717372D34}" destId="{ED280721-66BB-422F-977D-40C5CEC35CDE}" srcOrd="13" destOrd="0" presId="urn:microsoft.com/office/officeart/2005/8/layout/bProcess2"/>
    <dgm:cxn modelId="{BBE2FDE2-7A33-47A2-959A-18FFDF0EB4D8}" type="presParOf" srcId="{316579BB-F9C1-4C0D-BE15-DCC717372D34}" destId="{27C5EF7F-6FD6-4A48-9D97-F4839FF666E9}" srcOrd="14" destOrd="0" presId="urn:microsoft.com/office/officeart/2005/8/layout/bProcess2"/>
    <dgm:cxn modelId="{81BC3241-4DE7-4FBE-9206-7481A26E5C00}" type="presParOf" srcId="{27C5EF7F-6FD6-4A48-9D97-F4839FF666E9}" destId="{ECABA56D-01BA-42AE-AA28-D4A3B4E4805D}" srcOrd="0" destOrd="0" presId="urn:microsoft.com/office/officeart/2005/8/layout/bProcess2"/>
    <dgm:cxn modelId="{1EA34CCF-B282-4ECE-806B-36745F631D80}" type="presParOf" srcId="{27C5EF7F-6FD6-4A48-9D97-F4839FF666E9}" destId="{A9D2F9D9-2C2A-4529-B737-AE455C59D64A}" srcOrd="1" destOrd="0" presId="urn:microsoft.com/office/officeart/2005/8/layout/bProcess2"/>
    <dgm:cxn modelId="{1412D044-A459-442B-BB62-95FE0FD24554}" type="presParOf" srcId="{316579BB-F9C1-4C0D-BE15-DCC717372D34}" destId="{FB1BF837-BA1E-483B-8B1A-987B87DF8AD0}" srcOrd="15" destOrd="0" presId="urn:microsoft.com/office/officeart/2005/8/layout/bProcess2"/>
    <dgm:cxn modelId="{5E561A61-A11E-4FAD-8F09-A4B435D92765}" type="presParOf" srcId="{316579BB-F9C1-4C0D-BE15-DCC717372D34}" destId="{1E735676-83BE-4E30-AE32-F55493EAC54E}" srcOrd="16"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F5C652-A475-420B-BF83-F9879122BF8A}">
      <dsp:nvSpPr>
        <dsp:cNvPr id="0" name=""/>
        <dsp:cNvSpPr/>
      </dsp:nvSpPr>
      <dsp:spPr>
        <a:xfrm>
          <a:off x="3082131" y="0"/>
          <a:ext cx="4351338" cy="4351338"/>
        </a:xfrm>
        <a:prstGeom prst="diamond">
          <a:avLst/>
        </a:prstGeom>
        <a:gradFill rotWithShape="0">
          <a:gsLst>
            <a:gs pos="0">
              <a:schemeClr val="accent4">
                <a:tint val="40000"/>
                <a:hueOff val="0"/>
                <a:satOff val="0"/>
                <a:lumOff val="0"/>
                <a:alphaOff val="0"/>
                <a:tint val="98000"/>
                <a:satMod val="110000"/>
                <a:lumMod val="104000"/>
              </a:schemeClr>
            </a:gs>
            <a:gs pos="69000">
              <a:schemeClr val="accent4">
                <a:tint val="40000"/>
                <a:hueOff val="0"/>
                <a:satOff val="0"/>
                <a:lumOff val="0"/>
                <a:alphaOff val="0"/>
                <a:shade val="88000"/>
                <a:satMod val="130000"/>
                <a:lumMod val="92000"/>
              </a:schemeClr>
            </a:gs>
            <a:gs pos="100000">
              <a:schemeClr val="accent4">
                <a:tint val="40000"/>
                <a:hueOff val="0"/>
                <a:satOff val="0"/>
                <a:lumOff val="0"/>
                <a:alphaOff val="0"/>
                <a:shade val="78000"/>
                <a:satMod val="130000"/>
                <a:lumMod val="92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BE422F26-ABA9-4309-AE7D-223F947AE11B}">
      <dsp:nvSpPr>
        <dsp:cNvPr id="0" name=""/>
        <dsp:cNvSpPr/>
      </dsp:nvSpPr>
      <dsp:spPr>
        <a:xfrm>
          <a:off x="3403902" y="467172"/>
          <a:ext cx="1697021" cy="1697021"/>
        </a:xfrm>
        <a:prstGeom prst="roundRect">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IQ" sz="2500" b="1" kern="1200" dirty="0">
              <a:cs typeface="+mj-cs"/>
            </a:rPr>
            <a:t>تهديد الأهداف </a:t>
          </a:r>
          <a:endParaRPr lang="en-US" sz="2500" b="1" kern="1200" dirty="0">
            <a:cs typeface="+mj-cs"/>
          </a:endParaRPr>
        </a:p>
      </dsp:txBody>
      <dsp:txXfrm>
        <a:off x="3486744" y="550014"/>
        <a:ext cx="1531337" cy="1531337"/>
      </dsp:txXfrm>
    </dsp:sp>
    <dsp:sp modelId="{5FFDCCF4-189D-4751-B937-2BDA20DAE677}">
      <dsp:nvSpPr>
        <dsp:cNvPr id="0" name=""/>
        <dsp:cNvSpPr/>
      </dsp:nvSpPr>
      <dsp:spPr>
        <a:xfrm>
          <a:off x="5323070" y="413377"/>
          <a:ext cx="1697021" cy="1697021"/>
        </a:xfrm>
        <a:prstGeom prst="roundRect">
          <a:avLst/>
        </a:prstGeom>
        <a:gradFill rotWithShape="0">
          <a:gsLst>
            <a:gs pos="0">
              <a:schemeClr val="accent4">
                <a:hueOff val="4096579"/>
                <a:satOff val="0"/>
                <a:lumOff val="0"/>
                <a:alphaOff val="0"/>
                <a:tint val="98000"/>
                <a:satMod val="110000"/>
                <a:lumMod val="104000"/>
              </a:schemeClr>
            </a:gs>
            <a:gs pos="69000">
              <a:schemeClr val="accent4">
                <a:hueOff val="4096579"/>
                <a:satOff val="0"/>
                <a:lumOff val="0"/>
                <a:alphaOff val="0"/>
                <a:shade val="88000"/>
                <a:satMod val="130000"/>
                <a:lumMod val="92000"/>
              </a:schemeClr>
            </a:gs>
            <a:gs pos="100000">
              <a:schemeClr val="accent4">
                <a:hueOff val="4096579"/>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IQ" sz="2500" b="1" kern="1200" dirty="0">
              <a:cs typeface="+mj-cs"/>
            </a:rPr>
            <a:t>المفاجأة </a:t>
          </a:r>
          <a:endParaRPr lang="en-US" sz="2500" b="1" kern="1200" dirty="0">
            <a:cs typeface="+mj-cs"/>
          </a:endParaRPr>
        </a:p>
      </dsp:txBody>
      <dsp:txXfrm>
        <a:off x="5405912" y="496219"/>
        <a:ext cx="1531337" cy="1531337"/>
      </dsp:txXfrm>
    </dsp:sp>
    <dsp:sp modelId="{211948B9-49F9-4911-BF0F-E6BF0E804A77}">
      <dsp:nvSpPr>
        <dsp:cNvPr id="0" name=""/>
        <dsp:cNvSpPr/>
      </dsp:nvSpPr>
      <dsp:spPr>
        <a:xfrm>
          <a:off x="3560775" y="2235627"/>
          <a:ext cx="1697021" cy="1697021"/>
        </a:xfrm>
        <a:prstGeom prst="roundRect">
          <a:avLst/>
        </a:prstGeom>
        <a:gradFill rotWithShape="0">
          <a:gsLst>
            <a:gs pos="0">
              <a:schemeClr val="accent4">
                <a:hueOff val="8193159"/>
                <a:satOff val="0"/>
                <a:lumOff val="0"/>
                <a:alphaOff val="0"/>
                <a:tint val="98000"/>
                <a:satMod val="110000"/>
                <a:lumMod val="104000"/>
              </a:schemeClr>
            </a:gs>
            <a:gs pos="69000">
              <a:schemeClr val="accent4">
                <a:hueOff val="8193159"/>
                <a:satOff val="0"/>
                <a:lumOff val="0"/>
                <a:alphaOff val="0"/>
                <a:shade val="88000"/>
                <a:satMod val="130000"/>
                <a:lumMod val="92000"/>
              </a:schemeClr>
            </a:gs>
            <a:gs pos="100000">
              <a:schemeClr val="accent4">
                <a:hueOff val="8193159"/>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IQ" sz="2500" b="1" kern="1200" dirty="0">
              <a:cs typeface="+mj-cs"/>
            </a:rPr>
            <a:t>خلق مشكلات جديدة</a:t>
          </a:r>
          <a:endParaRPr lang="en-US" sz="2500" b="1" kern="1200" dirty="0">
            <a:cs typeface="+mj-cs"/>
          </a:endParaRPr>
        </a:p>
      </dsp:txBody>
      <dsp:txXfrm>
        <a:off x="3643617" y="2318469"/>
        <a:ext cx="1531337" cy="1531337"/>
      </dsp:txXfrm>
    </dsp:sp>
    <dsp:sp modelId="{57396EB0-4AD3-4F00-B95E-A5A8C7694059}">
      <dsp:nvSpPr>
        <dsp:cNvPr id="0" name=""/>
        <dsp:cNvSpPr/>
      </dsp:nvSpPr>
      <dsp:spPr>
        <a:xfrm>
          <a:off x="5390306" y="2235627"/>
          <a:ext cx="1697021" cy="1697021"/>
        </a:xfrm>
        <a:prstGeom prst="roundRect">
          <a:avLst/>
        </a:prstGeom>
        <a:gradFill rotWithShape="0">
          <a:gsLst>
            <a:gs pos="0">
              <a:schemeClr val="accent4">
                <a:hueOff val="12289737"/>
                <a:satOff val="0"/>
                <a:lumOff val="0"/>
                <a:alphaOff val="0"/>
                <a:tint val="98000"/>
                <a:satMod val="110000"/>
                <a:lumMod val="104000"/>
              </a:schemeClr>
            </a:gs>
            <a:gs pos="69000">
              <a:schemeClr val="accent4">
                <a:hueOff val="12289737"/>
                <a:satOff val="0"/>
                <a:lumOff val="0"/>
                <a:alphaOff val="0"/>
                <a:shade val="88000"/>
                <a:satMod val="130000"/>
                <a:lumMod val="92000"/>
              </a:schemeClr>
            </a:gs>
            <a:gs pos="100000">
              <a:schemeClr val="accent4">
                <a:hueOff val="12289737"/>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IQ" sz="2500" b="1" kern="1200" dirty="0">
              <a:cs typeface="+mj-cs"/>
            </a:rPr>
            <a:t>وقوع خسائر بشرية او مالية</a:t>
          </a:r>
          <a:endParaRPr lang="en-US" sz="2500" b="1" kern="1200" dirty="0">
            <a:cs typeface="+mj-cs"/>
          </a:endParaRPr>
        </a:p>
      </dsp:txBody>
      <dsp:txXfrm>
        <a:off x="5473148" y="2318469"/>
        <a:ext cx="1531337" cy="1531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2A14F-88BD-4B2B-BA99-BD7D990A3776}">
      <dsp:nvSpPr>
        <dsp:cNvPr id="0" name=""/>
        <dsp:cNvSpPr/>
      </dsp:nvSpPr>
      <dsp:spPr>
        <a:xfrm>
          <a:off x="1162" y="127169"/>
          <a:ext cx="1359701" cy="1359701"/>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IQ" sz="1600" b="1" kern="1200" dirty="0"/>
            <a:t>السعي الى تحول الى موقف دفاعي </a:t>
          </a:r>
          <a:endParaRPr lang="en-US" sz="1600" b="1" kern="1200" dirty="0"/>
        </a:p>
      </dsp:txBody>
      <dsp:txXfrm>
        <a:off x="200286" y="326293"/>
        <a:ext cx="961453" cy="961453"/>
      </dsp:txXfrm>
    </dsp:sp>
    <dsp:sp modelId="{D6BC9134-7544-4CE6-A1BE-D1CFC3882F0F}">
      <dsp:nvSpPr>
        <dsp:cNvPr id="0" name=""/>
        <dsp:cNvSpPr/>
      </dsp:nvSpPr>
      <dsp:spPr>
        <a:xfrm rot="10800000">
          <a:off x="443065" y="1662442"/>
          <a:ext cx="475895" cy="372211"/>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32B359-7358-44E5-92D1-3CDB3D4D06E5}">
      <dsp:nvSpPr>
        <dsp:cNvPr id="0" name=""/>
        <dsp:cNvSpPr/>
      </dsp:nvSpPr>
      <dsp:spPr>
        <a:xfrm>
          <a:off x="227552" y="2189157"/>
          <a:ext cx="906921" cy="906921"/>
        </a:xfrm>
        <a:prstGeom prst="ellipse">
          <a:avLst/>
        </a:prstGeom>
        <a:solidFill>
          <a:schemeClr val="accent2">
            <a:hueOff val="-128466"/>
            <a:satOff val="105"/>
            <a:lumOff val="-66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IQ" sz="1400" b="1" kern="1200" dirty="0"/>
            <a:t>منع الاخر من </a:t>
          </a:r>
          <a:r>
            <a:rPr lang="ar-IQ" sz="1400" b="1" kern="1200" dirty="0" err="1"/>
            <a:t>تخقيق</a:t>
          </a:r>
          <a:r>
            <a:rPr lang="ar-IQ" sz="1400" b="1" kern="1200" dirty="0"/>
            <a:t> </a:t>
          </a:r>
          <a:r>
            <a:rPr lang="ar-IQ" sz="1400" b="1" kern="1200" dirty="0" err="1"/>
            <a:t>نجاعاتهُ</a:t>
          </a:r>
          <a:endParaRPr lang="en-US" sz="1400" b="1" kern="1200" dirty="0"/>
        </a:p>
      </dsp:txBody>
      <dsp:txXfrm>
        <a:off x="360368" y="2321973"/>
        <a:ext cx="641289" cy="641289"/>
      </dsp:txXfrm>
    </dsp:sp>
    <dsp:sp modelId="{A5C9EAF2-2D9D-4AE0-BF5C-D1396D9B4207}">
      <dsp:nvSpPr>
        <dsp:cNvPr id="0" name=""/>
        <dsp:cNvSpPr/>
      </dsp:nvSpPr>
      <dsp:spPr>
        <a:xfrm rot="5400000">
          <a:off x="1473375" y="2456511"/>
          <a:ext cx="475895" cy="372211"/>
        </a:xfrm>
        <a:prstGeom prst="triangle">
          <a:avLst/>
        </a:prstGeom>
        <a:solidFill>
          <a:schemeClr val="accent2">
            <a:hueOff val="-146819"/>
            <a:satOff val="120"/>
            <a:lumOff val="-7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AD891E-34EF-40F8-8060-6CFE215D3A63}">
      <dsp:nvSpPr>
        <dsp:cNvPr id="0" name=""/>
        <dsp:cNvSpPr/>
      </dsp:nvSpPr>
      <dsp:spPr>
        <a:xfrm>
          <a:off x="2267105" y="2189157"/>
          <a:ext cx="906921" cy="906921"/>
        </a:xfrm>
        <a:prstGeom prst="ellipse">
          <a:avLst/>
        </a:prstGeom>
        <a:solidFill>
          <a:schemeClr val="accent2">
            <a:hueOff val="-256933"/>
            <a:satOff val="209"/>
            <a:lumOff val="-132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IQ" sz="1400" b="1" kern="1200" dirty="0" err="1"/>
            <a:t>صتاعة</a:t>
          </a:r>
          <a:r>
            <a:rPr lang="ar-IQ" sz="1400" b="1" kern="1200" dirty="0"/>
            <a:t> </a:t>
          </a:r>
          <a:r>
            <a:rPr lang="ar-IQ" sz="1400" b="1" kern="1200" dirty="0" err="1"/>
            <a:t>المؤمرات</a:t>
          </a:r>
          <a:r>
            <a:rPr lang="ar-IQ" sz="1400" b="1" kern="1200" dirty="0"/>
            <a:t> </a:t>
          </a:r>
          <a:endParaRPr lang="en-US" sz="1400" b="1" kern="1200" dirty="0"/>
        </a:p>
      </dsp:txBody>
      <dsp:txXfrm>
        <a:off x="2399921" y="2321973"/>
        <a:ext cx="641289" cy="641289"/>
      </dsp:txXfrm>
    </dsp:sp>
    <dsp:sp modelId="{0A4F77A3-E46C-4B0D-8D01-9104FDFADC28}">
      <dsp:nvSpPr>
        <dsp:cNvPr id="0" name=""/>
        <dsp:cNvSpPr/>
      </dsp:nvSpPr>
      <dsp:spPr>
        <a:xfrm rot="21574458">
          <a:off x="2475873" y="1548834"/>
          <a:ext cx="475895" cy="372211"/>
        </a:xfrm>
        <a:prstGeom prst="triangle">
          <a:avLst/>
        </a:prstGeom>
        <a:solidFill>
          <a:schemeClr val="accent2">
            <a:hueOff val="-293637"/>
            <a:satOff val="239"/>
            <a:lumOff val="-151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B61487-C153-484C-A24D-43A785830EFA}">
      <dsp:nvSpPr>
        <dsp:cNvPr id="0" name=""/>
        <dsp:cNvSpPr/>
      </dsp:nvSpPr>
      <dsp:spPr>
        <a:xfrm>
          <a:off x="2253773" y="394869"/>
          <a:ext cx="906921" cy="906921"/>
        </a:xfrm>
        <a:prstGeom prst="ellipse">
          <a:avLst/>
        </a:prstGeom>
        <a:solidFill>
          <a:schemeClr val="accent2">
            <a:hueOff val="-385399"/>
            <a:satOff val="314"/>
            <a:lumOff val="-198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IQ" sz="1400" b="1" kern="1200" dirty="0">
              <a:cs typeface="+mj-cs"/>
            </a:rPr>
            <a:t>السعي الى الهيمنة </a:t>
          </a:r>
          <a:endParaRPr lang="en-US" sz="1400" b="1" kern="1200" dirty="0">
            <a:cs typeface="+mj-cs"/>
          </a:endParaRPr>
        </a:p>
      </dsp:txBody>
      <dsp:txXfrm>
        <a:off x="2386589" y="527685"/>
        <a:ext cx="641289" cy="641289"/>
      </dsp:txXfrm>
    </dsp:sp>
    <dsp:sp modelId="{D6C8F282-CB4C-44C9-87AA-1352BC721FF4}">
      <dsp:nvSpPr>
        <dsp:cNvPr id="0" name=""/>
        <dsp:cNvSpPr/>
      </dsp:nvSpPr>
      <dsp:spPr>
        <a:xfrm rot="5241653">
          <a:off x="3506278" y="614425"/>
          <a:ext cx="475895" cy="372211"/>
        </a:xfrm>
        <a:prstGeom prst="triangle">
          <a:avLst/>
        </a:prstGeom>
        <a:solidFill>
          <a:schemeClr val="accent2">
            <a:hueOff val="-440456"/>
            <a:satOff val="359"/>
            <a:lumOff val="-226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803B8E-9D31-4C21-B1BF-8BB5CAACE89C}">
      <dsp:nvSpPr>
        <dsp:cNvPr id="0" name=""/>
        <dsp:cNvSpPr/>
      </dsp:nvSpPr>
      <dsp:spPr>
        <a:xfrm>
          <a:off x="4306712" y="300241"/>
          <a:ext cx="906921" cy="906921"/>
        </a:xfrm>
        <a:prstGeom prst="ellipse">
          <a:avLst/>
        </a:prstGeom>
        <a:solidFill>
          <a:schemeClr val="accent2">
            <a:hueOff val="-513866"/>
            <a:satOff val="4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IQ" sz="1400" b="1" kern="1200" dirty="0">
              <a:cs typeface="+mj-cs"/>
            </a:rPr>
            <a:t>تصريف المنتجات والسلع </a:t>
          </a:r>
          <a:endParaRPr lang="en-US" sz="1400" b="1" kern="1200" dirty="0">
            <a:cs typeface="+mj-cs"/>
          </a:endParaRPr>
        </a:p>
      </dsp:txBody>
      <dsp:txXfrm>
        <a:off x="4439528" y="433057"/>
        <a:ext cx="641289" cy="641289"/>
      </dsp:txXfrm>
    </dsp:sp>
    <dsp:sp modelId="{3016CED2-4F90-45AB-9D70-C9D87FC2EA39}">
      <dsp:nvSpPr>
        <dsp:cNvPr id="0" name=""/>
        <dsp:cNvSpPr/>
      </dsp:nvSpPr>
      <dsp:spPr>
        <a:xfrm rot="10800098">
          <a:off x="4522197" y="1528673"/>
          <a:ext cx="475895" cy="372211"/>
        </a:xfrm>
        <a:prstGeom prst="triangle">
          <a:avLst/>
        </a:prstGeom>
        <a:solidFill>
          <a:schemeClr val="accent2">
            <a:hueOff val="-587275"/>
            <a:satOff val="479"/>
            <a:lumOff val="-302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2DC334-981F-42B6-ABDA-2484622337FA}">
      <dsp:nvSpPr>
        <dsp:cNvPr id="0" name=""/>
        <dsp:cNvSpPr/>
      </dsp:nvSpPr>
      <dsp:spPr>
        <a:xfrm>
          <a:off x="4306657" y="2201328"/>
          <a:ext cx="906921" cy="906921"/>
        </a:xfrm>
        <a:prstGeom prst="ellipse">
          <a:avLst/>
        </a:prstGeom>
        <a:solidFill>
          <a:schemeClr val="accent2">
            <a:hueOff val="-642332"/>
            <a:satOff val="524"/>
            <a:lumOff val="-330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IQ" sz="1400" b="1" kern="1200" dirty="0"/>
            <a:t>الخروج من أزمات مزمنة </a:t>
          </a:r>
          <a:endParaRPr lang="en-US" sz="1400" b="1" kern="1200" dirty="0"/>
        </a:p>
      </dsp:txBody>
      <dsp:txXfrm>
        <a:off x="4439473" y="2334144"/>
        <a:ext cx="641289" cy="641289"/>
      </dsp:txXfrm>
    </dsp:sp>
    <dsp:sp modelId="{AE71FD0B-2ED4-4B7C-B376-66EA67C85EE2}">
      <dsp:nvSpPr>
        <dsp:cNvPr id="0" name=""/>
        <dsp:cNvSpPr/>
      </dsp:nvSpPr>
      <dsp:spPr>
        <a:xfrm rot="5379486">
          <a:off x="5552481" y="2462534"/>
          <a:ext cx="475895" cy="372211"/>
        </a:xfrm>
        <a:prstGeom prst="triangle">
          <a:avLst/>
        </a:prstGeom>
        <a:solidFill>
          <a:schemeClr val="accent2">
            <a:hueOff val="-734094"/>
            <a:satOff val="599"/>
            <a:lumOff val="-37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16684F-7D93-4980-8037-EB0A11824295}">
      <dsp:nvSpPr>
        <dsp:cNvPr id="0" name=""/>
        <dsp:cNvSpPr/>
      </dsp:nvSpPr>
      <dsp:spPr>
        <a:xfrm>
          <a:off x="6346210" y="2189157"/>
          <a:ext cx="906921" cy="906921"/>
        </a:xfrm>
        <a:prstGeom prst="ellipse">
          <a:avLst/>
        </a:prstGeom>
        <a:solidFill>
          <a:schemeClr val="accent2">
            <a:hueOff val="-770798"/>
            <a:satOff val="628"/>
            <a:lumOff val="-397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IQ" sz="1400" b="1" kern="1200" dirty="0">
              <a:cs typeface="+mj-cs"/>
            </a:rPr>
            <a:t>لفت</a:t>
          </a:r>
          <a:r>
            <a:rPr lang="ar-IQ" sz="1400" b="1" kern="1200" dirty="0"/>
            <a:t> نظر الراي العام الى قضية ما </a:t>
          </a:r>
          <a:endParaRPr lang="en-US" sz="1400" b="1" kern="1200" dirty="0"/>
        </a:p>
      </dsp:txBody>
      <dsp:txXfrm>
        <a:off x="6479026" y="2321973"/>
        <a:ext cx="641289" cy="641289"/>
      </dsp:txXfrm>
    </dsp:sp>
    <dsp:sp modelId="{ED280721-66BB-422F-977D-40C5CEC35CDE}">
      <dsp:nvSpPr>
        <dsp:cNvPr id="0" name=""/>
        <dsp:cNvSpPr/>
      </dsp:nvSpPr>
      <dsp:spPr>
        <a:xfrm>
          <a:off x="6561723" y="1546439"/>
          <a:ext cx="475895" cy="372211"/>
        </a:xfrm>
        <a:prstGeom prst="triangle">
          <a:avLst/>
        </a:prstGeom>
        <a:solidFill>
          <a:schemeClr val="accent2">
            <a:hueOff val="-880912"/>
            <a:satOff val="718"/>
            <a:lumOff val="-453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D2F9D9-2C2A-4529-B737-AE455C59D64A}">
      <dsp:nvSpPr>
        <dsp:cNvPr id="0" name=""/>
        <dsp:cNvSpPr/>
      </dsp:nvSpPr>
      <dsp:spPr>
        <a:xfrm>
          <a:off x="6346210" y="390081"/>
          <a:ext cx="906921" cy="906921"/>
        </a:xfrm>
        <a:prstGeom prst="ellipse">
          <a:avLst/>
        </a:prstGeom>
        <a:solidFill>
          <a:schemeClr val="accent2">
            <a:hueOff val="-899265"/>
            <a:satOff val="733"/>
            <a:lumOff val="-46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ar-IQ" sz="1400" b="1" kern="1200" dirty="0">
              <a:cs typeface="+mj-cs"/>
            </a:rPr>
            <a:t>إخفاء المشاكل </a:t>
          </a:r>
          <a:endParaRPr lang="en-US" sz="1400" b="1" kern="1200" dirty="0">
            <a:cs typeface="+mj-cs"/>
          </a:endParaRPr>
        </a:p>
      </dsp:txBody>
      <dsp:txXfrm>
        <a:off x="6479026" y="522897"/>
        <a:ext cx="641289" cy="641289"/>
      </dsp:txXfrm>
    </dsp:sp>
    <dsp:sp modelId="{FB1BF837-BA1E-483B-8B1A-987B87DF8AD0}">
      <dsp:nvSpPr>
        <dsp:cNvPr id="0" name=""/>
        <dsp:cNvSpPr/>
      </dsp:nvSpPr>
      <dsp:spPr>
        <a:xfrm rot="16408323">
          <a:off x="7466680" y="641013"/>
          <a:ext cx="475895" cy="372211"/>
        </a:xfrm>
        <a:prstGeom prst="triangle">
          <a:avLst/>
        </a:prstGeom>
        <a:solidFill>
          <a:schemeClr val="accent2">
            <a:hueOff val="-1027731"/>
            <a:satOff val="838"/>
            <a:lumOff val="-529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735676-83BE-4E30-AE32-F55493EAC54E}">
      <dsp:nvSpPr>
        <dsp:cNvPr id="0" name=""/>
        <dsp:cNvSpPr/>
      </dsp:nvSpPr>
      <dsp:spPr>
        <a:xfrm>
          <a:off x="8159373" y="127169"/>
          <a:ext cx="1359701" cy="1359701"/>
        </a:xfrm>
        <a:prstGeom prst="ellipse">
          <a:avLst/>
        </a:prstGeom>
        <a:solidFill>
          <a:schemeClr val="accent2">
            <a:hueOff val="-1027731"/>
            <a:satOff val="838"/>
            <a:lumOff val="-529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IQ" sz="1600" b="1" kern="1200" dirty="0">
              <a:cs typeface="+mj-cs"/>
            </a:rPr>
            <a:t>اهداف الإدارة </a:t>
          </a:r>
          <a:r>
            <a:rPr lang="ar-IQ" sz="1600" b="1" kern="1200" dirty="0" err="1">
              <a:cs typeface="+mj-cs"/>
            </a:rPr>
            <a:t>بالازمات</a:t>
          </a:r>
          <a:endParaRPr lang="en-US" sz="1600" b="1" kern="1200" dirty="0">
            <a:cs typeface="+mj-cs"/>
          </a:endParaRPr>
        </a:p>
      </dsp:txBody>
      <dsp:txXfrm>
        <a:off x="8358497" y="326293"/>
        <a:ext cx="961453" cy="96145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25/06/29</a:t>
            </a:fld>
            <a:endParaRPr lang="en-US"/>
          </a:p>
        </p:txBody>
      </p:sp>
      <p:sp>
        <p:nvSpPr>
          <p:cNvPr id="5" name="Footer Placeholder 4"/>
          <p:cNvSpPr>
            <a:spLocks noGrp="1"/>
          </p:cNvSpPr>
          <p:nvPr>
            <p:ph type="ftr" sz="quarter" idx="11"/>
          </p:nvPr>
        </p:nvSpPr>
        <p:spPr>
          <a:xfrm>
            <a:off x="2493105" y="329307"/>
            <a:ext cx="4897310"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3BC9D4D3-0590-4E62-86B7-22FA1E30E237}" type="slidenum">
              <a:rPr lang="en-US" smtClean="0"/>
              <a:t>‹#›</a:t>
            </a:fld>
            <a:endParaRPr lang="en-US"/>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8860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9740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2897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6908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31400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30564-3638-497E-AA53-042CD19D64A9}" type="datetimeFigureOut">
              <a:rPr lang="en-US" smtClean="0"/>
              <a:t>25/06/29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9411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30564-3638-497E-AA53-042CD19D64A9}" type="datetimeFigureOut">
              <a:rPr lang="en-US" smtClean="0"/>
              <a:t>25/06/29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C9D4D3-0590-4E62-86B7-22FA1E30E237}" type="slidenum">
              <a:rPr lang="en-US" smtClean="0"/>
              <a:t>‹#›</a:t>
            </a:fld>
            <a:endParaRPr lang="en-US"/>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8822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030564-3638-497E-AA53-042CD19D64A9}" type="datetimeFigureOut">
              <a:rPr lang="en-US" smtClean="0"/>
              <a:t>25/06/29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C9D4D3-0590-4E62-86B7-22FA1E30E237}" type="slidenum">
              <a:rPr lang="en-US" smtClean="0"/>
              <a:t>‹#›</a:t>
            </a:fld>
            <a:endParaRPr lang="en-US"/>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43660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30564-3638-497E-AA53-042CD19D64A9}" type="datetimeFigureOut">
              <a:rPr lang="en-US" smtClean="0"/>
              <a:t>25/06/29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148455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7559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61030564-3638-497E-AA53-042CD19D64A9}" type="datetimeFigureOut">
              <a:rPr lang="en-US" smtClean="0"/>
              <a:t>25/06/29</a:t>
            </a:fld>
            <a:endParaRPr lang="en-US"/>
          </a:p>
        </p:txBody>
      </p:sp>
      <p:sp>
        <p:nvSpPr>
          <p:cNvPr id="6" name="Footer Placeholder 5"/>
          <p:cNvSpPr>
            <a:spLocks noGrp="1"/>
          </p:cNvSpPr>
          <p:nvPr>
            <p:ph type="ftr" sz="quarter" idx="11"/>
          </p:nvPr>
        </p:nvSpPr>
        <p:spPr>
          <a:xfrm>
            <a:off x="1534910" y="318640"/>
            <a:ext cx="5453475" cy="320931"/>
          </a:xfrm>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0875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1030564-3638-497E-AA53-042CD19D64A9}" type="datetimeFigureOut">
              <a:rPr lang="en-US" smtClean="0"/>
              <a:t>25/06/29</a:t>
            </a:fld>
            <a:endParaRPr lang="en-US"/>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BC9D4D3-0590-4E62-86B7-22FA1E30E237}" type="slidenum">
              <a:rPr lang="en-US" smtClean="0"/>
              <a:t>‹#›</a:t>
            </a:fld>
            <a:endParaRPr lang="en-US"/>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237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958B-44A3-45C1-8990-CB715C6002DE}"/>
              </a:ext>
            </a:extLst>
          </p:cNvPr>
          <p:cNvSpPr>
            <a:spLocks noGrp="1"/>
          </p:cNvSpPr>
          <p:nvPr>
            <p:ph type="ctrTitle"/>
          </p:nvPr>
        </p:nvSpPr>
        <p:spPr/>
        <p:txBody>
          <a:bodyPr>
            <a:normAutofit/>
          </a:bodyPr>
          <a:lstStyle/>
          <a:p>
            <a:endParaRPr lang="en-US" sz="2800" dirty="0"/>
          </a:p>
        </p:txBody>
      </p:sp>
      <p:sp>
        <p:nvSpPr>
          <p:cNvPr id="3" name="Subtitle 2">
            <a:extLst>
              <a:ext uri="{FF2B5EF4-FFF2-40B4-BE49-F238E27FC236}">
                <a16:creationId xmlns:a16="http://schemas.microsoft.com/office/drawing/2014/main" id="{B53550EC-5713-4BBC-9696-4E1E26591F3E}"/>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307C68C5-5A17-49AC-BFD9-2F4E17038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148" y="-6257"/>
            <a:ext cx="9144000" cy="5757862"/>
          </a:xfrm>
          <a:prstGeom prst="rect">
            <a:avLst/>
          </a:prstGeom>
        </p:spPr>
      </p:pic>
      <p:sp>
        <p:nvSpPr>
          <p:cNvPr id="6" name="TextBox 5">
            <a:extLst>
              <a:ext uri="{FF2B5EF4-FFF2-40B4-BE49-F238E27FC236}">
                <a16:creationId xmlns:a16="http://schemas.microsoft.com/office/drawing/2014/main" id="{A5CB4195-056B-47DA-B299-4DB50655235C}"/>
              </a:ext>
            </a:extLst>
          </p:cNvPr>
          <p:cNvSpPr txBox="1"/>
          <p:nvPr/>
        </p:nvSpPr>
        <p:spPr>
          <a:xfrm>
            <a:off x="4953996" y="2073013"/>
            <a:ext cx="5714004" cy="1200329"/>
          </a:xfrm>
          <a:prstGeom prst="rect">
            <a:avLst/>
          </a:prstGeom>
          <a:noFill/>
        </p:spPr>
        <p:txBody>
          <a:bodyPr wrap="square" rtlCol="0">
            <a:spAutoFit/>
          </a:bodyPr>
          <a:lstStyle/>
          <a:p>
            <a:pPr algn="ctr"/>
            <a:r>
              <a:rPr lang="ar-IQ" sz="3600" dirty="0">
                <a:solidFill>
                  <a:schemeClr val="accent5">
                    <a:lumMod val="50000"/>
                  </a:schemeClr>
                </a:solidFill>
                <a:latin typeface="Arabic Typesetting" panose="03020402040406030203" pitchFamily="66" charset="-78"/>
                <a:cs typeface="Arabic Typesetting" panose="03020402040406030203" pitchFamily="66" charset="-78"/>
              </a:rPr>
              <a:t>زهراء حسن كاظم</a:t>
            </a:r>
          </a:p>
          <a:p>
            <a:pPr algn="ctr"/>
            <a:r>
              <a:rPr lang="ar-IQ" sz="3600" dirty="0">
                <a:solidFill>
                  <a:schemeClr val="accent5">
                    <a:lumMod val="50000"/>
                  </a:schemeClr>
                </a:solidFill>
                <a:latin typeface="Arabic Typesetting" panose="03020402040406030203" pitchFamily="66" charset="-78"/>
                <a:cs typeface="Arabic Typesetting" panose="03020402040406030203" pitchFamily="66" charset="-78"/>
              </a:rPr>
              <a:t>مركز المستنصرية للدراسات العربية والدولية</a:t>
            </a:r>
            <a:endParaRPr lang="en-US" sz="3600" dirty="0">
              <a:solidFill>
                <a:schemeClr val="accent5">
                  <a:lumMod val="50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72368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9C6C19-AC63-4A96-8177-B7B517104932}"/>
              </a:ext>
            </a:extLst>
          </p:cNvPr>
          <p:cNvSpPr>
            <a:spLocks noGrp="1"/>
          </p:cNvSpPr>
          <p:nvPr>
            <p:ph idx="1"/>
          </p:nvPr>
        </p:nvSpPr>
        <p:spPr>
          <a:xfrm>
            <a:off x="1591415" y="802740"/>
            <a:ext cx="9520158" cy="3450613"/>
          </a:xfrm>
        </p:spPr>
        <p:txBody>
          <a:bodyPr>
            <a:normAutofit/>
          </a:bodyPr>
          <a:lstStyle/>
          <a:p>
            <a:pPr algn="just" rtl="1"/>
            <a:r>
              <a:rPr lang="ar-IQ" sz="2800" dirty="0"/>
              <a:t>وتستخدم القوى الكبرى والإقليمية </a:t>
            </a:r>
            <a:r>
              <a:rPr lang="ar-IQ" sz="2800" b="1" dirty="0"/>
              <a:t>الإدارة بالأزمات </a:t>
            </a:r>
            <a:r>
              <a:rPr lang="ar-IQ" sz="2800" dirty="0"/>
              <a:t>كأسلوب تنفيذ لإستراتيجياتها في الهيمنة والسيطرة على العالم معتمدة على مخرجات الثورة المعلوماتية لتأكيد قوتها ، وفرض ارادتها وبسط النفوذ وبشكل لا يفقدها اصدقائها ولتحييد اعدائها وتدمير مصالحهم . وفي الوقت ذاتهُ تقوية تحالفاتها بل ولتحقيق أهدافها الخفية طويلة المدى التي لا تستطيع الإعلان عنها او حتى مجرد التنويه عنها . وهو ما حصل بالشرق الأوسط منذ العام 2003 وحتى الان . </a:t>
            </a:r>
            <a:endParaRPr lang="en-US" sz="2800" dirty="0"/>
          </a:p>
        </p:txBody>
      </p:sp>
    </p:spTree>
    <p:extLst>
      <p:ext uri="{BB962C8B-B14F-4D97-AF65-F5344CB8AC3E}">
        <p14:creationId xmlns:p14="http://schemas.microsoft.com/office/powerpoint/2010/main" val="2004978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E8BB458-6BD4-4420-9032-3A4321DB984A}"/>
              </a:ext>
            </a:extLst>
          </p:cNvPr>
          <p:cNvGraphicFramePr>
            <a:graphicFrameLocks noGrp="1"/>
          </p:cNvGraphicFramePr>
          <p:nvPr>
            <p:ph idx="1"/>
            <p:extLst>
              <p:ext uri="{D42A27DB-BD31-4B8C-83A1-F6EECF244321}">
                <p14:modId xmlns:p14="http://schemas.microsoft.com/office/powerpoint/2010/main" val="2590067985"/>
              </p:ext>
            </p:extLst>
          </p:nvPr>
        </p:nvGraphicFramePr>
        <p:xfrm>
          <a:off x="1494772" y="1021042"/>
          <a:ext cx="9520237" cy="3449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Arrow: Curved Left 12">
            <a:extLst>
              <a:ext uri="{FF2B5EF4-FFF2-40B4-BE49-F238E27FC236}">
                <a16:creationId xmlns:a16="http://schemas.microsoft.com/office/drawing/2014/main" id="{7E36A63C-993D-41F9-8D18-2C966E4D4E11}"/>
              </a:ext>
            </a:extLst>
          </p:cNvPr>
          <p:cNvSpPr/>
          <p:nvPr/>
        </p:nvSpPr>
        <p:spPr>
          <a:xfrm>
            <a:off x="9325628" y="3033105"/>
            <a:ext cx="1371600" cy="118927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7514295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8D2979-0A83-46A4-88C0-4455FBBB0173}"/>
              </a:ext>
            </a:extLst>
          </p:cNvPr>
          <p:cNvSpPr>
            <a:spLocks noGrp="1"/>
          </p:cNvSpPr>
          <p:nvPr>
            <p:ph idx="1"/>
          </p:nvPr>
        </p:nvSpPr>
        <p:spPr>
          <a:xfrm>
            <a:off x="1676400" y="-922338"/>
            <a:ext cx="10515600" cy="4351338"/>
          </a:xfrm>
        </p:spPr>
        <p:txBody>
          <a:bodyPr>
            <a:normAutofit/>
          </a:bodyPr>
          <a:lstStyle/>
          <a:p>
            <a:pPr lvl="1" algn="just" rtl="1"/>
            <a:endParaRPr lang="ar-IQ" sz="2400" b="1" dirty="0">
              <a:latin typeface="+mj-lt"/>
            </a:endParaRPr>
          </a:p>
          <a:p>
            <a:pPr lvl="1" algn="just" rtl="1"/>
            <a:endParaRPr lang="ar-IQ" sz="2400" b="1" dirty="0">
              <a:latin typeface="+mj-lt"/>
            </a:endParaRPr>
          </a:p>
          <a:p>
            <a:pPr lvl="1" algn="just" rtl="1"/>
            <a:endParaRPr lang="ar-IQ" sz="2400" b="1" dirty="0">
              <a:latin typeface="+mj-lt"/>
            </a:endParaRPr>
          </a:p>
          <a:p>
            <a:pPr marL="457200" lvl="1" indent="0" algn="just" rtl="1">
              <a:buNone/>
            </a:pPr>
            <a:r>
              <a:rPr lang="ar-IQ" sz="3200" b="1" u="sng" dirty="0">
                <a:solidFill>
                  <a:schemeClr val="accent2">
                    <a:lumMod val="75000"/>
                  </a:schemeClr>
                </a:solidFill>
                <a:latin typeface="+mj-lt"/>
                <a:cs typeface="+mj-cs"/>
              </a:rPr>
              <a:t>في الختام </a:t>
            </a:r>
            <a:r>
              <a:rPr lang="ar-IQ" sz="3200" b="1" dirty="0">
                <a:latin typeface="+mj-lt"/>
                <a:cs typeface="+mj-cs"/>
              </a:rPr>
              <a:t>: </a:t>
            </a:r>
            <a:r>
              <a:rPr lang="ar-IQ" sz="2800" dirty="0">
                <a:latin typeface="+mj-lt"/>
                <a:cs typeface="+mj-cs"/>
              </a:rPr>
              <a:t>سواء إدارة الازمات او الإدارة بالأزمات هي </a:t>
            </a:r>
            <a:r>
              <a:rPr lang="ar-IQ" sz="2800" b="1" dirty="0">
                <a:latin typeface="+mj-lt"/>
                <a:cs typeface="+mj-cs"/>
              </a:rPr>
              <a:t>علم وفن </a:t>
            </a:r>
            <a:r>
              <a:rPr lang="ar-IQ" sz="2800" dirty="0">
                <a:latin typeface="+mj-lt"/>
                <a:cs typeface="+mj-cs"/>
              </a:rPr>
              <a:t>ولكن من الناحية التطبيقية ينظر اليهما </a:t>
            </a:r>
            <a:r>
              <a:rPr lang="ar-IQ" sz="2800" b="1" dirty="0">
                <a:latin typeface="+mj-lt"/>
                <a:cs typeface="+mj-cs"/>
              </a:rPr>
              <a:t>كفن</a:t>
            </a:r>
            <a:r>
              <a:rPr lang="ar-IQ" sz="2800" dirty="0">
                <a:latin typeface="+mj-lt"/>
                <a:cs typeface="+mj-cs"/>
              </a:rPr>
              <a:t> أكثر منه </a:t>
            </a:r>
            <a:r>
              <a:rPr lang="ar-IQ" sz="2800" b="1" dirty="0">
                <a:latin typeface="+mj-lt"/>
                <a:cs typeface="+mj-cs"/>
              </a:rPr>
              <a:t>علم </a:t>
            </a:r>
            <a:r>
              <a:rPr lang="ar-IQ" sz="2800" dirty="0">
                <a:latin typeface="+mj-lt"/>
                <a:cs typeface="+mj-cs"/>
              </a:rPr>
              <a:t>، لأنها تتعلق بموهبة ا</a:t>
            </a:r>
            <a:r>
              <a:rPr lang="ar-IQ" sz="2800" b="1" dirty="0">
                <a:latin typeface="+mj-lt"/>
                <a:cs typeface="+mj-cs"/>
              </a:rPr>
              <a:t>لقيادة</a:t>
            </a:r>
            <a:r>
              <a:rPr lang="ar-IQ" sz="2800" dirty="0">
                <a:latin typeface="+mj-lt"/>
                <a:cs typeface="+mj-cs"/>
              </a:rPr>
              <a:t> التي لا يمكن ان تكتسب بالمعرفة ويكّمن الغرض من إدارة الازمة في تغيير الامر الواقع مع تجنب الصراع فاذا تطورت الازمة الى صراع تفسر الإدارة غير كفؤة وهو ما سوف نتطرق اليه في المحاضرة القادمة </a:t>
            </a:r>
            <a:r>
              <a:rPr lang="ar-IQ" sz="2800" b="1" dirty="0">
                <a:latin typeface="+mj-lt"/>
                <a:cs typeface="+mj-cs"/>
              </a:rPr>
              <a:t>.</a:t>
            </a:r>
          </a:p>
        </p:txBody>
      </p:sp>
    </p:spTree>
    <p:extLst>
      <p:ext uri="{BB962C8B-B14F-4D97-AF65-F5344CB8AC3E}">
        <p14:creationId xmlns:p14="http://schemas.microsoft.com/office/powerpoint/2010/main" val="2497117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9EE1-058B-441B-B940-5934FF151B0B}"/>
              </a:ext>
            </a:extLst>
          </p:cNvPr>
          <p:cNvSpPr>
            <a:spLocks noGrp="1"/>
          </p:cNvSpPr>
          <p:nvPr>
            <p:ph type="title"/>
          </p:nvPr>
        </p:nvSpPr>
        <p:spPr/>
        <p:txBody>
          <a:bodyPr/>
          <a:lstStyle/>
          <a:p>
            <a:pPr algn="r"/>
            <a:r>
              <a:rPr lang="ar-IQ" b="1" dirty="0">
                <a:solidFill>
                  <a:schemeClr val="accent1">
                    <a:lumMod val="75000"/>
                  </a:schemeClr>
                </a:solidFill>
                <a:cs typeface="+mj-cs"/>
              </a:rPr>
              <a:t>المحور الأول : إدارة الازمة والإدارة بالأزمات .</a:t>
            </a:r>
            <a:endParaRPr lang="en-US" b="1" dirty="0">
              <a:solidFill>
                <a:schemeClr val="accent1">
                  <a:lumMod val="75000"/>
                </a:schemeClr>
              </a:solidFill>
            </a:endParaRPr>
          </a:p>
        </p:txBody>
      </p:sp>
      <p:sp>
        <p:nvSpPr>
          <p:cNvPr id="3" name="Content Placeholder 2">
            <a:extLst>
              <a:ext uri="{FF2B5EF4-FFF2-40B4-BE49-F238E27FC236}">
                <a16:creationId xmlns:a16="http://schemas.microsoft.com/office/drawing/2014/main" id="{7915A67F-5ADC-47AF-85D4-2F547276E4DC}"/>
              </a:ext>
            </a:extLst>
          </p:cNvPr>
          <p:cNvSpPr>
            <a:spLocks noGrp="1"/>
          </p:cNvSpPr>
          <p:nvPr>
            <p:ph idx="1"/>
          </p:nvPr>
        </p:nvSpPr>
        <p:spPr>
          <a:xfrm>
            <a:off x="1137146" y="1853754"/>
            <a:ext cx="9917708" cy="3612591"/>
          </a:xfrm>
        </p:spPr>
        <p:txBody>
          <a:bodyPr/>
          <a:lstStyle/>
          <a:p>
            <a:pPr marL="0" indent="0" algn="r">
              <a:buNone/>
            </a:pPr>
            <a:r>
              <a:rPr lang="ar-IQ" dirty="0">
                <a:cs typeface="+mj-cs"/>
              </a:rPr>
              <a:t>اشارت القواميس العربية المتخصصة في السياسة او الاجتماع او الاقتصاد الى الازمة:  بأنها نقطة تحول وحالة متوترة للانتقال .ويمكن القول : انها وضع او فترة حرجة وخطرة . وهي تلك الحالة الطارئة وموقف استثنائي مغاير ، ومخالف لمجريات الأمور الاعتيادية .</a:t>
            </a:r>
          </a:p>
          <a:p>
            <a:pPr marL="0" indent="0" algn="r">
              <a:buNone/>
            </a:pPr>
            <a:r>
              <a:rPr lang="ar-IQ" dirty="0">
                <a:cs typeface="+mj-cs"/>
              </a:rPr>
              <a:t>الازمة سياسياً وعسكرياً: "</a:t>
            </a:r>
            <a:r>
              <a:rPr lang="ar-IQ" b="1" dirty="0">
                <a:cs typeface="+mj-cs"/>
              </a:rPr>
              <a:t>هي الحالة الفاصلة والحرجة بين السلم والحرب عند تأزم العلاقات بين الدول</a:t>
            </a:r>
            <a:r>
              <a:rPr lang="ar-IQ" dirty="0">
                <a:cs typeface="+mj-cs"/>
              </a:rPr>
              <a:t> ".</a:t>
            </a:r>
          </a:p>
          <a:p>
            <a:pPr marL="0" indent="0" algn="r">
              <a:buNone/>
            </a:pPr>
            <a:r>
              <a:rPr lang="ar-IQ" dirty="0">
                <a:cs typeface="+mj-cs"/>
              </a:rPr>
              <a:t>الازمة ادارياً : "</a:t>
            </a:r>
            <a:r>
              <a:rPr lang="ar-IQ" b="1" dirty="0">
                <a:cs typeface="+mj-cs"/>
              </a:rPr>
              <a:t>هي موقف يواجه متخذ القرار يفقد فيه القدرة على السيطرة عليه او على اتجاهاتهُ المستقبلية ، وتتلاحق فيه الاحداث وتتشابك الأسباب والنتائج </a:t>
            </a:r>
            <a:r>
              <a:rPr lang="ar-IQ" dirty="0">
                <a:cs typeface="+mj-cs"/>
              </a:rPr>
              <a:t>".</a:t>
            </a:r>
          </a:p>
          <a:p>
            <a:pPr marL="0" indent="0" algn="r">
              <a:buNone/>
            </a:pPr>
            <a:r>
              <a:rPr lang="ar-IQ" dirty="0">
                <a:cs typeface="+mj-cs"/>
              </a:rPr>
              <a:t>ويعرفها البعض : "</a:t>
            </a:r>
            <a:r>
              <a:rPr lang="ar-IQ" b="1" dirty="0">
                <a:cs typeface="+mj-cs"/>
              </a:rPr>
              <a:t>انها موقف غير اعتيادي يهدد اعمال وسمعة وصورة وعلاقات المنظمة ويضر بجمهورها</a:t>
            </a:r>
            <a:r>
              <a:rPr lang="ar-IQ" dirty="0">
                <a:cs typeface="+mj-cs"/>
              </a:rPr>
              <a:t> ".</a:t>
            </a:r>
          </a:p>
          <a:p>
            <a:pPr marL="0" indent="0" algn="r">
              <a:buNone/>
            </a:pPr>
            <a:endParaRPr lang="en-US" dirty="0">
              <a:cs typeface="+mj-cs"/>
            </a:endParaRPr>
          </a:p>
        </p:txBody>
      </p:sp>
    </p:spTree>
    <p:extLst>
      <p:ext uri="{BB962C8B-B14F-4D97-AF65-F5344CB8AC3E}">
        <p14:creationId xmlns:p14="http://schemas.microsoft.com/office/powerpoint/2010/main" val="4213619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49E9398-8D1E-48EC-879D-480854F52592}"/>
              </a:ext>
            </a:extLst>
          </p:cNvPr>
          <p:cNvGraphicFramePr>
            <a:graphicFrameLocks noGrp="1"/>
          </p:cNvGraphicFramePr>
          <p:nvPr>
            <p:ph idx="1"/>
            <p:extLst>
              <p:ext uri="{D42A27DB-BD31-4B8C-83A1-F6EECF244321}">
                <p14:modId xmlns:p14="http://schemas.microsoft.com/office/powerpoint/2010/main" val="836392573"/>
              </p:ext>
            </p:extLst>
          </p:nvPr>
        </p:nvGraphicFramePr>
        <p:xfrm>
          <a:off x="838200" y="194664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258AB5B6-ADE3-43EC-87E6-F6AB649EE197}"/>
              </a:ext>
            </a:extLst>
          </p:cNvPr>
          <p:cNvSpPr/>
          <p:nvPr/>
        </p:nvSpPr>
        <p:spPr>
          <a:xfrm>
            <a:off x="4500281" y="821859"/>
            <a:ext cx="2877671" cy="10053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b="1" dirty="0"/>
              <a:t>صفات الازمة </a:t>
            </a:r>
            <a:endParaRPr lang="en-US" b="1" dirty="0"/>
          </a:p>
        </p:txBody>
      </p:sp>
    </p:spTree>
    <p:extLst>
      <p:ext uri="{BB962C8B-B14F-4D97-AF65-F5344CB8AC3E}">
        <p14:creationId xmlns:p14="http://schemas.microsoft.com/office/powerpoint/2010/main" val="331893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F28D4D-1485-413D-A356-B0C99FF661C7}"/>
              </a:ext>
            </a:extLst>
          </p:cNvPr>
          <p:cNvSpPr>
            <a:spLocks noGrp="1"/>
          </p:cNvSpPr>
          <p:nvPr>
            <p:ph idx="1"/>
          </p:nvPr>
        </p:nvSpPr>
        <p:spPr>
          <a:xfrm>
            <a:off x="1308847" y="184618"/>
            <a:ext cx="10515600" cy="4486275"/>
          </a:xfrm>
        </p:spPr>
        <p:txBody>
          <a:bodyPr/>
          <a:lstStyle/>
          <a:p>
            <a:pPr marL="0" indent="0" algn="r">
              <a:buNone/>
            </a:pPr>
            <a:endParaRPr lang="en-US" dirty="0">
              <a:cs typeface="+mj-cs"/>
            </a:endParaRPr>
          </a:p>
          <a:p>
            <a:pPr marL="0" indent="0" algn="r">
              <a:buNone/>
            </a:pPr>
            <a:r>
              <a:rPr lang="ar-IQ" dirty="0">
                <a:cs typeface="+mj-cs"/>
              </a:rPr>
              <a:t> للتغيير كذلك.</a:t>
            </a:r>
            <a:r>
              <a:rPr lang="en-US" dirty="0">
                <a:cs typeface="+mj-cs"/>
              </a:rPr>
              <a:t>( </a:t>
            </a:r>
            <a:r>
              <a:rPr lang="en-US" b="1" dirty="0">
                <a:cs typeface="+mj-cs"/>
              </a:rPr>
              <a:t>Opportunity</a:t>
            </a:r>
            <a:r>
              <a:rPr lang="ar-IQ" dirty="0">
                <a:cs typeface="+mj-cs"/>
              </a:rPr>
              <a:t> وانما الفرصة ( </a:t>
            </a:r>
            <a:r>
              <a:rPr lang="en-US" dirty="0">
                <a:cs typeface="+mj-cs"/>
              </a:rPr>
              <a:t>(</a:t>
            </a:r>
            <a:r>
              <a:rPr lang="en-US" b="1" dirty="0">
                <a:cs typeface="+mj-cs"/>
              </a:rPr>
              <a:t>Threat</a:t>
            </a:r>
            <a:r>
              <a:rPr lang="en-US" dirty="0">
                <a:cs typeface="+mj-cs"/>
              </a:rPr>
              <a:t>)</a:t>
            </a:r>
            <a:r>
              <a:rPr lang="ar-IQ" dirty="0">
                <a:cs typeface="+mj-cs"/>
              </a:rPr>
              <a:t>  ان الازمة لا تشمل التهديد  </a:t>
            </a:r>
          </a:p>
          <a:p>
            <a:pPr marL="0" indent="0" algn="r">
              <a:buNone/>
            </a:pPr>
            <a:r>
              <a:rPr lang="ar-IQ" b="1" u="sng" dirty="0">
                <a:solidFill>
                  <a:schemeClr val="accent4"/>
                </a:solidFill>
                <a:cs typeface="+mj-cs"/>
              </a:rPr>
              <a:t>الازمات</a:t>
            </a:r>
            <a:r>
              <a:rPr lang="ar-IQ" dirty="0">
                <a:cs typeface="+mj-cs"/>
              </a:rPr>
              <a:t> = </a:t>
            </a:r>
            <a:r>
              <a:rPr lang="ar-IQ" b="1" dirty="0">
                <a:solidFill>
                  <a:srgbClr val="FF0000"/>
                </a:solidFill>
                <a:highlight>
                  <a:srgbClr val="C0C0C0"/>
                </a:highlight>
                <a:cs typeface="+mj-cs"/>
              </a:rPr>
              <a:t>صنع + توظيف + إدارة .</a:t>
            </a:r>
            <a:br>
              <a:rPr lang="ar-IQ" b="1" dirty="0">
                <a:solidFill>
                  <a:srgbClr val="FF0000"/>
                </a:solidFill>
                <a:highlight>
                  <a:srgbClr val="C0C0C0"/>
                </a:highlight>
                <a:cs typeface="+mj-cs"/>
              </a:rPr>
            </a:br>
            <a:r>
              <a:rPr lang="ar-IQ" dirty="0">
                <a:cs typeface="+mj-cs"/>
              </a:rPr>
              <a:t>   </a:t>
            </a:r>
          </a:p>
          <a:p>
            <a:pPr marL="0" indent="0" algn="r">
              <a:buNone/>
            </a:pPr>
            <a:r>
              <a:rPr lang="ar-IQ" dirty="0">
                <a:cs typeface="+mj-cs"/>
              </a:rPr>
              <a:t>اذ تسعى إدارة الازمات للتخطيط لمحاولة منع وقوع الازمات ان امكن ذلك ، والا فالعمل على تقليل الاثار السلبية لها ، وعليه : فان إدارة الازمات تقوم باتخاذ قرارات إستراتيجية كبرى في مواقف غير طبيعية وغير مستقرة ومعقدة اذ تعرف :</a:t>
            </a:r>
          </a:p>
          <a:p>
            <a:pPr marL="0" indent="0" algn="r">
              <a:buNone/>
            </a:pPr>
            <a:r>
              <a:rPr lang="ar-IQ" dirty="0">
                <a:cs typeface="+mj-cs"/>
              </a:rPr>
              <a:t>"</a:t>
            </a:r>
            <a:r>
              <a:rPr lang="ar-IQ" b="1" dirty="0">
                <a:cs typeface="+mj-cs"/>
              </a:rPr>
              <a:t>كيفية التغلب على الازمات بالأدوات العلمية والإدارية المختلفة وتجنب سلبياتها والاستفادة من </a:t>
            </a:r>
            <a:r>
              <a:rPr lang="ar-IQ" b="1" dirty="0" err="1">
                <a:cs typeface="+mj-cs"/>
              </a:rPr>
              <a:t>ايجابياتها</a:t>
            </a:r>
            <a:r>
              <a:rPr lang="ar-IQ" b="1" dirty="0">
                <a:cs typeface="+mj-cs"/>
              </a:rPr>
              <a:t> </a:t>
            </a:r>
            <a:r>
              <a:rPr lang="ar-IQ" dirty="0">
                <a:cs typeface="+mj-cs"/>
              </a:rPr>
              <a:t>".</a:t>
            </a:r>
            <a:endParaRPr lang="en-US" dirty="0">
              <a:cs typeface="+mj-cs"/>
            </a:endParaRPr>
          </a:p>
        </p:txBody>
      </p:sp>
    </p:spTree>
    <p:extLst>
      <p:ext uri="{BB962C8B-B14F-4D97-AF65-F5344CB8AC3E}">
        <p14:creationId xmlns:p14="http://schemas.microsoft.com/office/powerpoint/2010/main" val="153553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76D5B5-E620-4257-9FB7-4F397E997129}"/>
              </a:ext>
            </a:extLst>
          </p:cNvPr>
          <p:cNvSpPr>
            <a:spLocks noGrp="1"/>
          </p:cNvSpPr>
          <p:nvPr>
            <p:ph idx="1"/>
          </p:nvPr>
        </p:nvSpPr>
        <p:spPr>
          <a:xfrm>
            <a:off x="1709507" y="590344"/>
            <a:ext cx="9520158" cy="3450613"/>
          </a:xfrm>
        </p:spPr>
        <p:txBody>
          <a:bodyPr/>
          <a:lstStyle/>
          <a:p>
            <a:pPr algn="r"/>
            <a:r>
              <a:rPr lang="ar-IQ" dirty="0">
                <a:cs typeface="+mj-cs"/>
              </a:rPr>
              <a:t>يعرفها الباحث البريطاني ويليامز " </a:t>
            </a:r>
            <a:r>
              <a:rPr lang="ar-IQ" b="1" dirty="0">
                <a:cs typeface="+mj-cs"/>
              </a:rPr>
              <a:t>بانها سلسلة الإجراءات الهادفة الى السيطرة على الازمات ، والحد من تفاقمها حتى لا ينفلت زمامها مؤدية الى نشوب الحرب </a:t>
            </a:r>
            <a:r>
              <a:rPr lang="ar-IQ" dirty="0">
                <a:cs typeface="+mj-cs"/>
              </a:rPr>
              <a:t>".</a:t>
            </a:r>
          </a:p>
          <a:p>
            <a:pPr algn="r">
              <a:buFontTx/>
              <a:buChar char="-"/>
            </a:pPr>
            <a:r>
              <a:rPr lang="ar-IQ" dirty="0">
                <a:cs typeface="+mj-cs"/>
              </a:rPr>
              <a:t>فهي مفهوم شامل يعكس رؤية المؤسسة ككل في الإجراءات والأساليب التي تتخذها في التعامل مع الازمات ، بحيث يشارك فيها كافة التخصصات والأنظمة بالمؤسسة بما فيها إدارة العلاقات العامة . وفق تقسيم ثلاثي " </a:t>
            </a:r>
            <a:r>
              <a:rPr lang="ar-IQ" b="1" dirty="0">
                <a:cs typeface="+mj-cs"/>
              </a:rPr>
              <a:t>قبل – اثناء – بعد </a:t>
            </a:r>
            <a:r>
              <a:rPr lang="ar-IQ" dirty="0">
                <a:cs typeface="+mj-cs"/>
              </a:rPr>
              <a:t>".</a:t>
            </a:r>
          </a:p>
          <a:p>
            <a:pPr marL="0" indent="0" algn="r">
              <a:buNone/>
            </a:pPr>
            <a:endParaRPr lang="en-US" dirty="0">
              <a:cs typeface="+mj-cs"/>
            </a:endParaRPr>
          </a:p>
          <a:p>
            <a:pPr marL="0" indent="0" algn="r">
              <a:buNone/>
            </a:pPr>
            <a:r>
              <a:rPr lang="en-US" b="1" dirty="0">
                <a:solidFill>
                  <a:schemeClr val="accent1">
                    <a:lumMod val="75000"/>
                  </a:schemeClr>
                </a:solidFill>
                <a:cs typeface="+mj-cs"/>
              </a:rPr>
              <a:t>:(Crisis </a:t>
            </a:r>
            <a:r>
              <a:rPr lang="en-US" b="1" dirty="0" err="1">
                <a:solidFill>
                  <a:schemeClr val="accent1">
                    <a:lumMod val="75000"/>
                  </a:schemeClr>
                </a:solidFill>
                <a:cs typeface="+mj-cs"/>
              </a:rPr>
              <a:t>Mangement</a:t>
            </a:r>
            <a:r>
              <a:rPr lang="en-US" b="1" dirty="0">
                <a:solidFill>
                  <a:schemeClr val="accent1">
                    <a:lumMod val="75000"/>
                  </a:schemeClr>
                </a:solidFill>
                <a:cs typeface="+mj-cs"/>
              </a:rPr>
              <a:t> Cycle </a:t>
            </a:r>
            <a:r>
              <a:rPr lang="ar-IQ" dirty="0">
                <a:cs typeface="+mj-cs"/>
              </a:rPr>
              <a:t>تقسم الازمة الى مراحل اربع (</a:t>
            </a:r>
            <a:endParaRPr lang="en-US" dirty="0">
              <a:cs typeface="+mj-cs"/>
            </a:endParaRPr>
          </a:p>
        </p:txBody>
      </p:sp>
    </p:spTree>
    <p:extLst>
      <p:ext uri="{BB962C8B-B14F-4D97-AF65-F5344CB8AC3E}">
        <p14:creationId xmlns:p14="http://schemas.microsoft.com/office/powerpoint/2010/main" val="2896805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1746B5-6B41-4947-8086-DF19B3D50740}"/>
              </a:ext>
            </a:extLst>
          </p:cNvPr>
          <p:cNvSpPr>
            <a:spLocks noGrp="1"/>
          </p:cNvSpPr>
          <p:nvPr>
            <p:ph idx="1"/>
          </p:nvPr>
        </p:nvSpPr>
        <p:spPr>
          <a:xfrm>
            <a:off x="838200" y="1839072"/>
            <a:ext cx="10515600" cy="4351338"/>
          </a:xfrm>
        </p:spPr>
        <p:txBody>
          <a:bodyPr>
            <a:normAutofit/>
          </a:bodyPr>
          <a:lstStyle/>
          <a:p>
            <a:pPr algn="r"/>
            <a:r>
              <a:rPr lang="ar-IQ" b="1" dirty="0">
                <a:solidFill>
                  <a:schemeClr val="accent4">
                    <a:lumMod val="75000"/>
                  </a:schemeClr>
                </a:solidFill>
              </a:rPr>
              <a:t> :وتعني تقليل المخاطر ،وتقييم التهديد ، وتوقع المستقبل .</a:t>
            </a:r>
            <a:r>
              <a:rPr lang="en-US" b="1" dirty="0">
                <a:solidFill>
                  <a:schemeClr val="accent4">
                    <a:lumMod val="75000"/>
                  </a:schemeClr>
                </a:solidFill>
              </a:rPr>
              <a:t>( Prevention </a:t>
            </a:r>
            <a:r>
              <a:rPr lang="ar-IQ" b="1" dirty="0">
                <a:solidFill>
                  <a:schemeClr val="accent4">
                    <a:lumMod val="75000"/>
                  </a:schemeClr>
                </a:solidFill>
              </a:rPr>
              <a:t>1- مرحلة الوقاية (</a:t>
            </a:r>
          </a:p>
          <a:p>
            <a:pPr algn="r"/>
            <a:r>
              <a:rPr lang="en-US" b="1" dirty="0">
                <a:solidFill>
                  <a:schemeClr val="accent4">
                    <a:lumMod val="75000"/>
                  </a:schemeClr>
                </a:solidFill>
              </a:rPr>
              <a:t> </a:t>
            </a:r>
            <a:r>
              <a:rPr lang="ar-IQ" b="1" dirty="0">
                <a:solidFill>
                  <a:schemeClr val="accent4">
                    <a:lumMod val="75000"/>
                  </a:schemeClr>
                </a:solidFill>
              </a:rPr>
              <a:t> :تعني التخطيط ، محاكاة الظروف ، والتدريب ، والتعليم .</a:t>
            </a:r>
            <a:r>
              <a:rPr lang="en-US" b="1" dirty="0">
                <a:solidFill>
                  <a:schemeClr val="accent4">
                    <a:lumMod val="75000"/>
                  </a:schemeClr>
                </a:solidFill>
              </a:rPr>
              <a:t>(Preparation</a:t>
            </a:r>
            <a:r>
              <a:rPr lang="ar-IQ" b="1" dirty="0">
                <a:solidFill>
                  <a:schemeClr val="accent4">
                    <a:lumMod val="75000"/>
                  </a:schemeClr>
                </a:solidFill>
              </a:rPr>
              <a:t>2- مرحلة الاستعداد ( </a:t>
            </a:r>
          </a:p>
          <a:p>
            <a:pPr algn="r"/>
            <a:r>
              <a:rPr lang="en-US" b="1" dirty="0">
                <a:solidFill>
                  <a:schemeClr val="accent4">
                    <a:lumMod val="75000"/>
                  </a:schemeClr>
                </a:solidFill>
              </a:rPr>
              <a:t>  </a:t>
            </a:r>
            <a:r>
              <a:rPr lang="ar-IQ" b="1" dirty="0">
                <a:solidFill>
                  <a:schemeClr val="accent4">
                    <a:lumMod val="75000"/>
                  </a:schemeClr>
                </a:solidFill>
              </a:rPr>
              <a:t> :أي العمل تحت الطوارئ ،وإعادة حشد الموارد والاتصال .</a:t>
            </a:r>
            <a:r>
              <a:rPr lang="en-US" b="1" dirty="0">
                <a:solidFill>
                  <a:schemeClr val="accent4">
                    <a:lumMod val="75000"/>
                  </a:schemeClr>
                </a:solidFill>
              </a:rPr>
              <a:t>(Response </a:t>
            </a:r>
            <a:r>
              <a:rPr lang="ar-IQ" b="1" dirty="0">
                <a:solidFill>
                  <a:schemeClr val="accent4">
                    <a:lumMod val="75000"/>
                  </a:schemeClr>
                </a:solidFill>
              </a:rPr>
              <a:t>3- مرحلة الاستجابة (</a:t>
            </a:r>
          </a:p>
          <a:p>
            <a:pPr algn="r"/>
            <a:r>
              <a:rPr lang="ar-IQ" b="1" dirty="0">
                <a:solidFill>
                  <a:schemeClr val="accent4">
                    <a:lumMod val="75000"/>
                  </a:schemeClr>
                </a:solidFill>
              </a:rPr>
              <a:t>وتشمل التحليل ،والاستشارة ، والبحث ، والمساءلة والتعلم .</a:t>
            </a:r>
            <a:r>
              <a:rPr lang="en-US" b="1" dirty="0">
                <a:solidFill>
                  <a:schemeClr val="accent4">
                    <a:lumMod val="75000"/>
                  </a:schemeClr>
                </a:solidFill>
              </a:rPr>
              <a:t> </a:t>
            </a:r>
            <a:r>
              <a:rPr lang="ar-IQ" b="1" dirty="0">
                <a:solidFill>
                  <a:schemeClr val="accent4">
                    <a:lumMod val="75000"/>
                  </a:schemeClr>
                </a:solidFill>
              </a:rPr>
              <a:t>:</a:t>
            </a:r>
            <a:r>
              <a:rPr lang="en-US" b="1" dirty="0">
                <a:solidFill>
                  <a:schemeClr val="accent4">
                    <a:lumMod val="75000"/>
                  </a:schemeClr>
                </a:solidFill>
              </a:rPr>
              <a:t>(Recovery </a:t>
            </a:r>
            <a:r>
              <a:rPr lang="ar-IQ" b="1" dirty="0">
                <a:solidFill>
                  <a:schemeClr val="accent4">
                    <a:lumMod val="75000"/>
                  </a:schemeClr>
                </a:solidFill>
              </a:rPr>
              <a:t>4- مرحلة تجاوز الازمة (</a:t>
            </a:r>
          </a:p>
          <a:p>
            <a:pPr marL="0" indent="0" algn="r">
              <a:buNone/>
            </a:pPr>
            <a:endParaRPr lang="ar-IQ" b="1" dirty="0">
              <a:solidFill>
                <a:schemeClr val="accent4">
                  <a:lumMod val="75000"/>
                </a:schemeClr>
              </a:solidFill>
            </a:endParaRPr>
          </a:p>
          <a:p>
            <a:pPr marL="0" indent="0" algn="r">
              <a:buNone/>
            </a:pPr>
            <a:r>
              <a:rPr lang="ar-IQ" dirty="0"/>
              <a:t>)</a:t>
            </a:r>
            <a:r>
              <a:rPr lang="en-US" b="1" dirty="0">
                <a:solidFill>
                  <a:schemeClr val="accent1">
                    <a:lumMod val="75000"/>
                  </a:schemeClr>
                </a:solidFill>
              </a:rPr>
              <a:t>Equilibrium</a:t>
            </a:r>
            <a:r>
              <a:rPr lang="ar-IQ" dirty="0"/>
              <a:t>والجدير بالذكر ان علم إدارة الازمات هو </a:t>
            </a:r>
            <a:r>
              <a:rPr lang="ar-IQ" dirty="0">
                <a:cs typeface="+mj-cs"/>
              </a:rPr>
              <a:t>علم التوازنات</a:t>
            </a:r>
            <a:r>
              <a:rPr lang="ar-IQ" dirty="0"/>
              <a:t>( </a:t>
            </a:r>
            <a:r>
              <a:rPr lang="en-US" dirty="0"/>
              <a:t> </a:t>
            </a:r>
            <a:endParaRPr lang="en-US" dirty="0">
              <a:cs typeface="+mj-cs"/>
            </a:endParaRPr>
          </a:p>
          <a:p>
            <a:pPr marL="0" indent="0" algn="r">
              <a:buNone/>
            </a:pPr>
            <a:r>
              <a:rPr lang="ar-IQ" dirty="0">
                <a:cs typeface="+mj-cs"/>
              </a:rPr>
              <a:t>بما يحمل هذا الأخير من معانِ متفاوتة وترجمة حركة واتجاهات القوة ، والتكيف مع المتغيرات المختلفة وبحث أثارها في كافة المجالات .</a:t>
            </a:r>
          </a:p>
          <a:p>
            <a:pPr algn="r"/>
            <a:endParaRPr lang="en-US" dirty="0"/>
          </a:p>
        </p:txBody>
      </p:sp>
    </p:spTree>
    <p:extLst>
      <p:ext uri="{BB962C8B-B14F-4D97-AF65-F5344CB8AC3E}">
        <p14:creationId xmlns:p14="http://schemas.microsoft.com/office/powerpoint/2010/main" val="2926867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9F8A4B-9082-4EC4-9EFF-961B13D276C4}"/>
              </a:ext>
            </a:extLst>
          </p:cNvPr>
          <p:cNvSpPr>
            <a:spLocks noGrp="1"/>
          </p:cNvSpPr>
          <p:nvPr>
            <p:ph idx="1"/>
          </p:nvPr>
        </p:nvSpPr>
        <p:spPr>
          <a:xfrm>
            <a:off x="1830531" y="859285"/>
            <a:ext cx="9520158" cy="3450613"/>
          </a:xfrm>
        </p:spPr>
        <p:txBody>
          <a:bodyPr>
            <a:normAutofit/>
          </a:bodyPr>
          <a:lstStyle/>
          <a:p>
            <a:pPr marL="0" indent="0" algn="just" rtl="1">
              <a:buNone/>
            </a:pPr>
            <a:r>
              <a:rPr lang="ar-IQ" sz="2800" dirty="0">
                <a:cs typeface="+mj-cs"/>
              </a:rPr>
              <a:t>يرتبط كل من مفهومي إدارة الازمة وإدارة السلام </a:t>
            </a:r>
            <a:r>
              <a:rPr lang="ar-IQ" sz="2800" b="1" dirty="0">
                <a:cs typeface="+mj-cs"/>
              </a:rPr>
              <a:t>ارتباطاً وثيقاً</a:t>
            </a:r>
            <a:r>
              <a:rPr lang="ar-IQ" sz="2800" dirty="0">
                <a:cs typeface="+mj-cs"/>
              </a:rPr>
              <a:t> بمفهوم درء الازمة حيث ان إدارة حالة السلام بوسائل تمنعها من التدهور الى حالة  الحرب ، وانما تأتي لتركز على دعم وتقوية حالة السلام ، وذلك يجعل السلام عملية لا يمكن النكوص عنها . ويوضح المخطط رقم (</a:t>
            </a:r>
            <a:r>
              <a:rPr lang="ar-IQ" sz="2800" b="1" dirty="0">
                <a:solidFill>
                  <a:srgbClr val="FF0000"/>
                </a:solidFill>
                <a:cs typeface="+mj-cs"/>
              </a:rPr>
              <a:t>2</a:t>
            </a:r>
            <a:r>
              <a:rPr lang="ar-IQ" sz="2800" dirty="0">
                <a:cs typeface="+mj-cs"/>
              </a:rPr>
              <a:t>) العلاقة التفاعلية بين إدارة الازمة من ناحية وإدارة السلام من ناحية أخرى .  </a:t>
            </a:r>
            <a:endParaRPr lang="en-US" sz="2800" dirty="0">
              <a:cs typeface="+mj-cs"/>
            </a:endParaRPr>
          </a:p>
        </p:txBody>
      </p:sp>
    </p:spTree>
    <p:extLst>
      <p:ext uri="{BB962C8B-B14F-4D97-AF65-F5344CB8AC3E}">
        <p14:creationId xmlns:p14="http://schemas.microsoft.com/office/powerpoint/2010/main" val="1623621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E5518A-D0AA-4A68-AFD7-0990FAE8D9B4}"/>
              </a:ext>
            </a:extLst>
          </p:cNvPr>
          <p:cNvSpPr>
            <a:spLocks noGrp="1"/>
          </p:cNvSpPr>
          <p:nvPr>
            <p:ph idx="1"/>
          </p:nvPr>
        </p:nvSpPr>
        <p:spPr>
          <a:xfrm>
            <a:off x="1335921" y="1859680"/>
            <a:ext cx="9520158" cy="3450613"/>
          </a:xfrm>
        </p:spPr>
        <p:txBody>
          <a:bodyPr>
            <a:normAutofit fontScale="92500" lnSpcReduction="20000"/>
            <a:scene3d>
              <a:camera prst="orthographicFront"/>
              <a:lightRig rig="soft" dir="t">
                <a:rot lat="0" lon="0" rev="15600000"/>
              </a:lightRig>
            </a:scene3d>
            <a:sp3d extrusionH="57150" prstMaterial="softEdge">
              <a:bevelT w="25400" h="38100"/>
            </a:sp3d>
          </a:bodyPr>
          <a:lstStyle/>
          <a:p>
            <a:pPr algn="ctr"/>
            <a:r>
              <a:rPr lang="ar-IQ" sz="2600" b="1" dirty="0">
                <a:ln w="22225">
                  <a:solidFill>
                    <a:schemeClr val="accent2"/>
                  </a:solidFill>
                  <a:prstDash val="solid"/>
                </a:ln>
                <a:solidFill>
                  <a:schemeClr val="accent2">
                    <a:lumMod val="40000"/>
                    <a:lumOff val="60000"/>
                  </a:schemeClr>
                </a:solidFill>
                <a:cs typeface="+mj-cs"/>
              </a:rPr>
              <a:t>حالة الحرب                                                                                        حالة السلام </a:t>
            </a:r>
          </a:p>
          <a:p>
            <a:pPr marL="0" indent="0" algn="ctr">
              <a:buNone/>
            </a:pPr>
            <a:endParaRPr lang="ar-IQ"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endParaRPr>
          </a:p>
          <a:p>
            <a:pPr marL="0" indent="0" algn="ctr">
              <a:buNone/>
            </a:pPr>
            <a:r>
              <a:rPr lang="ar-IQ"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rPr>
              <a:t>درء الازمة </a:t>
            </a:r>
          </a:p>
          <a:p>
            <a:pPr marL="0" indent="0" algn="r">
              <a:buNone/>
            </a:pPr>
            <a:r>
              <a:rPr lang="ar-IQ"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rPr>
              <a:t>                إدارة الازمة                                                                                              إدارة السلام </a:t>
            </a:r>
          </a:p>
          <a:p>
            <a:pPr marL="0" indent="0" algn="r">
              <a:buNone/>
            </a:pPr>
            <a:r>
              <a:rPr lang="ar-IQ"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rPr>
              <a:t>                                      </a:t>
            </a:r>
          </a:p>
          <a:p>
            <a:pPr marL="0" indent="0" algn="r">
              <a:buNone/>
            </a:pPr>
            <a:endParaRPr lang="ar-IQ"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endParaRPr>
          </a:p>
          <a:p>
            <a:pPr marL="0" indent="0" algn="ctr">
              <a:buNone/>
            </a:pPr>
            <a:r>
              <a:rPr lang="ar-IQ" sz="1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rPr>
              <a:t>                     وقف التصعيد                                                                     دعم السلام                                     </a:t>
            </a:r>
          </a:p>
          <a:p>
            <a:pPr marL="0" indent="0" algn="r">
              <a:buNone/>
            </a:pPr>
            <a:r>
              <a:rPr lang="ar-IQ"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rPr>
              <a:t>        </a:t>
            </a:r>
            <a:endParaRPr lang="en-US"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cs typeface="+mj-cs"/>
            </a:endParaRPr>
          </a:p>
        </p:txBody>
      </p:sp>
      <p:sp>
        <p:nvSpPr>
          <p:cNvPr id="10" name="Arrow: Left-Right 9">
            <a:extLst>
              <a:ext uri="{FF2B5EF4-FFF2-40B4-BE49-F238E27FC236}">
                <a16:creationId xmlns:a16="http://schemas.microsoft.com/office/drawing/2014/main" id="{4705663A-63F7-4AC0-9787-B3B371795FFE}"/>
              </a:ext>
            </a:extLst>
          </p:cNvPr>
          <p:cNvSpPr/>
          <p:nvPr/>
        </p:nvSpPr>
        <p:spPr>
          <a:xfrm>
            <a:off x="3805518" y="2070847"/>
            <a:ext cx="4787153" cy="52443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1" name="Arrow: Left-Right 10">
            <a:extLst>
              <a:ext uri="{FF2B5EF4-FFF2-40B4-BE49-F238E27FC236}">
                <a16:creationId xmlns:a16="http://schemas.microsoft.com/office/drawing/2014/main" id="{B9ABEC71-9608-4FAD-B228-74D6F2130FD7}"/>
              </a:ext>
            </a:extLst>
          </p:cNvPr>
          <p:cNvSpPr/>
          <p:nvPr/>
        </p:nvSpPr>
        <p:spPr>
          <a:xfrm>
            <a:off x="4208929" y="3584987"/>
            <a:ext cx="4383742" cy="55670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Down 19">
            <a:extLst>
              <a:ext uri="{FF2B5EF4-FFF2-40B4-BE49-F238E27FC236}">
                <a16:creationId xmlns:a16="http://schemas.microsoft.com/office/drawing/2014/main" id="{04565227-6CAA-45E1-B1EE-A011B9F92B0F}"/>
              </a:ext>
            </a:extLst>
          </p:cNvPr>
          <p:cNvSpPr/>
          <p:nvPr/>
        </p:nvSpPr>
        <p:spPr>
          <a:xfrm>
            <a:off x="4603378" y="4047565"/>
            <a:ext cx="663388" cy="7261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Arrow: Down 20">
            <a:extLst>
              <a:ext uri="{FF2B5EF4-FFF2-40B4-BE49-F238E27FC236}">
                <a16:creationId xmlns:a16="http://schemas.microsoft.com/office/drawing/2014/main" id="{93B2507E-09FD-46B5-862D-B9C05E0C9628}"/>
              </a:ext>
            </a:extLst>
          </p:cNvPr>
          <p:cNvSpPr/>
          <p:nvPr/>
        </p:nvSpPr>
        <p:spPr>
          <a:xfrm>
            <a:off x="7490012" y="4050412"/>
            <a:ext cx="457200" cy="7232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F7B590A8-ECD2-474F-97E5-3EB6307DABA5}"/>
              </a:ext>
            </a:extLst>
          </p:cNvPr>
          <p:cNvCxnSpPr>
            <a:cxnSpLocks/>
            <a:stCxn id="10" idx="5"/>
          </p:cNvCxnSpPr>
          <p:nvPr/>
        </p:nvCxnSpPr>
        <p:spPr>
          <a:xfrm>
            <a:off x="6199095" y="2464173"/>
            <a:ext cx="0" cy="44039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8121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BC5E6E-A94A-48A3-B1E1-BAD399366F58}"/>
              </a:ext>
            </a:extLst>
          </p:cNvPr>
          <p:cNvSpPr>
            <a:spLocks noGrp="1"/>
          </p:cNvSpPr>
          <p:nvPr>
            <p:ph idx="1"/>
          </p:nvPr>
        </p:nvSpPr>
        <p:spPr>
          <a:xfrm>
            <a:off x="1335921" y="748952"/>
            <a:ext cx="9520158" cy="3450613"/>
          </a:xfrm>
        </p:spPr>
        <p:txBody>
          <a:bodyPr>
            <a:normAutofit lnSpcReduction="10000"/>
          </a:bodyPr>
          <a:lstStyle/>
          <a:p>
            <a:pPr lvl="1" algn="just" rtl="1"/>
            <a:r>
              <a:rPr lang="ar-IQ" dirty="0">
                <a:cs typeface="+mj-cs"/>
              </a:rPr>
              <a:t>الموضوع ذات الصلة بمحاضرتنا هو " </a:t>
            </a:r>
            <a:r>
              <a:rPr lang="ar-IQ" b="1" dirty="0">
                <a:cs typeface="+mj-cs"/>
              </a:rPr>
              <a:t>الإدارة بالأزمات</a:t>
            </a:r>
            <a:r>
              <a:rPr lang="ar-IQ" dirty="0">
                <a:cs typeface="+mj-cs"/>
              </a:rPr>
              <a:t> " </a:t>
            </a:r>
          </a:p>
          <a:p>
            <a:pPr lvl="1" algn="just" rtl="1">
              <a:lnSpc>
                <a:spcPct val="100000"/>
              </a:lnSpc>
            </a:pPr>
            <a:r>
              <a:rPr lang="ar-IQ" sz="2200" dirty="0">
                <a:cs typeface="+mj-cs"/>
              </a:rPr>
              <a:t>يطلق البعض على الإدارة بالأزمات "</a:t>
            </a:r>
            <a:r>
              <a:rPr lang="ar-IQ" sz="2200" b="1" dirty="0">
                <a:cs typeface="+mj-cs"/>
              </a:rPr>
              <a:t>علم صناعة الازمة </a:t>
            </a:r>
            <a:r>
              <a:rPr lang="ar-IQ" sz="2200" dirty="0">
                <a:cs typeface="+mj-cs"/>
              </a:rPr>
              <a:t>" للتحكم والسيطرة على الاخرين ، والازمة المصنوعة المخلقة ، لها مواصفات حتى تبدو حقيقية ، وحتى تؤتي ثمارها ، واهم مواصفاتها هي الاعداد المبكر ، وتهيئة المسرح </a:t>
            </a:r>
            <a:r>
              <a:rPr lang="ar-IQ" sz="2200" dirty="0" err="1">
                <a:cs typeface="+mj-cs"/>
              </a:rPr>
              <a:t>الازموي</a:t>
            </a:r>
            <a:r>
              <a:rPr lang="ar-IQ" sz="2200" dirty="0">
                <a:cs typeface="+mj-cs"/>
              </a:rPr>
              <a:t> ، وتوزيع الأدوار على قوى صنع الازمة ، واختيار التوقيت المناسب لتفجيرها ، وإيجاد المبرر والذريعة لهذا التفجير .</a:t>
            </a:r>
          </a:p>
          <a:p>
            <a:pPr lvl="1" algn="just" rtl="1">
              <a:lnSpc>
                <a:spcPct val="100000"/>
              </a:lnSpc>
            </a:pPr>
            <a:r>
              <a:rPr lang="ar-IQ" sz="2200" dirty="0">
                <a:cs typeface="+mj-cs"/>
              </a:rPr>
              <a:t>وللازمة المصنوعة إيقاع سريع متدفق الاحداث ، وتلاحق التتابع ، ومتراكم الافرازات والنتائج ، وكل منها تصب في سبيل تحقيق الهدف المراد الوصول اليه، فلكل ازمة مصنوعة هدف يتعين ان تصل الية ، وبدون تحقيق هذا الهدف يتلاشى الضغط </a:t>
            </a:r>
            <a:r>
              <a:rPr lang="ar-IQ" sz="2200" dirty="0" err="1">
                <a:cs typeface="+mj-cs"/>
              </a:rPr>
              <a:t>الازموي</a:t>
            </a:r>
            <a:r>
              <a:rPr lang="ar-IQ" sz="2200" dirty="0">
                <a:cs typeface="+mj-cs"/>
              </a:rPr>
              <a:t> ، او يخف التأثير العنيف الصاخب لإفرازات الازمة ، وكذا لن تهدأ قوى صنع الازمة او تتراجع حتى تحقيق هذا الهدف </a:t>
            </a:r>
            <a:r>
              <a:rPr lang="ar-IQ" sz="2600" dirty="0">
                <a:cs typeface="+mj-cs"/>
              </a:rPr>
              <a:t>. </a:t>
            </a:r>
          </a:p>
          <a:p>
            <a:pPr marL="2286000" lvl="5" indent="0" algn="just" rtl="1">
              <a:lnSpc>
                <a:spcPct val="100000"/>
              </a:lnSpc>
              <a:buNone/>
            </a:pPr>
            <a:r>
              <a:rPr lang="ar-IQ" sz="2000" dirty="0">
                <a:cs typeface="+mj-cs"/>
              </a:rPr>
              <a:t> </a:t>
            </a:r>
            <a:endParaRPr lang="en-US" sz="2000" dirty="0">
              <a:cs typeface="+mj-cs"/>
            </a:endParaRPr>
          </a:p>
        </p:txBody>
      </p:sp>
    </p:spTree>
    <p:extLst>
      <p:ext uri="{BB962C8B-B14F-4D97-AF65-F5344CB8AC3E}">
        <p14:creationId xmlns:p14="http://schemas.microsoft.com/office/powerpoint/2010/main" val="254160750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Gallery</Template>
  <TotalTime>230</TotalTime>
  <Words>776</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Arabic Typesetting</vt:lpstr>
      <vt:lpstr>Arial</vt:lpstr>
      <vt:lpstr>Palatino Linotype</vt:lpstr>
      <vt:lpstr>Gallery</vt:lpstr>
      <vt:lpstr>PowerPoint Presentation</vt:lpstr>
      <vt:lpstr>المحور الأول : إدارة الازمة والإدارة بالأزمات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Vete 4</dc:creator>
  <cp:lastModifiedBy>Vete 4</cp:lastModifiedBy>
  <cp:revision>39</cp:revision>
  <dcterms:created xsi:type="dcterms:W3CDTF">2024-11-20T10:31:55Z</dcterms:created>
  <dcterms:modified xsi:type="dcterms:W3CDTF">2025-06-29T18:42:38Z</dcterms:modified>
</cp:coreProperties>
</file>