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83" r:id="rId1"/>
  </p:sldMasterIdLst>
  <p:notesMasterIdLst>
    <p:notesMasterId r:id="rId17"/>
  </p:notesMasterIdLst>
  <p:sldIdLst>
    <p:sldId id="283" r:id="rId2"/>
    <p:sldId id="257" r:id="rId3"/>
    <p:sldId id="279" r:id="rId4"/>
    <p:sldId id="260" r:id="rId5"/>
    <p:sldId id="278" r:id="rId6"/>
    <p:sldId id="262" r:id="rId7"/>
    <p:sldId id="259" r:id="rId8"/>
    <p:sldId id="263" r:id="rId9"/>
    <p:sldId id="264" r:id="rId10"/>
    <p:sldId id="280" r:id="rId11"/>
    <p:sldId id="268" r:id="rId12"/>
    <p:sldId id="282" r:id="rId13"/>
    <p:sldId id="284" r:id="rId14"/>
    <p:sldId id="285" r:id="rId15"/>
    <p:sldId id="277"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ete 4" initials="V4" lastIdx="2" clrIdx="0">
    <p:extLst>
      <p:ext uri="{19B8F6BF-5375-455C-9EA6-DF929625EA0E}">
        <p15:presenceInfo xmlns:p15="http://schemas.microsoft.com/office/powerpoint/2012/main" userId="7be7a17b9c9eb5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83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162" autoAdjust="0"/>
  </p:normalViewPr>
  <p:slideViewPr>
    <p:cSldViewPr snapToGrid="0">
      <p:cViewPr varScale="1">
        <p:scale>
          <a:sx n="71" d="100"/>
          <a:sy n="71" d="100"/>
        </p:scale>
        <p:origin x="6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CE5D06E-433A-4FA9-9A56-C05CE01E7D4D}"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684E2936-7800-4D73-A849-41345E252D7E}">
      <dgm:prSet phldrT="[Text]" custT="1"/>
      <dgm:spPr/>
      <dgm:t>
        <a:bodyPr/>
        <a:lstStyle/>
        <a:p>
          <a:r>
            <a:rPr lang="ar-IQ" sz="1600" b="1" dirty="0"/>
            <a:t>المناخ عامل مضاعف للتهديد </a:t>
          </a:r>
          <a:endParaRPr lang="en-US" sz="1600" b="1" dirty="0"/>
        </a:p>
      </dgm:t>
    </dgm:pt>
    <dgm:pt modelId="{6FA29A3D-C4DB-4215-B91B-00412DA96486}" type="parTrans" cxnId="{1B3F4D7E-7B0E-4442-8055-C4E2CF750721}">
      <dgm:prSet/>
      <dgm:spPr/>
      <dgm:t>
        <a:bodyPr/>
        <a:lstStyle/>
        <a:p>
          <a:endParaRPr lang="en-US"/>
        </a:p>
      </dgm:t>
    </dgm:pt>
    <dgm:pt modelId="{78BB8B28-628B-4426-A5C8-8533E24DA4A1}" type="sibTrans" cxnId="{1B3F4D7E-7B0E-4442-8055-C4E2CF750721}">
      <dgm:prSet/>
      <dgm:spPr/>
      <dgm:t>
        <a:bodyPr/>
        <a:lstStyle/>
        <a:p>
          <a:endParaRPr lang="en-US"/>
        </a:p>
      </dgm:t>
    </dgm:pt>
    <dgm:pt modelId="{B676D3B6-53BB-401F-829C-ABF3B1EE115A}">
      <dgm:prSet phldrT="[Text]"/>
      <dgm:spPr>
        <a:solidFill>
          <a:schemeClr val="accent1">
            <a:lumMod val="75000"/>
          </a:schemeClr>
        </a:solidFill>
      </dgm:spPr>
      <dgm:t>
        <a:bodyPr/>
        <a:lstStyle/>
        <a:p>
          <a:r>
            <a:rPr lang="ar-IQ" dirty="0"/>
            <a:t>توفير البنية التحتية المادية والمنتجات </a:t>
          </a:r>
          <a:endParaRPr lang="en-US" dirty="0"/>
        </a:p>
      </dgm:t>
    </dgm:pt>
    <dgm:pt modelId="{00F07C1B-63BC-4E70-A7A5-B50C5A13DCD0}" type="parTrans" cxnId="{0C8606F8-6F3C-45CC-830B-CF53BA9F9892}">
      <dgm:prSet/>
      <dgm:spPr/>
      <dgm:t>
        <a:bodyPr/>
        <a:lstStyle/>
        <a:p>
          <a:endParaRPr lang="en-US"/>
        </a:p>
      </dgm:t>
    </dgm:pt>
    <dgm:pt modelId="{FDB46239-F6E2-4E28-8F47-21272F6FC62C}" type="sibTrans" cxnId="{0C8606F8-6F3C-45CC-830B-CF53BA9F9892}">
      <dgm:prSet/>
      <dgm:spPr/>
      <dgm:t>
        <a:bodyPr/>
        <a:lstStyle/>
        <a:p>
          <a:endParaRPr lang="en-US"/>
        </a:p>
      </dgm:t>
    </dgm:pt>
    <dgm:pt modelId="{91FF7FD5-10BE-45BE-96A2-2C3863417C30}">
      <dgm:prSet phldrT="[Text]"/>
      <dgm:spPr>
        <a:solidFill>
          <a:schemeClr val="accent2"/>
        </a:solidFill>
      </dgm:spPr>
      <dgm:t>
        <a:bodyPr/>
        <a:lstStyle/>
        <a:p>
          <a:r>
            <a:rPr lang="ar-IQ" dirty="0"/>
            <a:t>نقل التكنولوجيا</a:t>
          </a:r>
          <a:endParaRPr lang="en-US" dirty="0"/>
        </a:p>
      </dgm:t>
    </dgm:pt>
    <dgm:pt modelId="{36EA5501-D153-4AE1-B4F2-01F03A4E9546}" type="parTrans" cxnId="{5E44C522-77A6-428B-8587-F3506715D29C}">
      <dgm:prSet/>
      <dgm:spPr/>
      <dgm:t>
        <a:bodyPr/>
        <a:lstStyle/>
        <a:p>
          <a:endParaRPr lang="en-US"/>
        </a:p>
      </dgm:t>
    </dgm:pt>
    <dgm:pt modelId="{B34FBEC8-065E-4175-88C9-B4691158BA08}" type="sibTrans" cxnId="{5E44C522-77A6-428B-8587-F3506715D29C}">
      <dgm:prSet/>
      <dgm:spPr/>
      <dgm:t>
        <a:bodyPr/>
        <a:lstStyle/>
        <a:p>
          <a:endParaRPr lang="en-US"/>
        </a:p>
      </dgm:t>
    </dgm:pt>
    <dgm:pt modelId="{B499ABD5-AB06-4737-9B8B-542E0EA5B5ED}">
      <dgm:prSet phldrT="[Text]"/>
      <dgm:spPr>
        <a:solidFill>
          <a:schemeClr val="accent3"/>
        </a:solidFill>
      </dgm:spPr>
      <dgm:t>
        <a:bodyPr/>
        <a:lstStyle/>
        <a:p>
          <a:r>
            <a:rPr lang="ar-IQ" dirty="0"/>
            <a:t>العمليات</a:t>
          </a:r>
          <a:r>
            <a:rPr lang="ar-IQ" baseline="0" dirty="0"/>
            <a:t> والشراكات الإقليمية </a:t>
          </a:r>
          <a:endParaRPr lang="en-US" dirty="0"/>
        </a:p>
      </dgm:t>
    </dgm:pt>
    <dgm:pt modelId="{3BD6844B-2D18-4782-A837-AD2C34D3EC0F}" type="parTrans" cxnId="{848B5DA3-94B8-46F7-AC17-C90B90C1D162}">
      <dgm:prSet/>
      <dgm:spPr/>
      <dgm:t>
        <a:bodyPr/>
        <a:lstStyle/>
        <a:p>
          <a:endParaRPr lang="en-US"/>
        </a:p>
      </dgm:t>
    </dgm:pt>
    <dgm:pt modelId="{56794509-0C4A-4DFC-B813-1D47AF7F4292}" type="sibTrans" cxnId="{848B5DA3-94B8-46F7-AC17-C90B90C1D162}">
      <dgm:prSet/>
      <dgm:spPr/>
      <dgm:t>
        <a:bodyPr/>
        <a:lstStyle/>
        <a:p>
          <a:endParaRPr lang="en-US"/>
        </a:p>
      </dgm:t>
    </dgm:pt>
    <dgm:pt modelId="{20D19733-502D-47CE-8E09-CB34F8CC58C6}">
      <dgm:prSet phldrT="[Text]"/>
      <dgm:spPr>
        <a:solidFill>
          <a:schemeClr val="accent4"/>
        </a:solidFill>
      </dgm:spPr>
      <dgm:t>
        <a:bodyPr/>
        <a:lstStyle/>
        <a:p>
          <a:r>
            <a:rPr lang="ar-IQ" dirty="0"/>
            <a:t>استخدام طائرات من دون طيار </a:t>
          </a:r>
          <a:endParaRPr lang="en-US" dirty="0"/>
        </a:p>
      </dgm:t>
    </dgm:pt>
    <dgm:pt modelId="{05E5B4A2-A078-47CE-8E2E-3B5C7F3C4960}" type="parTrans" cxnId="{C63B5B45-ED23-4558-8549-14D4E1E81C71}">
      <dgm:prSet/>
      <dgm:spPr/>
      <dgm:t>
        <a:bodyPr/>
        <a:lstStyle/>
        <a:p>
          <a:endParaRPr lang="en-US"/>
        </a:p>
      </dgm:t>
    </dgm:pt>
    <dgm:pt modelId="{87D9F1AA-41E6-456B-BF03-395248048897}" type="sibTrans" cxnId="{C63B5B45-ED23-4558-8549-14D4E1E81C71}">
      <dgm:prSet/>
      <dgm:spPr/>
      <dgm:t>
        <a:bodyPr/>
        <a:lstStyle/>
        <a:p>
          <a:endParaRPr lang="en-US"/>
        </a:p>
      </dgm:t>
    </dgm:pt>
    <dgm:pt modelId="{86161785-31E1-4633-A9C7-AC571E1BF5EB}">
      <dgm:prSet phldrT="[Text]"/>
      <dgm:spPr>
        <a:solidFill>
          <a:schemeClr val="accent5"/>
        </a:solidFill>
      </dgm:spPr>
      <dgm:t>
        <a:bodyPr/>
        <a:lstStyle/>
        <a:p>
          <a:r>
            <a:rPr lang="ar-IQ" dirty="0"/>
            <a:t>تجنب</a:t>
          </a:r>
          <a:r>
            <a:rPr lang="ar-IQ" baseline="0" dirty="0"/>
            <a:t> وقوع صراع محتمل </a:t>
          </a:r>
          <a:endParaRPr lang="en-US" dirty="0"/>
        </a:p>
      </dgm:t>
    </dgm:pt>
    <dgm:pt modelId="{CA829C96-EBC7-4AC6-9270-08CC907541EA}" type="parTrans" cxnId="{91A0C9F8-DC3E-4B14-B7B8-07E06CA7A038}">
      <dgm:prSet/>
      <dgm:spPr/>
      <dgm:t>
        <a:bodyPr/>
        <a:lstStyle/>
        <a:p>
          <a:endParaRPr lang="en-US"/>
        </a:p>
      </dgm:t>
    </dgm:pt>
    <dgm:pt modelId="{7D68EA4C-65E7-43C6-BE86-CF17B890AB76}" type="sibTrans" cxnId="{91A0C9F8-DC3E-4B14-B7B8-07E06CA7A038}">
      <dgm:prSet/>
      <dgm:spPr/>
      <dgm:t>
        <a:bodyPr/>
        <a:lstStyle/>
        <a:p>
          <a:endParaRPr lang="en-US"/>
        </a:p>
      </dgm:t>
    </dgm:pt>
    <dgm:pt modelId="{FEE28AE3-35B9-432D-93BF-5E490B2FB1BB}">
      <dgm:prSet phldrT="[Text]"/>
      <dgm:spPr>
        <a:solidFill>
          <a:schemeClr val="accent6"/>
        </a:solidFill>
      </dgm:spPr>
      <dgm:t>
        <a:bodyPr/>
        <a:lstStyle/>
        <a:p>
          <a:r>
            <a:rPr lang="ar-IQ" dirty="0"/>
            <a:t>وقف</a:t>
          </a:r>
          <a:r>
            <a:rPr lang="ar-IQ" baseline="0" dirty="0"/>
            <a:t> المسار نحو الصراع المسلح </a:t>
          </a:r>
          <a:endParaRPr lang="en-US" dirty="0"/>
        </a:p>
      </dgm:t>
    </dgm:pt>
    <dgm:pt modelId="{8A452084-09A6-4805-94B7-33E9A47BA2A7}" type="parTrans" cxnId="{4DFAD1EA-971E-4CA7-A3C1-835724BA11CA}">
      <dgm:prSet/>
      <dgm:spPr/>
      <dgm:t>
        <a:bodyPr/>
        <a:lstStyle/>
        <a:p>
          <a:endParaRPr lang="en-US"/>
        </a:p>
      </dgm:t>
    </dgm:pt>
    <dgm:pt modelId="{0AAF6FB3-09B7-4DFC-9966-8EAE1C3017B4}" type="sibTrans" cxnId="{4DFAD1EA-971E-4CA7-A3C1-835724BA11CA}">
      <dgm:prSet/>
      <dgm:spPr/>
      <dgm:t>
        <a:bodyPr/>
        <a:lstStyle/>
        <a:p>
          <a:endParaRPr lang="en-US"/>
        </a:p>
      </dgm:t>
    </dgm:pt>
    <dgm:pt modelId="{A051258C-48AE-4A49-B647-ABE1A0F31EBF}">
      <dgm:prSet phldrT="[Text]"/>
      <dgm:spPr>
        <a:solidFill>
          <a:schemeClr val="bg2">
            <a:lumMod val="50000"/>
          </a:schemeClr>
        </a:solidFill>
      </dgm:spPr>
      <dgm:t>
        <a:bodyPr/>
        <a:lstStyle/>
        <a:p>
          <a:r>
            <a:rPr lang="ar-IQ" dirty="0"/>
            <a:t>المساعدات الإنسانية والكوارث</a:t>
          </a:r>
          <a:endParaRPr lang="en-US" dirty="0"/>
        </a:p>
      </dgm:t>
    </dgm:pt>
    <dgm:pt modelId="{403A51E4-07E6-4EA9-9A49-C438E7A64782}" type="parTrans" cxnId="{645DD481-46E2-4138-9243-6C2B4B033912}">
      <dgm:prSet/>
      <dgm:spPr/>
      <dgm:t>
        <a:bodyPr/>
        <a:lstStyle/>
        <a:p>
          <a:endParaRPr lang="en-US"/>
        </a:p>
      </dgm:t>
    </dgm:pt>
    <dgm:pt modelId="{8F370D55-9D8D-421B-A644-7886065E8A11}" type="sibTrans" cxnId="{645DD481-46E2-4138-9243-6C2B4B033912}">
      <dgm:prSet/>
      <dgm:spPr/>
      <dgm:t>
        <a:bodyPr/>
        <a:lstStyle/>
        <a:p>
          <a:endParaRPr lang="en-US"/>
        </a:p>
      </dgm:t>
    </dgm:pt>
    <dgm:pt modelId="{817ED488-824F-41F1-9470-3A69A07C5487}" type="pres">
      <dgm:prSet presAssocID="{1CE5D06E-433A-4FA9-9A56-C05CE01E7D4D}" presName="diagram" presStyleCnt="0">
        <dgm:presLayoutVars>
          <dgm:chPref val="1"/>
          <dgm:dir val="rev"/>
          <dgm:animOne val="branch"/>
          <dgm:animLvl val="lvl"/>
          <dgm:resizeHandles val="exact"/>
        </dgm:presLayoutVars>
      </dgm:prSet>
      <dgm:spPr/>
    </dgm:pt>
    <dgm:pt modelId="{A148244C-21B5-4D4F-B613-FBFEFE6F6147}" type="pres">
      <dgm:prSet presAssocID="{684E2936-7800-4D73-A849-41345E252D7E}" presName="root1" presStyleCnt="0"/>
      <dgm:spPr/>
    </dgm:pt>
    <dgm:pt modelId="{0E22E695-E629-4167-A480-DA40F635E7E1}" type="pres">
      <dgm:prSet presAssocID="{684E2936-7800-4D73-A849-41345E252D7E}" presName="LevelOneTextNode" presStyleLbl="node0" presStyleIdx="0" presStyleCnt="1" custScaleX="154867" custScaleY="149916">
        <dgm:presLayoutVars>
          <dgm:chPref val="3"/>
        </dgm:presLayoutVars>
      </dgm:prSet>
      <dgm:spPr/>
    </dgm:pt>
    <dgm:pt modelId="{308016BF-0C72-4811-808A-EDAAFEB7CF4B}" type="pres">
      <dgm:prSet presAssocID="{684E2936-7800-4D73-A849-41345E252D7E}" presName="level2hierChild" presStyleCnt="0"/>
      <dgm:spPr/>
    </dgm:pt>
    <dgm:pt modelId="{30B7B3D6-10B9-493D-8C0F-25EB6AC0FA8A}" type="pres">
      <dgm:prSet presAssocID="{00F07C1B-63BC-4E70-A7A5-B50C5A13DCD0}" presName="conn2-1" presStyleLbl="parChTrans1D2" presStyleIdx="0" presStyleCnt="7"/>
      <dgm:spPr/>
    </dgm:pt>
    <dgm:pt modelId="{ABD59063-61DE-4D6E-919F-D4A99C81B29C}" type="pres">
      <dgm:prSet presAssocID="{00F07C1B-63BC-4E70-A7A5-B50C5A13DCD0}" presName="connTx" presStyleLbl="parChTrans1D2" presStyleIdx="0" presStyleCnt="7"/>
      <dgm:spPr/>
    </dgm:pt>
    <dgm:pt modelId="{BA3A21F8-141B-4780-9681-69B186FD9C5E}" type="pres">
      <dgm:prSet presAssocID="{B676D3B6-53BB-401F-829C-ABF3B1EE115A}" presName="root2" presStyleCnt="0"/>
      <dgm:spPr/>
    </dgm:pt>
    <dgm:pt modelId="{DAF3C6B5-C59C-43DA-AB23-DAC56CDB04DC}" type="pres">
      <dgm:prSet presAssocID="{B676D3B6-53BB-401F-829C-ABF3B1EE115A}" presName="LevelTwoTextNode" presStyleLbl="node2" presStyleIdx="0" presStyleCnt="7" custScaleX="355786">
        <dgm:presLayoutVars>
          <dgm:chPref val="3"/>
        </dgm:presLayoutVars>
      </dgm:prSet>
      <dgm:spPr/>
    </dgm:pt>
    <dgm:pt modelId="{08BB17FC-1CE0-4DFE-9214-CAADD454D4C3}" type="pres">
      <dgm:prSet presAssocID="{B676D3B6-53BB-401F-829C-ABF3B1EE115A}" presName="level3hierChild" presStyleCnt="0"/>
      <dgm:spPr/>
    </dgm:pt>
    <dgm:pt modelId="{83A6E411-DE02-4B48-BD4F-CCDD4BC441BD}" type="pres">
      <dgm:prSet presAssocID="{36EA5501-D153-4AE1-B4F2-01F03A4E9546}" presName="conn2-1" presStyleLbl="parChTrans1D2" presStyleIdx="1" presStyleCnt="7"/>
      <dgm:spPr/>
    </dgm:pt>
    <dgm:pt modelId="{A5172099-A480-4DF7-9309-5621E7B9F002}" type="pres">
      <dgm:prSet presAssocID="{36EA5501-D153-4AE1-B4F2-01F03A4E9546}" presName="connTx" presStyleLbl="parChTrans1D2" presStyleIdx="1" presStyleCnt="7"/>
      <dgm:spPr/>
    </dgm:pt>
    <dgm:pt modelId="{CD2D1FD7-CD48-4D00-8CD2-B6EFA05B4AE5}" type="pres">
      <dgm:prSet presAssocID="{91FF7FD5-10BE-45BE-96A2-2C3863417C30}" presName="root2" presStyleCnt="0"/>
      <dgm:spPr/>
    </dgm:pt>
    <dgm:pt modelId="{BDD75A4D-3943-4E63-BED7-35A3A5CCFBC0}" type="pres">
      <dgm:prSet presAssocID="{91FF7FD5-10BE-45BE-96A2-2C3863417C30}" presName="LevelTwoTextNode" presStyleLbl="node2" presStyleIdx="1" presStyleCnt="7" custScaleX="355786">
        <dgm:presLayoutVars>
          <dgm:chPref val="3"/>
        </dgm:presLayoutVars>
      </dgm:prSet>
      <dgm:spPr/>
    </dgm:pt>
    <dgm:pt modelId="{CE3A2330-3075-46F1-8968-7BD7D3399DD9}" type="pres">
      <dgm:prSet presAssocID="{91FF7FD5-10BE-45BE-96A2-2C3863417C30}" presName="level3hierChild" presStyleCnt="0"/>
      <dgm:spPr/>
    </dgm:pt>
    <dgm:pt modelId="{558F2DB7-12F9-4C7F-BA07-01545DA41430}" type="pres">
      <dgm:prSet presAssocID="{3BD6844B-2D18-4782-A837-AD2C34D3EC0F}" presName="conn2-1" presStyleLbl="parChTrans1D2" presStyleIdx="2" presStyleCnt="7"/>
      <dgm:spPr/>
    </dgm:pt>
    <dgm:pt modelId="{15BB6D4D-880B-49EF-889C-8EE1ABF5270B}" type="pres">
      <dgm:prSet presAssocID="{3BD6844B-2D18-4782-A837-AD2C34D3EC0F}" presName="connTx" presStyleLbl="parChTrans1D2" presStyleIdx="2" presStyleCnt="7"/>
      <dgm:spPr/>
    </dgm:pt>
    <dgm:pt modelId="{D4AC9F0B-B79C-43BB-BC2F-FA7C3FD89081}" type="pres">
      <dgm:prSet presAssocID="{B499ABD5-AB06-4737-9B8B-542E0EA5B5ED}" presName="root2" presStyleCnt="0"/>
      <dgm:spPr/>
    </dgm:pt>
    <dgm:pt modelId="{EAE6B165-32A1-4F04-87D5-EB39CADE79F9}" type="pres">
      <dgm:prSet presAssocID="{B499ABD5-AB06-4737-9B8B-542E0EA5B5ED}" presName="LevelTwoTextNode" presStyleLbl="node2" presStyleIdx="2" presStyleCnt="7" custScaleX="355786">
        <dgm:presLayoutVars>
          <dgm:chPref val="3"/>
        </dgm:presLayoutVars>
      </dgm:prSet>
      <dgm:spPr/>
    </dgm:pt>
    <dgm:pt modelId="{75A3BD34-EB5A-4695-B515-E4279095F821}" type="pres">
      <dgm:prSet presAssocID="{B499ABD5-AB06-4737-9B8B-542E0EA5B5ED}" presName="level3hierChild" presStyleCnt="0"/>
      <dgm:spPr/>
    </dgm:pt>
    <dgm:pt modelId="{187B9FDD-F5A2-4EC1-B4FA-CC0C5D63C330}" type="pres">
      <dgm:prSet presAssocID="{05E5B4A2-A078-47CE-8E2E-3B5C7F3C4960}" presName="conn2-1" presStyleLbl="parChTrans1D2" presStyleIdx="3" presStyleCnt="7"/>
      <dgm:spPr/>
    </dgm:pt>
    <dgm:pt modelId="{063A5FFB-BC99-4B60-BEA4-07F7147AD669}" type="pres">
      <dgm:prSet presAssocID="{05E5B4A2-A078-47CE-8E2E-3B5C7F3C4960}" presName="connTx" presStyleLbl="parChTrans1D2" presStyleIdx="3" presStyleCnt="7"/>
      <dgm:spPr/>
    </dgm:pt>
    <dgm:pt modelId="{429E3730-D59F-4320-AB47-0551ADB8F109}" type="pres">
      <dgm:prSet presAssocID="{20D19733-502D-47CE-8E09-CB34F8CC58C6}" presName="root2" presStyleCnt="0"/>
      <dgm:spPr/>
    </dgm:pt>
    <dgm:pt modelId="{A7344C23-5AF0-4341-AF2E-B6F209BC17AC}" type="pres">
      <dgm:prSet presAssocID="{20D19733-502D-47CE-8E09-CB34F8CC58C6}" presName="LevelTwoTextNode" presStyleLbl="node2" presStyleIdx="3" presStyleCnt="7" custScaleX="355786">
        <dgm:presLayoutVars>
          <dgm:chPref val="3"/>
        </dgm:presLayoutVars>
      </dgm:prSet>
      <dgm:spPr/>
    </dgm:pt>
    <dgm:pt modelId="{BC9F21E9-5BA3-4675-87DD-63FF1FF071D5}" type="pres">
      <dgm:prSet presAssocID="{20D19733-502D-47CE-8E09-CB34F8CC58C6}" presName="level3hierChild" presStyleCnt="0"/>
      <dgm:spPr/>
    </dgm:pt>
    <dgm:pt modelId="{CB3B2C45-A9C5-41F8-AEDF-AF00EAC36FDA}" type="pres">
      <dgm:prSet presAssocID="{CA829C96-EBC7-4AC6-9270-08CC907541EA}" presName="conn2-1" presStyleLbl="parChTrans1D2" presStyleIdx="4" presStyleCnt="7"/>
      <dgm:spPr/>
    </dgm:pt>
    <dgm:pt modelId="{F6715FA0-D9E6-42B6-985F-95F711595471}" type="pres">
      <dgm:prSet presAssocID="{CA829C96-EBC7-4AC6-9270-08CC907541EA}" presName="connTx" presStyleLbl="parChTrans1D2" presStyleIdx="4" presStyleCnt="7"/>
      <dgm:spPr/>
    </dgm:pt>
    <dgm:pt modelId="{4BDD38BF-8BAB-4151-960F-BC1C6FD55475}" type="pres">
      <dgm:prSet presAssocID="{86161785-31E1-4633-A9C7-AC571E1BF5EB}" presName="root2" presStyleCnt="0"/>
      <dgm:spPr/>
    </dgm:pt>
    <dgm:pt modelId="{F34907E9-50F5-4316-87D1-312EB282A6AC}" type="pres">
      <dgm:prSet presAssocID="{86161785-31E1-4633-A9C7-AC571E1BF5EB}" presName="LevelTwoTextNode" presStyleLbl="node2" presStyleIdx="4" presStyleCnt="7" custScaleX="355786">
        <dgm:presLayoutVars>
          <dgm:chPref val="3"/>
        </dgm:presLayoutVars>
      </dgm:prSet>
      <dgm:spPr/>
    </dgm:pt>
    <dgm:pt modelId="{EF4B53C8-8F40-4300-BA01-8BCC223B6B1B}" type="pres">
      <dgm:prSet presAssocID="{86161785-31E1-4633-A9C7-AC571E1BF5EB}" presName="level3hierChild" presStyleCnt="0"/>
      <dgm:spPr/>
    </dgm:pt>
    <dgm:pt modelId="{F5C22310-8FE0-409D-A273-77E1B61D7890}" type="pres">
      <dgm:prSet presAssocID="{8A452084-09A6-4805-94B7-33E9A47BA2A7}" presName="conn2-1" presStyleLbl="parChTrans1D2" presStyleIdx="5" presStyleCnt="7"/>
      <dgm:spPr/>
    </dgm:pt>
    <dgm:pt modelId="{C0B07194-D4D3-4275-80CD-76ABDD23B7EE}" type="pres">
      <dgm:prSet presAssocID="{8A452084-09A6-4805-94B7-33E9A47BA2A7}" presName="connTx" presStyleLbl="parChTrans1D2" presStyleIdx="5" presStyleCnt="7"/>
      <dgm:spPr/>
    </dgm:pt>
    <dgm:pt modelId="{D5CA37D2-251C-47EE-9BCB-A3DB3B1953AF}" type="pres">
      <dgm:prSet presAssocID="{FEE28AE3-35B9-432D-93BF-5E490B2FB1BB}" presName="root2" presStyleCnt="0"/>
      <dgm:spPr/>
    </dgm:pt>
    <dgm:pt modelId="{8B0A8A55-B9BD-4D0E-9481-1DC9485F8EC6}" type="pres">
      <dgm:prSet presAssocID="{FEE28AE3-35B9-432D-93BF-5E490B2FB1BB}" presName="LevelTwoTextNode" presStyleLbl="node2" presStyleIdx="5" presStyleCnt="7" custScaleX="355786">
        <dgm:presLayoutVars>
          <dgm:chPref val="3"/>
        </dgm:presLayoutVars>
      </dgm:prSet>
      <dgm:spPr/>
    </dgm:pt>
    <dgm:pt modelId="{4F30979C-0667-4EFF-BFD3-9F84C0D09983}" type="pres">
      <dgm:prSet presAssocID="{FEE28AE3-35B9-432D-93BF-5E490B2FB1BB}" presName="level3hierChild" presStyleCnt="0"/>
      <dgm:spPr/>
    </dgm:pt>
    <dgm:pt modelId="{F672CFF5-1800-4B3D-A729-747305720975}" type="pres">
      <dgm:prSet presAssocID="{403A51E4-07E6-4EA9-9A49-C438E7A64782}" presName="conn2-1" presStyleLbl="parChTrans1D2" presStyleIdx="6" presStyleCnt="7"/>
      <dgm:spPr/>
    </dgm:pt>
    <dgm:pt modelId="{0DDCF505-A4CE-4EC2-90C0-1B7F383F85C4}" type="pres">
      <dgm:prSet presAssocID="{403A51E4-07E6-4EA9-9A49-C438E7A64782}" presName="connTx" presStyleLbl="parChTrans1D2" presStyleIdx="6" presStyleCnt="7"/>
      <dgm:spPr/>
    </dgm:pt>
    <dgm:pt modelId="{00A88B64-3A7C-4E32-88B8-ED3324A40417}" type="pres">
      <dgm:prSet presAssocID="{A051258C-48AE-4A49-B647-ABE1A0F31EBF}" presName="root2" presStyleCnt="0"/>
      <dgm:spPr/>
    </dgm:pt>
    <dgm:pt modelId="{F24BDAE6-61E9-4DF1-B153-88B34A41DDE6}" type="pres">
      <dgm:prSet presAssocID="{A051258C-48AE-4A49-B647-ABE1A0F31EBF}" presName="LevelTwoTextNode" presStyleLbl="node2" presStyleIdx="6" presStyleCnt="7" custScaleX="355786" custLinFactNeighborY="-4962">
        <dgm:presLayoutVars>
          <dgm:chPref val="3"/>
        </dgm:presLayoutVars>
      </dgm:prSet>
      <dgm:spPr/>
    </dgm:pt>
    <dgm:pt modelId="{E2899908-E539-4769-883E-CF66C758FBB8}" type="pres">
      <dgm:prSet presAssocID="{A051258C-48AE-4A49-B647-ABE1A0F31EBF}" presName="level3hierChild" presStyleCnt="0"/>
      <dgm:spPr/>
    </dgm:pt>
  </dgm:ptLst>
  <dgm:cxnLst>
    <dgm:cxn modelId="{453C9B02-6812-40C1-A353-D7DF9DF09FF5}" type="presOf" srcId="{8A452084-09A6-4805-94B7-33E9A47BA2A7}" destId="{C0B07194-D4D3-4275-80CD-76ABDD23B7EE}" srcOrd="1" destOrd="0" presId="urn:microsoft.com/office/officeart/2005/8/layout/hierarchy2"/>
    <dgm:cxn modelId="{14915E08-75ED-4082-B49E-E1B29BE8C564}" type="presOf" srcId="{684E2936-7800-4D73-A849-41345E252D7E}" destId="{0E22E695-E629-4167-A480-DA40F635E7E1}" srcOrd="0" destOrd="0" presId="urn:microsoft.com/office/officeart/2005/8/layout/hierarchy2"/>
    <dgm:cxn modelId="{CF3F5E0F-5EE9-4417-BD8B-7D4CC995FB47}" type="presOf" srcId="{00F07C1B-63BC-4E70-A7A5-B50C5A13DCD0}" destId="{ABD59063-61DE-4D6E-919F-D4A99C81B29C}" srcOrd="1" destOrd="0" presId="urn:microsoft.com/office/officeart/2005/8/layout/hierarchy2"/>
    <dgm:cxn modelId="{5E44C522-77A6-428B-8587-F3506715D29C}" srcId="{684E2936-7800-4D73-A849-41345E252D7E}" destId="{91FF7FD5-10BE-45BE-96A2-2C3863417C30}" srcOrd="1" destOrd="0" parTransId="{36EA5501-D153-4AE1-B4F2-01F03A4E9546}" sibTransId="{B34FBEC8-065E-4175-88C9-B4691158BA08}"/>
    <dgm:cxn modelId="{CC683925-2C40-4D02-9173-5F956994744A}" type="presOf" srcId="{36EA5501-D153-4AE1-B4F2-01F03A4E9546}" destId="{A5172099-A480-4DF7-9309-5621E7B9F002}" srcOrd="1" destOrd="0" presId="urn:microsoft.com/office/officeart/2005/8/layout/hierarchy2"/>
    <dgm:cxn modelId="{21E43F26-E25F-49D5-A1B8-F89621CB0CF1}" type="presOf" srcId="{403A51E4-07E6-4EA9-9A49-C438E7A64782}" destId="{0DDCF505-A4CE-4EC2-90C0-1B7F383F85C4}" srcOrd="1" destOrd="0" presId="urn:microsoft.com/office/officeart/2005/8/layout/hierarchy2"/>
    <dgm:cxn modelId="{2F2B9D30-E8EF-4FAD-AFAD-EB2799D1AF3C}" type="presOf" srcId="{00F07C1B-63BC-4E70-A7A5-B50C5A13DCD0}" destId="{30B7B3D6-10B9-493D-8C0F-25EB6AC0FA8A}" srcOrd="0" destOrd="0" presId="urn:microsoft.com/office/officeart/2005/8/layout/hierarchy2"/>
    <dgm:cxn modelId="{D57C1634-905D-442A-B2EF-39EFE0369956}" type="presOf" srcId="{91FF7FD5-10BE-45BE-96A2-2C3863417C30}" destId="{BDD75A4D-3943-4E63-BED7-35A3A5CCFBC0}" srcOrd="0" destOrd="0" presId="urn:microsoft.com/office/officeart/2005/8/layout/hierarchy2"/>
    <dgm:cxn modelId="{4BF33934-9D68-4894-AE1D-B69C276E9F27}" type="presOf" srcId="{B499ABD5-AB06-4737-9B8B-542E0EA5B5ED}" destId="{EAE6B165-32A1-4F04-87D5-EB39CADE79F9}" srcOrd="0" destOrd="0" presId="urn:microsoft.com/office/officeart/2005/8/layout/hierarchy2"/>
    <dgm:cxn modelId="{D456E65D-9E7B-4D80-B626-EE225A9D6F9A}" type="presOf" srcId="{05E5B4A2-A078-47CE-8E2E-3B5C7F3C4960}" destId="{187B9FDD-F5A2-4EC1-B4FA-CC0C5D63C330}" srcOrd="0" destOrd="0" presId="urn:microsoft.com/office/officeart/2005/8/layout/hierarchy2"/>
    <dgm:cxn modelId="{FE639A61-4DD1-4534-8364-7E6E4ECABA2A}" type="presOf" srcId="{3BD6844B-2D18-4782-A837-AD2C34D3EC0F}" destId="{15BB6D4D-880B-49EF-889C-8EE1ABF5270B}" srcOrd="1" destOrd="0" presId="urn:microsoft.com/office/officeart/2005/8/layout/hierarchy2"/>
    <dgm:cxn modelId="{84BFE444-4FEC-4597-B05A-EA8EAD289FF7}" type="presOf" srcId="{1CE5D06E-433A-4FA9-9A56-C05CE01E7D4D}" destId="{817ED488-824F-41F1-9470-3A69A07C5487}" srcOrd="0" destOrd="0" presId="urn:microsoft.com/office/officeart/2005/8/layout/hierarchy2"/>
    <dgm:cxn modelId="{C63B5B45-ED23-4558-8549-14D4E1E81C71}" srcId="{684E2936-7800-4D73-A849-41345E252D7E}" destId="{20D19733-502D-47CE-8E09-CB34F8CC58C6}" srcOrd="3" destOrd="0" parTransId="{05E5B4A2-A078-47CE-8E2E-3B5C7F3C4960}" sibTransId="{87D9F1AA-41E6-456B-BF03-395248048897}"/>
    <dgm:cxn modelId="{23C26F67-36B4-4183-924F-A4B0BEBCE87A}" type="presOf" srcId="{FEE28AE3-35B9-432D-93BF-5E490B2FB1BB}" destId="{8B0A8A55-B9BD-4D0E-9481-1DC9485F8EC6}" srcOrd="0" destOrd="0" presId="urn:microsoft.com/office/officeart/2005/8/layout/hierarchy2"/>
    <dgm:cxn modelId="{6DA3416F-65DC-481B-A4FC-CB215E602E34}" type="presOf" srcId="{86161785-31E1-4633-A9C7-AC571E1BF5EB}" destId="{F34907E9-50F5-4316-87D1-312EB282A6AC}" srcOrd="0" destOrd="0" presId="urn:microsoft.com/office/officeart/2005/8/layout/hierarchy2"/>
    <dgm:cxn modelId="{D3E51F52-1FB1-4D64-889B-1A7B256619EA}" type="presOf" srcId="{3BD6844B-2D18-4782-A837-AD2C34D3EC0F}" destId="{558F2DB7-12F9-4C7F-BA07-01545DA41430}" srcOrd="0" destOrd="0" presId="urn:microsoft.com/office/officeart/2005/8/layout/hierarchy2"/>
    <dgm:cxn modelId="{1B3F4D7E-7B0E-4442-8055-C4E2CF750721}" srcId="{1CE5D06E-433A-4FA9-9A56-C05CE01E7D4D}" destId="{684E2936-7800-4D73-A849-41345E252D7E}" srcOrd="0" destOrd="0" parTransId="{6FA29A3D-C4DB-4215-B91B-00412DA96486}" sibTransId="{78BB8B28-628B-4426-A5C8-8533E24DA4A1}"/>
    <dgm:cxn modelId="{645DD481-46E2-4138-9243-6C2B4B033912}" srcId="{684E2936-7800-4D73-A849-41345E252D7E}" destId="{A051258C-48AE-4A49-B647-ABE1A0F31EBF}" srcOrd="6" destOrd="0" parTransId="{403A51E4-07E6-4EA9-9A49-C438E7A64782}" sibTransId="{8F370D55-9D8D-421B-A644-7886065E8A11}"/>
    <dgm:cxn modelId="{C38C9D95-7E6D-437E-BB91-BC127DF018A4}" type="presOf" srcId="{CA829C96-EBC7-4AC6-9270-08CC907541EA}" destId="{CB3B2C45-A9C5-41F8-AEDF-AF00EAC36FDA}" srcOrd="0" destOrd="0" presId="urn:microsoft.com/office/officeart/2005/8/layout/hierarchy2"/>
    <dgm:cxn modelId="{5DBA5696-669C-4294-91EE-2D3FA2A29322}" type="presOf" srcId="{CA829C96-EBC7-4AC6-9270-08CC907541EA}" destId="{F6715FA0-D9E6-42B6-985F-95F711595471}" srcOrd="1" destOrd="0" presId="urn:microsoft.com/office/officeart/2005/8/layout/hierarchy2"/>
    <dgm:cxn modelId="{848B5DA3-94B8-46F7-AC17-C90B90C1D162}" srcId="{684E2936-7800-4D73-A849-41345E252D7E}" destId="{B499ABD5-AB06-4737-9B8B-542E0EA5B5ED}" srcOrd="2" destOrd="0" parTransId="{3BD6844B-2D18-4782-A837-AD2C34D3EC0F}" sibTransId="{56794509-0C4A-4DFC-B813-1D47AF7F4292}"/>
    <dgm:cxn modelId="{7EB335B3-BE31-4F73-B98B-BC1110C787BE}" type="presOf" srcId="{A051258C-48AE-4A49-B647-ABE1A0F31EBF}" destId="{F24BDAE6-61E9-4DF1-B153-88B34A41DDE6}" srcOrd="0" destOrd="0" presId="urn:microsoft.com/office/officeart/2005/8/layout/hierarchy2"/>
    <dgm:cxn modelId="{D81C9FB6-B7ED-4F07-B3E3-90E45945DFB8}" type="presOf" srcId="{20D19733-502D-47CE-8E09-CB34F8CC58C6}" destId="{A7344C23-5AF0-4341-AF2E-B6F209BC17AC}" srcOrd="0" destOrd="0" presId="urn:microsoft.com/office/officeart/2005/8/layout/hierarchy2"/>
    <dgm:cxn modelId="{97D0A0CD-F49B-4C97-A387-4FCCA259DC7B}" type="presOf" srcId="{403A51E4-07E6-4EA9-9A49-C438E7A64782}" destId="{F672CFF5-1800-4B3D-A729-747305720975}" srcOrd="0" destOrd="0" presId="urn:microsoft.com/office/officeart/2005/8/layout/hierarchy2"/>
    <dgm:cxn modelId="{61AAF1CE-0795-43DE-8D2E-21F1A4DA359A}" type="presOf" srcId="{05E5B4A2-A078-47CE-8E2E-3B5C7F3C4960}" destId="{063A5FFB-BC99-4B60-BEA4-07F7147AD669}" srcOrd="1" destOrd="0" presId="urn:microsoft.com/office/officeart/2005/8/layout/hierarchy2"/>
    <dgm:cxn modelId="{3BBA84E4-6BE0-4F89-BCF8-95FA16743248}" type="presOf" srcId="{B676D3B6-53BB-401F-829C-ABF3B1EE115A}" destId="{DAF3C6B5-C59C-43DA-AB23-DAC56CDB04DC}" srcOrd="0" destOrd="0" presId="urn:microsoft.com/office/officeart/2005/8/layout/hierarchy2"/>
    <dgm:cxn modelId="{4DFAD1EA-971E-4CA7-A3C1-835724BA11CA}" srcId="{684E2936-7800-4D73-A849-41345E252D7E}" destId="{FEE28AE3-35B9-432D-93BF-5E490B2FB1BB}" srcOrd="5" destOrd="0" parTransId="{8A452084-09A6-4805-94B7-33E9A47BA2A7}" sibTransId="{0AAF6FB3-09B7-4DFC-9966-8EAE1C3017B4}"/>
    <dgm:cxn modelId="{70885DEC-3D7F-4774-9F9D-3D4B8283B4EC}" type="presOf" srcId="{8A452084-09A6-4805-94B7-33E9A47BA2A7}" destId="{F5C22310-8FE0-409D-A273-77E1B61D7890}" srcOrd="0" destOrd="0" presId="urn:microsoft.com/office/officeart/2005/8/layout/hierarchy2"/>
    <dgm:cxn modelId="{039CF9EC-904C-4EF7-AA46-825DFAE7FE50}" type="presOf" srcId="{36EA5501-D153-4AE1-B4F2-01F03A4E9546}" destId="{83A6E411-DE02-4B48-BD4F-CCDD4BC441BD}" srcOrd="0" destOrd="0" presId="urn:microsoft.com/office/officeart/2005/8/layout/hierarchy2"/>
    <dgm:cxn modelId="{0C8606F8-6F3C-45CC-830B-CF53BA9F9892}" srcId="{684E2936-7800-4D73-A849-41345E252D7E}" destId="{B676D3B6-53BB-401F-829C-ABF3B1EE115A}" srcOrd="0" destOrd="0" parTransId="{00F07C1B-63BC-4E70-A7A5-B50C5A13DCD0}" sibTransId="{FDB46239-F6E2-4E28-8F47-21272F6FC62C}"/>
    <dgm:cxn modelId="{91A0C9F8-DC3E-4B14-B7B8-07E06CA7A038}" srcId="{684E2936-7800-4D73-A849-41345E252D7E}" destId="{86161785-31E1-4633-A9C7-AC571E1BF5EB}" srcOrd="4" destOrd="0" parTransId="{CA829C96-EBC7-4AC6-9270-08CC907541EA}" sibTransId="{7D68EA4C-65E7-43C6-BE86-CF17B890AB76}"/>
    <dgm:cxn modelId="{7F03386E-B631-4908-ABF4-825B18444DF9}" type="presParOf" srcId="{817ED488-824F-41F1-9470-3A69A07C5487}" destId="{A148244C-21B5-4D4F-B613-FBFEFE6F6147}" srcOrd="0" destOrd="0" presId="urn:microsoft.com/office/officeart/2005/8/layout/hierarchy2"/>
    <dgm:cxn modelId="{AD048B02-89E3-43DA-8AA7-2027672A461D}" type="presParOf" srcId="{A148244C-21B5-4D4F-B613-FBFEFE6F6147}" destId="{0E22E695-E629-4167-A480-DA40F635E7E1}" srcOrd="0" destOrd="0" presId="urn:microsoft.com/office/officeart/2005/8/layout/hierarchy2"/>
    <dgm:cxn modelId="{8A0AA73F-39DB-4CA5-985C-67078CBA2D01}" type="presParOf" srcId="{A148244C-21B5-4D4F-B613-FBFEFE6F6147}" destId="{308016BF-0C72-4811-808A-EDAAFEB7CF4B}" srcOrd="1" destOrd="0" presId="urn:microsoft.com/office/officeart/2005/8/layout/hierarchy2"/>
    <dgm:cxn modelId="{49A4D739-9956-4991-B007-C305EDCAEFFD}" type="presParOf" srcId="{308016BF-0C72-4811-808A-EDAAFEB7CF4B}" destId="{30B7B3D6-10B9-493D-8C0F-25EB6AC0FA8A}" srcOrd="0" destOrd="0" presId="urn:microsoft.com/office/officeart/2005/8/layout/hierarchy2"/>
    <dgm:cxn modelId="{664730F0-0046-4551-B1D8-BDFB9A278FA3}" type="presParOf" srcId="{30B7B3D6-10B9-493D-8C0F-25EB6AC0FA8A}" destId="{ABD59063-61DE-4D6E-919F-D4A99C81B29C}" srcOrd="0" destOrd="0" presId="urn:microsoft.com/office/officeart/2005/8/layout/hierarchy2"/>
    <dgm:cxn modelId="{E1496C60-5AE2-491B-B1A9-9794360D6642}" type="presParOf" srcId="{308016BF-0C72-4811-808A-EDAAFEB7CF4B}" destId="{BA3A21F8-141B-4780-9681-69B186FD9C5E}" srcOrd="1" destOrd="0" presId="urn:microsoft.com/office/officeart/2005/8/layout/hierarchy2"/>
    <dgm:cxn modelId="{A23F76ED-7D6D-49D1-AE57-127B381D4746}" type="presParOf" srcId="{BA3A21F8-141B-4780-9681-69B186FD9C5E}" destId="{DAF3C6B5-C59C-43DA-AB23-DAC56CDB04DC}" srcOrd="0" destOrd="0" presId="urn:microsoft.com/office/officeart/2005/8/layout/hierarchy2"/>
    <dgm:cxn modelId="{A3213824-DEDB-4E99-AD52-4C90EC0AF228}" type="presParOf" srcId="{BA3A21F8-141B-4780-9681-69B186FD9C5E}" destId="{08BB17FC-1CE0-4DFE-9214-CAADD454D4C3}" srcOrd="1" destOrd="0" presId="urn:microsoft.com/office/officeart/2005/8/layout/hierarchy2"/>
    <dgm:cxn modelId="{F0FD1972-06F8-4A64-90C6-A58DF728E161}" type="presParOf" srcId="{308016BF-0C72-4811-808A-EDAAFEB7CF4B}" destId="{83A6E411-DE02-4B48-BD4F-CCDD4BC441BD}" srcOrd="2" destOrd="0" presId="urn:microsoft.com/office/officeart/2005/8/layout/hierarchy2"/>
    <dgm:cxn modelId="{08B2D958-25AE-4064-8E63-05BFADCBF63F}" type="presParOf" srcId="{83A6E411-DE02-4B48-BD4F-CCDD4BC441BD}" destId="{A5172099-A480-4DF7-9309-5621E7B9F002}" srcOrd="0" destOrd="0" presId="urn:microsoft.com/office/officeart/2005/8/layout/hierarchy2"/>
    <dgm:cxn modelId="{08B54206-575C-4A48-9C62-5A20E4AB60ED}" type="presParOf" srcId="{308016BF-0C72-4811-808A-EDAAFEB7CF4B}" destId="{CD2D1FD7-CD48-4D00-8CD2-B6EFA05B4AE5}" srcOrd="3" destOrd="0" presId="urn:microsoft.com/office/officeart/2005/8/layout/hierarchy2"/>
    <dgm:cxn modelId="{164B0394-7B9A-480C-BC96-0786E9C6E444}" type="presParOf" srcId="{CD2D1FD7-CD48-4D00-8CD2-B6EFA05B4AE5}" destId="{BDD75A4D-3943-4E63-BED7-35A3A5CCFBC0}" srcOrd="0" destOrd="0" presId="urn:microsoft.com/office/officeart/2005/8/layout/hierarchy2"/>
    <dgm:cxn modelId="{6B88C8A6-D499-4E7D-A5A3-52AE254F6327}" type="presParOf" srcId="{CD2D1FD7-CD48-4D00-8CD2-B6EFA05B4AE5}" destId="{CE3A2330-3075-46F1-8968-7BD7D3399DD9}" srcOrd="1" destOrd="0" presId="urn:microsoft.com/office/officeart/2005/8/layout/hierarchy2"/>
    <dgm:cxn modelId="{4E1CE7C8-3B69-4387-88D4-3EEB5584DD55}" type="presParOf" srcId="{308016BF-0C72-4811-808A-EDAAFEB7CF4B}" destId="{558F2DB7-12F9-4C7F-BA07-01545DA41430}" srcOrd="4" destOrd="0" presId="urn:microsoft.com/office/officeart/2005/8/layout/hierarchy2"/>
    <dgm:cxn modelId="{14460DA8-277A-47A0-B320-04489195DE8B}" type="presParOf" srcId="{558F2DB7-12F9-4C7F-BA07-01545DA41430}" destId="{15BB6D4D-880B-49EF-889C-8EE1ABF5270B}" srcOrd="0" destOrd="0" presId="urn:microsoft.com/office/officeart/2005/8/layout/hierarchy2"/>
    <dgm:cxn modelId="{C455F879-3FB4-437D-9EF9-CD0C0BF42999}" type="presParOf" srcId="{308016BF-0C72-4811-808A-EDAAFEB7CF4B}" destId="{D4AC9F0B-B79C-43BB-BC2F-FA7C3FD89081}" srcOrd="5" destOrd="0" presId="urn:microsoft.com/office/officeart/2005/8/layout/hierarchy2"/>
    <dgm:cxn modelId="{9D461F68-1AED-4F47-B37D-BFB621B6F019}" type="presParOf" srcId="{D4AC9F0B-B79C-43BB-BC2F-FA7C3FD89081}" destId="{EAE6B165-32A1-4F04-87D5-EB39CADE79F9}" srcOrd="0" destOrd="0" presId="urn:microsoft.com/office/officeart/2005/8/layout/hierarchy2"/>
    <dgm:cxn modelId="{DD561547-81F4-4349-B50B-7009D2201518}" type="presParOf" srcId="{D4AC9F0B-B79C-43BB-BC2F-FA7C3FD89081}" destId="{75A3BD34-EB5A-4695-B515-E4279095F821}" srcOrd="1" destOrd="0" presId="urn:microsoft.com/office/officeart/2005/8/layout/hierarchy2"/>
    <dgm:cxn modelId="{849C48A5-8144-4092-8440-A2325FB7A92B}" type="presParOf" srcId="{308016BF-0C72-4811-808A-EDAAFEB7CF4B}" destId="{187B9FDD-F5A2-4EC1-B4FA-CC0C5D63C330}" srcOrd="6" destOrd="0" presId="urn:microsoft.com/office/officeart/2005/8/layout/hierarchy2"/>
    <dgm:cxn modelId="{53BE48B9-8B50-4D36-A26C-6F93E89F5B84}" type="presParOf" srcId="{187B9FDD-F5A2-4EC1-B4FA-CC0C5D63C330}" destId="{063A5FFB-BC99-4B60-BEA4-07F7147AD669}" srcOrd="0" destOrd="0" presId="urn:microsoft.com/office/officeart/2005/8/layout/hierarchy2"/>
    <dgm:cxn modelId="{12CF5D6F-1C1F-4A9C-8D13-F78996BAF0E0}" type="presParOf" srcId="{308016BF-0C72-4811-808A-EDAAFEB7CF4B}" destId="{429E3730-D59F-4320-AB47-0551ADB8F109}" srcOrd="7" destOrd="0" presId="urn:microsoft.com/office/officeart/2005/8/layout/hierarchy2"/>
    <dgm:cxn modelId="{2C883EB9-2C18-4413-87BE-593ED0B8F44F}" type="presParOf" srcId="{429E3730-D59F-4320-AB47-0551ADB8F109}" destId="{A7344C23-5AF0-4341-AF2E-B6F209BC17AC}" srcOrd="0" destOrd="0" presId="urn:microsoft.com/office/officeart/2005/8/layout/hierarchy2"/>
    <dgm:cxn modelId="{0AF9BDC5-5E1E-48E9-97BE-56C2AC3590A4}" type="presParOf" srcId="{429E3730-D59F-4320-AB47-0551ADB8F109}" destId="{BC9F21E9-5BA3-4675-87DD-63FF1FF071D5}" srcOrd="1" destOrd="0" presId="urn:microsoft.com/office/officeart/2005/8/layout/hierarchy2"/>
    <dgm:cxn modelId="{DB11827E-CA7F-4D0B-B502-0589097D363F}" type="presParOf" srcId="{308016BF-0C72-4811-808A-EDAAFEB7CF4B}" destId="{CB3B2C45-A9C5-41F8-AEDF-AF00EAC36FDA}" srcOrd="8" destOrd="0" presId="urn:microsoft.com/office/officeart/2005/8/layout/hierarchy2"/>
    <dgm:cxn modelId="{190BFC5C-6A65-4457-A59A-24BB1B781783}" type="presParOf" srcId="{CB3B2C45-A9C5-41F8-AEDF-AF00EAC36FDA}" destId="{F6715FA0-D9E6-42B6-985F-95F711595471}" srcOrd="0" destOrd="0" presId="urn:microsoft.com/office/officeart/2005/8/layout/hierarchy2"/>
    <dgm:cxn modelId="{140F542E-A165-441B-8A6F-991E47FE8AF0}" type="presParOf" srcId="{308016BF-0C72-4811-808A-EDAAFEB7CF4B}" destId="{4BDD38BF-8BAB-4151-960F-BC1C6FD55475}" srcOrd="9" destOrd="0" presId="urn:microsoft.com/office/officeart/2005/8/layout/hierarchy2"/>
    <dgm:cxn modelId="{43450339-0DD6-4D6D-88FB-DA7B305F8786}" type="presParOf" srcId="{4BDD38BF-8BAB-4151-960F-BC1C6FD55475}" destId="{F34907E9-50F5-4316-87D1-312EB282A6AC}" srcOrd="0" destOrd="0" presId="urn:microsoft.com/office/officeart/2005/8/layout/hierarchy2"/>
    <dgm:cxn modelId="{B953F820-DBF9-4011-9725-06E6AB01371D}" type="presParOf" srcId="{4BDD38BF-8BAB-4151-960F-BC1C6FD55475}" destId="{EF4B53C8-8F40-4300-BA01-8BCC223B6B1B}" srcOrd="1" destOrd="0" presId="urn:microsoft.com/office/officeart/2005/8/layout/hierarchy2"/>
    <dgm:cxn modelId="{770CF6D2-CC31-42F1-BB76-1273639F0EFA}" type="presParOf" srcId="{308016BF-0C72-4811-808A-EDAAFEB7CF4B}" destId="{F5C22310-8FE0-409D-A273-77E1B61D7890}" srcOrd="10" destOrd="0" presId="urn:microsoft.com/office/officeart/2005/8/layout/hierarchy2"/>
    <dgm:cxn modelId="{A0FDC853-3387-47B5-A5FF-1D12FC905864}" type="presParOf" srcId="{F5C22310-8FE0-409D-A273-77E1B61D7890}" destId="{C0B07194-D4D3-4275-80CD-76ABDD23B7EE}" srcOrd="0" destOrd="0" presId="urn:microsoft.com/office/officeart/2005/8/layout/hierarchy2"/>
    <dgm:cxn modelId="{AF7D29F5-7424-43B0-9470-2CC6C69F13B6}" type="presParOf" srcId="{308016BF-0C72-4811-808A-EDAAFEB7CF4B}" destId="{D5CA37D2-251C-47EE-9BCB-A3DB3B1953AF}" srcOrd="11" destOrd="0" presId="urn:microsoft.com/office/officeart/2005/8/layout/hierarchy2"/>
    <dgm:cxn modelId="{B3F528DC-B855-4309-9B08-85B30B02B841}" type="presParOf" srcId="{D5CA37D2-251C-47EE-9BCB-A3DB3B1953AF}" destId="{8B0A8A55-B9BD-4D0E-9481-1DC9485F8EC6}" srcOrd="0" destOrd="0" presId="urn:microsoft.com/office/officeart/2005/8/layout/hierarchy2"/>
    <dgm:cxn modelId="{EA1ACFD4-9E30-4AB9-BF55-7590459AC818}" type="presParOf" srcId="{D5CA37D2-251C-47EE-9BCB-A3DB3B1953AF}" destId="{4F30979C-0667-4EFF-BFD3-9F84C0D09983}" srcOrd="1" destOrd="0" presId="urn:microsoft.com/office/officeart/2005/8/layout/hierarchy2"/>
    <dgm:cxn modelId="{7653C5C7-5890-44D2-ADC8-5CE01EEA3B0F}" type="presParOf" srcId="{308016BF-0C72-4811-808A-EDAAFEB7CF4B}" destId="{F672CFF5-1800-4B3D-A729-747305720975}" srcOrd="12" destOrd="0" presId="urn:microsoft.com/office/officeart/2005/8/layout/hierarchy2"/>
    <dgm:cxn modelId="{B08EE23A-6E9B-46F9-9289-B4A886A0E5B7}" type="presParOf" srcId="{F672CFF5-1800-4B3D-A729-747305720975}" destId="{0DDCF505-A4CE-4EC2-90C0-1B7F383F85C4}" srcOrd="0" destOrd="0" presId="urn:microsoft.com/office/officeart/2005/8/layout/hierarchy2"/>
    <dgm:cxn modelId="{B4E865FA-DA57-4D6F-97DB-0EA7F5C7B0D0}" type="presParOf" srcId="{308016BF-0C72-4811-808A-EDAAFEB7CF4B}" destId="{00A88B64-3A7C-4E32-88B8-ED3324A40417}" srcOrd="13" destOrd="0" presId="urn:microsoft.com/office/officeart/2005/8/layout/hierarchy2"/>
    <dgm:cxn modelId="{1B3A8990-38A4-4D4A-8E6F-42DAFCF2DBD2}" type="presParOf" srcId="{00A88B64-3A7C-4E32-88B8-ED3324A40417}" destId="{F24BDAE6-61E9-4DF1-B153-88B34A41DDE6}" srcOrd="0" destOrd="0" presId="urn:microsoft.com/office/officeart/2005/8/layout/hierarchy2"/>
    <dgm:cxn modelId="{A94268F9-1120-4017-A836-11E854DC8F8A}" type="presParOf" srcId="{00A88B64-3A7C-4E32-88B8-ED3324A40417}" destId="{E2899908-E539-4769-883E-CF66C758FBB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03F32BB-65BA-4919-8B79-BA8BFF1F350F}" type="doc">
      <dgm:prSet loTypeId="urn:microsoft.com/office/officeart/2011/layout/CircleProcess" loCatId="process" qsTypeId="urn:microsoft.com/office/officeart/2005/8/quickstyle/simple1" qsCatId="simple" csTypeId="urn:microsoft.com/office/officeart/2005/8/colors/accent2_1" csCatId="accent2" phldr="1"/>
      <dgm:spPr/>
      <dgm:t>
        <a:bodyPr/>
        <a:lstStyle/>
        <a:p>
          <a:endParaRPr lang="en-US"/>
        </a:p>
      </dgm:t>
    </dgm:pt>
    <dgm:pt modelId="{19FE4C7E-1636-4273-9218-6C4CA5870D12}">
      <dgm:prSet phldrT="[Text]"/>
      <dgm:spPr/>
      <dgm:t>
        <a:bodyPr/>
        <a:lstStyle/>
        <a:p>
          <a:r>
            <a:rPr lang="ar-IQ" b="1" dirty="0"/>
            <a:t>1- ندرة المياه </a:t>
          </a:r>
        </a:p>
        <a:p>
          <a:r>
            <a:rPr lang="ar-IQ" b="1" dirty="0"/>
            <a:t>2- إزالة الغابات 3- تأكل التربة 4- والصيد الجائر. </a:t>
          </a:r>
          <a:endParaRPr lang="en-US" b="1" dirty="0"/>
        </a:p>
      </dgm:t>
    </dgm:pt>
    <dgm:pt modelId="{0E1E69AB-3499-4C96-B9A5-AC0ABE31690D}" type="parTrans" cxnId="{E3B77F75-4F6B-4B22-B0B5-E994D754775A}">
      <dgm:prSet/>
      <dgm:spPr/>
      <dgm:t>
        <a:bodyPr/>
        <a:lstStyle/>
        <a:p>
          <a:endParaRPr lang="en-US"/>
        </a:p>
      </dgm:t>
    </dgm:pt>
    <dgm:pt modelId="{94D181A5-EEBA-44BA-8EBB-C4CEE37D7BE7}" type="sibTrans" cxnId="{E3B77F75-4F6B-4B22-B0B5-E994D754775A}">
      <dgm:prSet/>
      <dgm:spPr/>
      <dgm:t>
        <a:bodyPr/>
        <a:lstStyle/>
        <a:p>
          <a:endParaRPr lang="en-US"/>
        </a:p>
      </dgm:t>
    </dgm:pt>
    <dgm:pt modelId="{2C5ECDCE-4C93-4DF3-A800-BD9FB15670E5}">
      <dgm:prSet phldrT="[Text]"/>
      <dgm:spPr/>
      <dgm:t>
        <a:bodyPr/>
        <a:lstStyle/>
        <a:p>
          <a:r>
            <a:rPr lang="ar-IQ" b="1"/>
            <a:t>التدهور البيئي وندرة الموارد </a:t>
          </a:r>
          <a:endParaRPr lang="en-US" b="1" dirty="0"/>
        </a:p>
      </dgm:t>
    </dgm:pt>
    <dgm:pt modelId="{A2DD88D6-C6E3-4756-B8B6-3F4A6976862F}" type="parTrans" cxnId="{72190BF4-E54F-4F32-A822-7D71CED09B46}">
      <dgm:prSet/>
      <dgm:spPr/>
      <dgm:t>
        <a:bodyPr/>
        <a:lstStyle/>
        <a:p>
          <a:endParaRPr lang="en-US"/>
        </a:p>
      </dgm:t>
    </dgm:pt>
    <dgm:pt modelId="{6A412A11-90DF-4289-B7AE-8687CF09BD29}" type="sibTrans" cxnId="{72190BF4-E54F-4F32-A822-7D71CED09B46}">
      <dgm:prSet/>
      <dgm:spPr/>
      <dgm:t>
        <a:bodyPr/>
        <a:lstStyle/>
        <a:p>
          <a:endParaRPr lang="en-US"/>
        </a:p>
      </dgm:t>
    </dgm:pt>
    <dgm:pt modelId="{19599106-396E-40F8-9D31-C6EA2C85C69C}">
      <dgm:prSet phldrT="[Text]"/>
      <dgm:spPr/>
      <dgm:t>
        <a:bodyPr/>
        <a:lstStyle/>
        <a:p>
          <a:r>
            <a:rPr lang="ar-IQ" b="1"/>
            <a:t>1- ارتفاع أسعار الغذاء 2- انخفاض دخل الاسرة 3- النزوح والهجرة الداخلية والدولية .</a:t>
          </a:r>
          <a:endParaRPr lang="en-US" b="1" dirty="0"/>
        </a:p>
      </dgm:t>
    </dgm:pt>
    <dgm:pt modelId="{23E62558-2456-4260-88F1-05D06931B3CB}" type="parTrans" cxnId="{5FCFF5A2-36D2-46D4-83F9-19FCB160FC5C}">
      <dgm:prSet/>
      <dgm:spPr/>
      <dgm:t>
        <a:bodyPr/>
        <a:lstStyle/>
        <a:p>
          <a:endParaRPr lang="en-US"/>
        </a:p>
      </dgm:t>
    </dgm:pt>
    <dgm:pt modelId="{B27E6C81-5F62-42C9-A2D3-6F9CA6622DCD}" type="sibTrans" cxnId="{5FCFF5A2-36D2-46D4-83F9-19FCB160FC5C}">
      <dgm:prSet/>
      <dgm:spPr/>
      <dgm:t>
        <a:bodyPr/>
        <a:lstStyle/>
        <a:p>
          <a:endParaRPr lang="en-US"/>
        </a:p>
      </dgm:t>
    </dgm:pt>
    <dgm:pt modelId="{FDF779B6-FAE5-44CF-A4DC-934A2C0E8268}">
      <dgm:prSet phldrT="[Text]"/>
      <dgm:spPr/>
      <dgm:t>
        <a:bodyPr/>
        <a:lstStyle/>
        <a:p>
          <a:r>
            <a:rPr lang="ar-IQ" b="1"/>
            <a:t>عدم الاستقرار السياسي والاجتماعي </a:t>
          </a:r>
          <a:endParaRPr lang="en-US" b="1" dirty="0"/>
        </a:p>
      </dgm:t>
    </dgm:pt>
    <dgm:pt modelId="{9D9C9C5C-0749-419C-A48E-433496F538F5}" type="parTrans" cxnId="{BE04E56C-462F-4CF5-AE2A-89BA0F3E937E}">
      <dgm:prSet/>
      <dgm:spPr/>
      <dgm:t>
        <a:bodyPr/>
        <a:lstStyle/>
        <a:p>
          <a:endParaRPr lang="en-US"/>
        </a:p>
      </dgm:t>
    </dgm:pt>
    <dgm:pt modelId="{B3E14FCD-3C3E-4982-B71E-0A94B300147B}" type="sibTrans" cxnId="{BE04E56C-462F-4CF5-AE2A-89BA0F3E937E}">
      <dgm:prSet/>
      <dgm:spPr/>
      <dgm:t>
        <a:bodyPr/>
        <a:lstStyle/>
        <a:p>
          <a:endParaRPr lang="en-US"/>
        </a:p>
      </dgm:t>
    </dgm:pt>
    <dgm:pt modelId="{3A57532A-2ABB-4E46-91F1-0A8D5458262C}">
      <dgm:prSet phldrT="[Text]"/>
      <dgm:spPr/>
      <dgm:t>
        <a:bodyPr/>
        <a:lstStyle/>
        <a:p>
          <a:r>
            <a:rPr lang="ar-IQ" b="1"/>
            <a:t>1-الحرب الاهلية 2- الإرهاب 3- الصراع على الموارد بين الدول </a:t>
          </a:r>
          <a:r>
            <a:rPr lang="ar-IQ"/>
            <a:t>.</a:t>
          </a:r>
          <a:endParaRPr lang="en-US" dirty="0"/>
        </a:p>
      </dgm:t>
    </dgm:pt>
    <dgm:pt modelId="{DAD98429-4657-43B0-A52F-BDB8360F238F}" type="parTrans" cxnId="{6190036F-5156-4280-A152-56D1C454A582}">
      <dgm:prSet/>
      <dgm:spPr/>
      <dgm:t>
        <a:bodyPr/>
        <a:lstStyle/>
        <a:p>
          <a:endParaRPr lang="en-US"/>
        </a:p>
      </dgm:t>
    </dgm:pt>
    <dgm:pt modelId="{0ABDCC32-ED11-41AD-9192-9E00A74134BD}" type="sibTrans" cxnId="{6190036F-5156-4280-A152-56D1C454A582}">
      <dgm:prSet/>
      <dgm:spPr/>
      <dgm:t>
        <a:bodyPr/>
        <a:lstStyle/>
        <a:p>
          <a:endParaRPr lang="en-US"/>
        </a:p>
      </dgm:t>
    </dgm:pt>
    <dgm:pt modelId="{403B9DF4-0038-43D9-8FB4-8507D68049BE}">
      <dgm:prSet phldrT="[Text]"/>
      <dgm:spPr/>
      <dgm:t>
        <a:bodyPr/>
        <a:lstStyle/>
        <a:p>
          <a:r>
            <a:rPr lang="ar-IQ" b="1" dirty="0"/>
            <a:t>عدم الاستقرار </a:t>
          </a:r>
          <a:r>
            <a:rPr lang="ar-IQ" b="1" dirty="0" err="1"/>
            <a:t>الجيو</a:t>
          </a:r>
          <a:r>
            <a:rPr lang="ar-IQ" b="1" dirty="0"/>
            <a:t> سياسي </a:t>
          </a:r>
          <a:endParaRPr lang="en-US" b="1" dirty="0"/>
        </a:p>
      </dgm:t>
    </dgm:pt>
    <dgm:pt modelId="{524B8107-FAF4-4D2C-8397-564D70C163AA}" type="parTrans" cxnId="{2AF59E66-566A-4538-8464-5382508A6242}">
      <dgm:prSet/>
      <dgm:spPr/>
      <dgm:t>
        <a:bodyPr/>
        <a:lstStyle/>
        <a:p>
          <a:endParaRPr lang="en-US"/>
        </a:p>
      </dgm:t>
    </dgm:pt>
    <dgm:pt modelId="{A9348F03-89E5-43F7-B900-0ADDDFF91F57}" type="sibTrans" cxnId="{2AF59E66-566A-4538-8464-5382508A6242}">
      <dgm:prSet/>
      <dgm:spPr/>
      <dgm:t>
        <a:bodyPr/>
        <a:lstStyle/>
        <a:p>
          <a:endParaRPr lang="en-US"/>
        </a:p>
      </dgm:t>
    </dgm:pt>
    <dgm:pt modelId="{91F1C709-29AB-4354-A365-20B2C4035AB3}" type="pres">
      <dgm:prSet presAssocID="{803F32BB-65BA-4919-8B79-BA8BFF1F350F}" presName="Name0" presStyleCnt="0">
        <dgm:presLayoutVars>
          <dgm:chMax val="11"/>
          <dgm:chPref val="11"/>
          <dgm:dir/>
          <dgm:resizeHandles/>
        </dgm:presLayoutVars>
      </dgm:prSet>
      <dgm:spPr/>
    </dgm:pt>
    <dgm:pt modelId="{0F9B77FA-5D7D-4B48-AF06-54EDF741056A}" type="pres">
      <dgm:prSet presAssocID="{3A57532A-2ABB-4E46-91F1-0A8D5458262C}" presName="Accent3" presStyleCnt="0"/>
      <dgm:spPr/>
    </dgm:pt>
    <dgm:pt modelId="{CD7106EC-2932-44BD-97BF-D01B513FDE67}" type="pres">
      <dgm:prSet presAssocID="{3A57532A-2ABB-4E46-91F1-0A8D5458262C}" presName="Accent" presStyleLbl="node1" presStyleIdx="0" presStyleCnt="3"/>
      <dgm:spPr/>
    </dgm:pt>
    <dgm:pt modelId="{795FC7AD-C523-4365-B772-9B399A59E3BB}" type="pres">
      <dgm:prSet presAssocID="{3A57532A-2ABB-4E46-91F1-0A8D5458262C}" presName="ParentBackground3" presStyleCnt="0"/>
      <dgm:spPr/>
    </dgm:pt>
    <dgm:pt modelId="{CCE82BB0-2841-4A5B-B7F0-186E5BA7153F}" type="pres">
      <dgm:prSet presAssocID="{3A57532A-2ABB-4E46-91F1-0A8D5458262C}" presName="ParentBackground" presStyleLbl="fgAcc1" presStyleIdx="0" presStyleCnt="3"/>
      <dgm:spPr/>
    </dgm:pt>
    <dgm:pt modelId="{57907E4E-41B5-4DD8-A7A0-B49584C6230D}" type="pres">
      <dgm:prSet presAssocID="{3A57532A-2ABB-4E46-91F1-0A8D5458262C}" presName="Child3" presStyleLbl="revTx" presStyleIdx="0" presStyleCnt="3">
        <dgm:presLayoutVars>
          <dgm:chMax val="0"/>
          <dgm:chPref val="0"/>
          <dgm:bulletEnabled val="1"/>
        </dgm:presLayoutVars>
      </dgm:prSet>
      <dgm:spPr/>
    </dgm:pt>
    <dgm:pt modelId="{38E59314-811B-4948-A344-CC49187E156D}" type="pres">
      <dgm:prSet presAssocID="{3A57532A-2ABB-4E46-91F1-0A8D5458262C}" presName="Parent3" presStyleLbl="revTx" presStyleIdx="0" presStyleCnt="3">
        <dgm:presLayoutVars>
          <dgm:chMax val="1"/>
          <dgm:chPref val="1"/>
          <dgm:bulletEnabled val="1"/>
        </dgm:presLayoutVars>
      </dgm:prSet>
      <dgm:spPr/>
    </dgm:pt>
    <dgm:pt modelId="{E1878C78-FC02-40F9-A044-2FC76B0D5FEC}" type="pres">
      <dgm:prSet presAssocID="{19599106-396E-40F8-9D31-C6EA2C85C69C}" presName="Accent2" presStyleCnt="0"/>
      <dgm:spPr/>
    </dgm:pt>
    <dgm:pt modelId="{B7FF18E8-1FCA-40F5-851B-2C74F26552C2}" type="pres">
      <dgm:prSet presAssocID="{19599106-396E-40F8-9D31-C6EA2C85C69C}" presName="Accent" presStyleLbl="node1" presStyleIdx="1" presStyleCnt="3"/>
      <dgm:spPr/>
    </dgm:pt>
    <dgm:pt modelId="{9855B433-562B-4B2B-A7F6-72659C979EC2}" type="pres">
      <dgm:prSet presAssocID="{19599106-396E-40F8-9D31-C6EA2C85C69C}" presName="ParentBackground2" presStyleCnt="0"/>
      <dgm:spPr/>
    </dgm:pt>
    <dgm:pt modelId="{D25B1D18-DDE8-4C8F-81FB-BC0565A6151D}" type="pres">
      <dgm:prSet presAssocID="{19599106-396E-40F8-9D31-C6EA2C85C69C}" presName="ParentBackground" presStyleLbl="fgAcc1" presStyleIdx="1" presStyleCnt="3"/>
      <dgm:spPr/>
    </dgm:pt>
    <dgm:pt modelId="{7308D7FF-6291-4A00-BCA7-53A1C683E7C8}" type="pres">
      <dgm:prSet presAssocID="{19599106-396E-40F8-9D31-C6EA2C85C69C}" presName="Child2" presStyleLbl="revTx" presStyleIdx="1" presStyleCnt="3">
        <dgm:presLayoutVars>
          <dgm:chMax val="0"/>
          <dgm:chPref val="0"/>
          <dgm:bulletEnabled val="1"/>
        </dgm:presLayoutVars>
      </dgm:prSet>
      <dgm:spPr/>
    </dgm:pt>
    <dgm:pt modelId="{041AE8FA-3A84-4606-A57D-0861BA9718E3}" type="pres">
      <dgm:prSet presAssocID="{19599106-396E-40F8-9D31-C6EA2C85C69C}" presName="Parent2" presStyleLbl="revTx" presStyleIdx="1" presStyleCnt="3">
        <dgm:presLayoutVars>
          <dgm:chMax val="1"/>
          <dgm:chPref val="1"/>
          <dgm:bulletEnabled val="1"/>
        </dgm:presLayoutVars>
      </dgm:prSet>
      <dgm:spPr/>
    </dgm:pt>
    <dgm:pt modelId="{58EFF5A0-F225-4DCD-9D58-AED52063ABE5}" type="pres">
      <dgm:prSet presAssocID="{19FE4C7E-1636-4273-9218-6C4CA5870D12}" presName="Accent1" presStyleCnt="0"/>
      <dgm:spPr/>
    </dgm:pt>
    <dgm:pt modelId="{82635F34-BA14-4350-B2B4-D73F6E693E0B}" type="pres">
      <dgm:prSet presAssocID="{19FE4C7E-1636-4273-9218-6C4CA5870D12}" presName="Accent" presStyleLbl="node1" presStyleIdx="2" presStyleCnt="3"/>
      <dgm:spPr/>
    </dgm:pt>
    <dgm:pt modelId="{2E54723C-C0D5-49DA-B3FA-9C4041E0D2B9}" type="pres">
      <dgm:prSet presAssocID="{19FE4C7E-1636-4273-9218-6C4CA5870D12}" presName="ParentBackground1" presStyleCnt="0"/>
      <dgm:spPr/>
    </dgm:pt>
    <dgm:pt modelId="{91726407-D163-4D67-82B7-896BEA4EC8D5}" type="pres">
      <dgm:prSet presAssocID="{19FE4C7E-1636-4273-9218-6C4CA5870D12}" presName="ParentBackground" presStyleLbl="fgAcc1" presStyleIdx="2" presStyleCnt="3"/>
      <dgm:spPr/>
    </dgm:pt>
    <dgm:pt modelId="{3825D2EB-93DC-4606-92BA-83B9C5BBDA35}" type="pres">
      <dgm:prSet presAssocID="{19FE4C7E-1636-4273-9218-6C4CA5870D12}" presName="Child1" presStyleLbl="revTx" presStyleIdx="2" presStyleCnt="3">
        <dgm:presLayoutVars>
          <dgm:chMax val="0"/>
          <dgm:chPref val="0"/>
          <dgm:bulletEnabled val="1"/>
        </dgm:presLayoutVars>
      </dgm:prSet>
      <dgm:spPr/>
    </dgm:pt>
    <dgm:pt modelId="{4B17D545-5CCF-405A-8029-4AB61020B83E}" type="pres">
      <dgm:prSet presAssocID="{19FE4C7E-1636-4273-9218-6C4CA5870D12}" presName="Parent1" presStyleLbl="revTx" presStyleIdx="2" presStyleCnt="3">
        <dgm:presLayoutVars>
          <dgm:chMax val="1"/>
          <dgm:chPref val="1"/>
          <dgm:bulletEnabled val="1"/>
        </dgm:presLayoutVars>
      </dgm:prSet>
      <dgm:spPr/>
    </dgm:pt>
  </dgm:ptLst>
  <dgm:cxnLst>
    <dgm:cxn modelId="{126AA718-53F2-47F8-B8A7-1BF58C4332D9}" type="presOf" srcId="{FDF779B6-FAE5-44CF-A4DC-934A2C0E8268}" destId="{7308D7FF-6291-4A00-BCA7-53A1C683E7C8}" srcOrd="0" destOrd="0" presId="urn:microsoft.com/office/officeart/2011/layout/CircleProcess"/>
    <dgm:cxn modelId="{6258A923-FC1D-4472-814A-5D207B58A52D}" type="presOf" srcId="{3A57532A-2ABB-4E46-91F1-0A8D5458262C}" destId="{CCE82BB0-2841-4A5B-B7F0-186E5BA7153F}" srcOrd="0" destOrd="0" presId="urn:microsoft.com/office/officeart/2011/layout/CircleProcess"/>
    <dgm:cxn modelId="{6CBC2330-7752-4CDA-9607-9586773EC056}" type="presOf" srcId="{3A57532A-2ABB-4E46-91F1-0A8D5458262C}" destId="{38E59314-811B-4948-A344-CC49187E156D}" srcOrd="1" destOrd="0" presId="urn:microsoft.com/office/officeart/2011/layout/CircleProcess"/>
    <dgm:cxn modelId="{2AF59E66-566A-4538-8464-5382508A6242}" srcId="{3A57532A-2ABB-4E46-91F1-0A8D5458262C}" destId="{403B9DF4-0038-43D9-8FB4-8507D68049BE}" srcOrd="0" destOrd="0" parTransId="{524B8107-FAF4-4D2C-8397-564D70C163AA}" sibTransId="{A9348F03-89E5-43F7-B900-0ADDDFF91F57}"/>
    <dgm:cxn modelId="{BE04E56C-462F-4CF5-AE2A-89BA0F3E937E}" srcId="{19599106-396E-40F8-9D31-C6EA2C85C69C}" destId="{FDF779B6-FAE5-44CF-A4DC-934A2C0E8268}" srcOrd="0" destOrd="0" parTransId="{9D9C9C5C-0749-419C-A48E-433496F538F5}" sibTransId="{B3E14FCD-3C3E-4982-B71E-0A94B300147B}"/>
    <dgm:cxn modelId="{6190036F-5156-4280-A152-56D1C454A582}" srcId="{803F32BB-65BA-4919-8B79-BA8BFF1F350F}" destId="{3A57532A-2ABB-4E46-91F1-0A8D5458262C}" srcOrd="2" destOrd="0" parTransId="{DAD98429-4657-43B0-A52F-BDB8360F238F}" sibTransId="{0ABDCC32-ED11-41AD-9192-9E00A74134BD}"/>
    <dgm:cxn modelId="{E3B77F75-4F6B-4B22-B0B5-E994D754775A}" srcId="{803F32BB-65BA-4919-8B79-BA8BFF1F350F}" destId="{19FE4C7E-1636-4273-9218-6C4CA5870D12}" srcOrd="0" destOrd="0" parTransId="{0E1E69AB-3499-4C96-B9A5-AC0ABE31690D}" sibTransId="{94D181A5-EEBA-44BA-8EBB-C4CEE37D7BE7}"/>
    <dgm:cxn modelId="{5FCFF5A2-36D2-46D4-83F9-19FCB160FC5C}" srcId="{803F32BB-65BA-4919-8B79-BA8BFF1F350F}" destId="{19599106-396E-40F8-9D31-C6EA2C85C69C}" srcOrd="1" destOrd="0" parTransId="{23E62558-2456-4260-88F1-05D06931B3CB}" sibTransId="{B27E6C81-5F62-42C9-A2D3-6F9CA6622DCD}"/>
    <dgm:cxn modelId="{546110B3-AA4D-4BC7-B2FA-124D2070FD88}" type="presOf" srcId="{19599106-396E-40F8-9D31-C6EA2C85C69C}" destId="{041AE8FA-3A84-4606-A57D-0861BA9718E3}" srcOrd="1" destOrd="0" presId="urn:microsoft.com/office/officeart/2011/layout/CircleProcess"/>
    <dgm:cxn modelId="{CB3AB7B4-D735-4B71-A281-9063B7314E28}" type="presOf" srcId="{19599106-396E-40F8-9D31-C6EA2C85C69C}" destId="{D25B1D18-DDE8-4C8F-81FB-BC0565A6151D}" srcOrd="0" destOrd="0" presId="urn:microsoft.com/office/officeart/2011/layout/CircleProcess"/>
    <dgm:cxn modelId="{351FDEBB-CFA1-458B-BD86-6E8F493B570C}" type="presOf" srcId="{803F32BB-65BA-4919-8B79-BA8BFF1F350F}" destId="{91F1C709-29AB-4354-A365-20B2C4035AB3}" srcOrd="0" destOrd="0" presId="urn:microsoft.com/office/officeart/2011/layout/CircleProcess"/>
    <dgm:cxn modelId="{D47680BE-C777-45F9-97A7-31D7EB64C88F}" type="presOf" srcId="{2C5ECDCE-4C93-4DF3-A800-BD9FB15670E5}" destId="{3825D2EB-93DC-4606-92BA-83B9C5BBDA35}" srcOrd="0" destOrd="0" presId="urn:microsoft.com/office/officeart/2011/layout/CircleProcess"/>
    <dgm:cxn modelId="{168A6CDC-BD81-44FC-A7B6-385825680254}" type="presOf" srcId="{403B9DF4-0038-43D9-8FB4-8507D68049BE}" destId="{57907E4E-41B5-4DD8-A7A0-B49584C6230D}" srcOrd="0" destOrd="0" presId="urn:microsoft.com/office/officeart/2011/layout/CircleProcess"/>
    <dgm:cxn modelId="{9E1B70EE-2F44-4CCB-8DE6-D4E74805DD61}" type="presOf" srcId="{19FE4C7E-1636-4273-9218-6C4CA5870D12}" destId="{91726407-D163-4D67-82B7-896BEA4EC8D5}" srcOrd="0" destOrd="0" presId="urn:microsoft.com/office/officeart/2011/layout/CircleProcess"/>
    <dgm:cxn modelId="{3A1DD6EF-AC4D-4E81-8A04-46A31808EDD1}" type="presOf" srcId="{19FE4C7E-1636-4273-9218-6C4CA5870D12}" destId="{4B17D545-5CCF-405A-8029-4AB61020B83E}" srcOrd="1" destOrd="0" presId="urn:microsoft.com/office/officeart/2011/layout/CircleProcess"/>
    <dgm:cxn modelId="{72190BF4-E54F-4F32-A822-7D71CED09B46}" srcId="{19FE4C7E-1636-4273-9218-6C4CA5870D12}" destId="{2C5ECDCE-4C93-4DF3-A800-BD9FB15670E5}" srcOrd="0" destOrd="0" parTransId="{A2DD88D6-C6E3-4756-B8B6-3F4A6976862F}" sibTransId="{6A412A11-90DF-4289-B7AE-8687CF09BD29}"/>
    <dgm:cxn modelId="{A14688CB-31D7-4F9A-96E5-11AF94583D44}" type="presParOf" srcId="{91F1C709-29AB-4354-A365-20B2C4035AB3}" destId="{0F9B77FA-5D7D-4B48-AF06-54EDF741056A}" srcOrd="0" destOrd="0" presId="urn:microsoft.com/office/officeart/2011/layout/CircleProcess"/>
    <dgm:cxn modelId="{5E12A8BB-38FE-43B8-9D31-ABD64A646DE0}" type="presParOf" srcId="{0F9B77FA-5D7D-4B48-AF06-54EDF741056A}" destId="{CD7106EC-2932-44BD-97BF-D01B513FDE67}" srcOrd="0" destOrd="0" presId="urn:microsoft.com/office/officeart/2011/layout/CircleProcess"/>
    <dgm:cxn modelId="{D6DD3EF4-F392-46CD-B388-2C29A2053CF6}" type="presParOf" srcId="{91F1C709-29AB-4354-A365-20B2C4035AB3}" destId="{795FC7AD-C523-4365-B772-9B399A59E3BB}" srcOrd="1" destOrd="0" presId="urn:microsoft.com/office/officeart/2011/layout/CircleProcess"/>
    <dgm:cxn modelId="{D19CA123-ACCC-4522-9573-1805E560C20A}" type="presParOf" srcId="{795FC7AD-C523-4365-B772-9B399A59E3BB}" destId="{CCE82BB0-2841-4A5B-B7F0-186E5BA7153F}" srcOrd="0" destOrd="0" presId="urn:microsoft.com/office/officeart/2011/layout/CircleProcess"/>
    <dgm:cxn modelId="{16872D46-E74B-4E23-96DB-58916203E86E}" type="presParOf" srcId="{91F1C709-29AB-4354-A365-20B2C4035AB3}" destId="{57907E4E-41B5-4DD8-A7A0-B49584C6230D}" srcOrd="2" destOrd="0" presId="urn:microsoft.com/office/officeart/2011/layout/CircleProcess"/>
    <dgm:cxn modelId="{B7516946-31FD-46BA-81CD-8FD7CE7698FF}" type="presParOf" srcId="{91F1C709-29AB-4354-A365-20B2C4035AB3}" destId="{38E59314-811B-4948-A344-CC49187E156D}" srcOrd="3" destOrd="0" presId="urn:microsoft.com/office/officeart/2011/layout/CircleProcess"/>
    <dgm:cxn modelId="{657DEFC7-B7A7-4DE0-B1D3-7120F52ED04B}" type="presParOf" srcId="{91F1C709-29AB-4354-A365-20B2C4035AB3}" destId="{E1878C78-FC02-40F9-A044-2FC76B0D5FEC}" srcOrd="4" destOrd="0" presId="urn:microsoft.com/office/officeart/2011/layout/CircleProcess"/>
    <dgm:cxn modelId="{17B1B2D5-ACE9-4B44-93C2-B2682CE86B73}" type="presParOf" srcId="{E1878C78-FC02-40F9-A044-2FC76B0D5FEC}" destId="{B7FF18E8-1FCA-40F5-851B-2C74F26552C2}" srcOrd="0" destOrd="0" presId="urn:microsoft.com/office/officeart/2011/layout/CircleProcess"/>
    <dgm:cxn modelId="{0BB24AED-3144-4E68-9E41-04BA9420AD6C}" type="presParOf" srcId="{91F1C709-29AB-4354-A365-20B2C4035AB3}" destId="{9855B433-562B-4B2B-A7F6-72659C979EC2}" srcOrd="5" destOrd="0" presId="urn:microsoft.com/office/officeart/2011/layout/CircleProcess"/>
    <dgm:cxn modelId="{1E4754D1-82C8-44F1-9DBA-A30A773850B3}" type="presParOf" srcId="{9855B433-562B-4B2B-A7F6-72659C979EC2}" destId="{D25B1D18-DDE8-4C8F-81FB-BC0565A6151D}" srcOrd="0" destOrd="0" presId="urn:microsoft.com/office/officeart/2011/layout/CircleProcess"/>
    <dgm:cxn modelId="{176A9649-83D2-4935-B3FD-6DC682B2E2F3}" type="presParOf" srcId="{91F1C709-29AB-4354-A365-20B2C4035AB3}" destId="{7308D7FF-6291-4A00-BCA7-53A1C683E7C8}" srcOrd="6" destOrd="0" presId="urn:microsoft.com/office/officeart/2011/layout/CircleProcess"/>
    <dgm:cxn modelId="{7488A1B5-E84E-4496-89E2-1A8B252816D6}" type="presParOf" srcId="{91F1C709-29AB-4354-A365-20B2C4035AB3}" destId="{041AE8FA-3A84-4606-A57D-0861BA9718E3}" srcOrd="7" destOrd="0" presId="urn:microsoft.com/office/officeart/2011/layout/CircleProcess"/>
    <dgm:cxn modelId="{C63468B2-4CAD-4A72-96EA-9AF902124EC0}" type="presParOf" srcId="{91F1C709-29AB-4354-A365-20B2C4035AB3}" destId="{58EFF5A0-F225-4DCD-9D58-AED52063ABE5}" srcOrd="8" destOrd="0" presId="urn:microsoft.com/office/officeart/2011/layout/CircleProcess"/>
    <dgm:cxn modelId="{919EBD26-6268-4869-A2C2-7FD456B119A9}" type="presParOf" srcId="{58EFF5A0-F225-4DCD-9D58-AED52063ABE5}" destId="{82635F34-BA14-4350-B2B4-D73F6E693E0B}" srcOrd="0" destOrd="0" presId="urn:microsoft.com/office/officeart/2011/layout/CircleProcess"/>
    <dgm:cxn modelId="{15810E2C-7AB0-4F26-BD86-D5F08404CCBF}" type="presParOf" srcId="{91F1C709-29AB-4354-A365-20B2C4035AB3}" destId="{2E54723C-C0D5-49DA-B3FA-9C4041E0D2B9}" srcOrd="9" destOrd="0" presId="urn:microsoft.com/office/officeart/2011/layout/CircleProcess"/>
    <dgm:cxn modelId="{410AC58C-0248-427D-BA4D-BAC5D2E4477A}" type="presParOf" srcId="{2E54723C-C0D5-49DA-B3FA-9C4041E0D2B9}" destId="{91726407-D163-4D67-82B7-896BEA4EC8D5}" srcOrd="0" destOrd="0" presId="urn:microsoft.com/office/officeart/2011/layout/CircleProcess"/>
    <dgm:cxn modelId="{BF338874-B584-4C88-94D3-CB4001995187}" type="presParOf" srcId="{91F1C709-29AB-4354-A365-20B2C4035AB3}" destId="{3825D2EB-93DC-4606-92BA-83B9C5BBDA35}" srcOrd="10" destOrd="0" presId="urn:microsoft.com/office/officeart/2011/layout/CircleProcess"/>
    <dgm:cxn modelId="{49D2D44F-10FB-42CC-B009-B8F4AE6420A9}" type="presParOf" srcId="{91F1C709-29AB-4354-A365-20B2C4035AB3}" destId="{4B17D545-5CCF-405A-8029-4AB61020B83E}" srcOrd="11" destOrd="0" presId="urn:microsoft.com/office/officeart/2011/layout/Circle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7FBE66-3959-48CA-B52B-A99D55D694B7}"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3D718F28-1059-463D-ACDF-70F2E1C951CE}">
      <dgm:prSet phldrT="[Text]" custT="1"/>
      <dgm:spPr/>
      <dgm:t>
        <a:bodyPr/>
        <a:lstStyle/>
        <a:p>
          <a:pPr algn="ctr"/>
          <a:r>
            <a:rPr lang="ar-IQ" sz="2000" b="1"/>
            <a:t>التوتر الجيوسياسي والمنافسة </a:t>
          </a:r>
          <a:endParaRPr lang="en-US" sz="2000" b="1" dirty="0"/>
        </a:p>
      </dgm:t>
    </dgm:pt>
    <dgm:pt modelId="{E58A886F-D4C3-4943-9CEA-71D9CF61D2DF}" type="parTrans" cxnId="{1FB57A3C-3980-4CAC-95BB-8E09A0D01C18}">
      <dgm:prSet/>
      <dgm:spPr/>
      <dgm:t>
        <a:bodyPr/>
        <a:lstStyle/>
        <a:p>
          <a:endParaRPr lang="en-US"/>
        </a:p>
      </dgm:t>
    </dgm:pt>
    <dgm:pt modelId="{53FB1504-2785-4859-8AD5-AE0B5AA8A3F6}" type="sibTrans" cxnId="{1FB57A3C-3980-4CAC-95BB-8E09A0D01C18}">
      <dgm:prSet/>
      <dgm:spPr/>
      <dgm:t>
        <a:bodyPr/>
        <a:lstStyle/>
        <a:p>
          <a:endParaRPr lang="en-US"/>
        </a:p>
      </dgm:t>
    </dgm:pt>
    <dgm:pt modelId="{F351A983-BD59-43F5-BC30-2335FEB45AD4}">
      <dgm:prSet phldrT="[Text]" custT="1"/>
      <dgm:spPr/>
      <dgm:t>
        <a:bodyPr/>
        <a:lstStyle/>
        <a:p>
          <a:pPr algn="ctr"/>
          <a:r>
            <a:rPr lang="ar-IQ" sz="2000" b="1"/>
            <a:t>احتمالية مشاركة الدول في عمل مناخي مشترك </a:t>
          </a:r>
          <a:endParaRPr lang="en-US" sz="2000" b="1" dirty="0"/>
        </a:p>
      </dgm:t>
    </dgm:pt>
    <dgm:pt modelId="{8FE195E4-31C2-4C3B-9077-A0BB6ACA732B}" type="parTrans" cxnId="{2E97705F-4176-4941-8481-00F451FFC6D9}">
      <dgm:prSet/>
      <dgm:spPr/>
      <dgm:t>
        <a:bodyPr/>
        <a:lstStyle/>
        <a:p>
          <a:endParaRPr lang="en-US"/>
        </a:p>
      </dgm:t>
    </dgm:pt>
    <dgm:pt modelId="{7CD46111-D52F-441C-A89B-43417C1BE179}" type="sibTrans" cxnId="{2E97705F-4176-4941-8481-00F451FFC6D9}">
      <dgm:prSet/>
      <dgm:spPr/>
      <dgm:t>
        <a:bodyPr/>
        <a:lstStyle/>
        <a:p>
          <a:endParaRPr lang="en-US"/>
        </a:p>
      </dgm:t>
    </dgm:pt>
    <dgm:pt modelId="{C02977FA-D411-4F18-9F79-EBCD8EC0BFA1}">
      <dgm:prSet phldrT="[Text]" custT="1"/>
      <dgm:spPr/>
      <dgm:t>
        <a:bodyPr/>
        <a:lstStyle/>
        <a:p>
          <a:r>
            <a:rPr lang="ar-IQ" sz="1800" b="1"/>
            <a:t>احتمالية التعاون العميق بشان تغير المناخ </a:t>
          </a:r>
          <a:endParaRPr lang="en-US" sz="1800" b="1" dirty="0"/>
        </a:p>
      </dgm:t>
    </dgm:pt>
    <dgm:pt modelId="{A306E51F-40E6-4427-BACA-D87D9163070C}" type="parTrans" cxnId="{8B701CBB-E892-4E6B-B61A-5676D55E5C32}">
      <dgm:prSet/>
      <dgm:spPr/>
      <dgm:t>
        <a:bodyPr/>
        <a:lstStyle/>
        <a:p>
          <a:endParaRPr lang="en-US"/>
        </a:p>
      </dgm:t>
    </dgm:pt>
    <dgm:pt modelId="{6301F01F-DFFB-4BB5-B658-4CACCA5C4165}" type="sibTrans" cxnId="{8B701CBB-E892-4E6B-B61A-5676D55E5C32}">
      <dgm:prSet/>
      <dgm:spPr/>
      <dgm:t>
        <a:bodyPr/>
        <a:lstStyle/>
        <a:p>
          <a:endParaRPr lang="en-US"/>
        </a:p>
      </dgm:t>
    </dgm:pt>
    <dgm:pt modelId="{E2DB791E-BE21-41CC-91EB-5B6DA1AED874}" type="pres">
      <dgm:prSet presAssocID="{487FBE66-3959-48CA-B52B-A99D55D694B7}" presName="outerComposite" presStyleCnt="0">
        <dgm:presLayoutVars>
          <dgm:chMax val="5"/>
          <dgm:dir/>
          <dgm:resizeHandles val="exact"/>
        </dgm:presLayoutVars>
      </dgm:prSet>
      <dgm:spPr/>
    </dgm:pt>
    <dgm:pt modelId="{4D2E5BAF-68E3-402D-8305-018BDD9D8603}" type="pres">
      <dgm:prSet presAssocID="{487FBE66-3959-48CA-B52B-A99D55D694B7}" presName="dummyMaxCanvas" presStyleCnt="0">
        <dgm:presLayoutVars/>
      </dgm:prSet>
      <dgm:spPr/>
    </dgm:pt>
    <dgm:pt modelId="{F1AE1DB6-C60E-4FC8-9B73-C8A09BCD7B0A}" type="pres">
      <dgm:prSet presAssocID="{487FBE66-3959-48CA-B52B-A99D55D694B7}" presName="ThreeNodes_1" presStyleLbl="node1" presStyleIdx="0" presStyleCnt="3">
        <dgm:presLayoutVars>
          <dgm:bulletEnabled val="1"/>
        </dgm:presLayoutVars>
      </dgm:prSet>
      <dgm:spPr/>
    </dgm:pt>
    <dgm:pt modelId="{C3E74229-5BB5-4F2F-AC5D-A6AB34DFEAB1}" type="pres">
      <dgm:prSet presAssocID="{487FBE66-3959-48CA-B52B-A99D55D694B7}" presName="ThreeNodes_2" presStyleLbl="node1" presStyleIdx="1" presStyleCnt="3">
        <dgm:presLayoutVars>
          <dgm:bulletEnabled val="1"/>
        </dgm:presLayoutVars>
      </dgm:prSet>
      <dgm:spPr/>
    </dgm:pt>
    <dgm:pt modelId="{A60E2047-30D6-471C-9D65-F355E20D1D66}" type="pres">
      <dgm:prSet presAssocID="{487FBE66-3959-48CA-B52B-A99D55D694B7}" presName="ThreeNodes_3" presStyleLbl="node1" presStyleIdx="2" presStyleCnt="3">
        <dgm:presLayoutVars>
          <dgm:bulletEnabled val="1"/>
        </dgm:presLayoutVars>
      </dgm:prSet>
      <dgm:spPr/>
    </dgm:pt>
    <dgm:pt modelId="{67356A51-12AA-44BA-900C-351B6A93C6E5}" type="pres">
      <dgm:prSet presAssocID="{487FBE66-3959-48CA-B52B-A99D55D694B7}" presName="ThreeConn_1-2" presStyleLbl="fgAccFollowNode1" presStyleIdx="0" presStyleCnt="2">
        <dgm:presLayoutVars>
          <dgm:bulletEnabled val="1"/>
        </dgm:presLayoutVars>
      </dgm:prSet>
      <dgm:spPr/>
    </dgm:pt>
    <dgm:pt modelId="{D04016B3-542A-46DF-A344-98AD112952BC}" type="pres">
      <dgm:prSet presAssocID="{487FBE66-3959-48CA-B52B-A99D55D694B7}" presName="ThreeConn_2-3" presStyleLbl="fgAccFollowNode1" presStyleIdx="1" presStyleCnt="2">
        <dgm:presLayoutVars>
          <dgm:bulletEnabled val="1"/>
        </dgm:presLayoutVars>
      </dgm:prSet>
      <dgm:spPr/>
    </dgm:pt>
    <dgm:pt modelId="{FBCFCD97-4B8D-4108-AC30-2E51A7F92964}" type="pres">
      <dgm:prSet presAssocID="{487FBE66-3959-48CA-B52B-A99D55D694B7}" presName="ThreeNodes_1_text" presStyleLbl="node1" presStyleIdx="2" presStyleCnt="3">
        <dgm:presLayoutVars>
          <dgm:bulletEnabled val="1"/>
        </dgm:presLayoutVars>
      </dgm:prSet>
      <dgm:spPr/>
    </dgm:pt>
    <dgm:pt modelId="{DC4F1250-9D2F-4CF4-9ABA-60031C5170E9}" type="pres">
      <dgm:prSet presAssocID="{487FBE66-3959-48CA-B52B-A99D55D694B7}" presName="ThreeNodes_2_text" presStyleLbl="node1" presStyleIdx="2" presStyleCnt="3">
        <dgm:presLayoutVars>
          <dgm:bulletEnabled val="1"/>
        </dgm:presLayoutVars>
      </dgm:prSet>
      <dgm:spPr/>
    </dgm:pt>
    <dgm:pt modelId="{628F2213-69DD-4D20-8AB7-9163A9D04C47}" type="pres">
      <dgm:prSet presAssocID="{487FBE66-3959-48CA-B52B-A99D55D694B7}" presName="ThreeNodes_3_text" presStyleLbl="node1" presStyleIdx="2" presStyleCnt="3">
        <dgm:presLayoutVars>
          <dgm:bulletEnabled val="1"/>
        </dgm:presLayoutVars>
      </dgm:prSet>
      <dgm:spPr/>
    </dgm:pt>
  </dgm:ptLst>
  <dgm:cxnLst>
    <dgm:cxn modelId="{91A6FE01-2662-4AAC-B083-364CAEDF2B53}" type="presOf" srcId="{3D718F28-1059-463D-ACDF-70F2E1C951CE}" destId="{FBCFCD97-4B8D-4108-AC30-2E51A7F92964}" srcOrd="1" destOrd="0" presId="urn:microsoft.com/office/officeart/2005/8/layout/vProcess5"/>
    <dgm:cxn modelId="{4F0D5B08-BEC7-4FC9-BA09-DD88E5114D82}" type="presOf" srcId="{C02977FA-D411-4F18-9F79-EBCD8EC0BFA1}" destId="{628F2213-69DD-4D20-8AB7-9163A9D04C47}" srcOrd="1" destOrd="0" presId="urn:microsoft.com/office/officeart/2005/8/layout/vProcess5"/>
    <dgm:cxn modelId="{8AC2810C-7A3B-409F-B46D-7FC8730BE0C2}" type="presOf" srcId="{53FB1504-2785-4859-8AD5-AE0B5AA8A3F6}" destId="{67356A51-12AA-44BA-900C-351B6A93C6E5}" srcOrd="0" destOrd="0" presId="urn:microsoft.com/office/officeart/2005/8/layout/vProcess5"/>
    <dgm:cxn modelId="{B33F8B22-07C4-4329-BD35-2F38BB87781B}" type="presOf" srcId="{F351A983-BD59-43F5-BC30-2335FEB45AD4}" destId="{DC4F1250-9D2F-4CF4-9ABA-60031C5170E9}" srcOrd="1" destOrd="0" presId="urn:microsoft.com/office/officeart/2005/8/layout/vProcess5"/>
    <dgm:cxn modelId="{1FB57A3C-3980-4CAC-95BB-8E09A0D01C18}" srcId="{487FBE66-3959-48CA-B52B-A99D55D694B7}" destId="{3D718F28-1059-463D-ACDF-70F2E1C951CE}" srcOrd="0" destOrd="0" parTransId="{E58A886F-D4C3-4943-9CEA-71D9CF61D2DF}" sibTransId="{53FB1504-2785-4859-8AD5-AE0B5AA8A3F6}"/>
    <dgm:cxn modelId="{2E97705F-4176-4941-8481-00F451FFC6D9}" srcId="{487FBE66-3959-48CA-B52B-A99D55D694B7}" destId="{F351A983-BD59-43F5-BC30-2335FEB45AD4}" srcOrd="1" destOrd="0" parTransId="{8FE195E4-31C2-4C3B-9077-A0BB6ACA732B}" sibTransId="{7CD46111-D52F-441C-A89B-43417C1BE179}"/>
    <dgm:cxn modelId="{5CE1F449-C27D-4368-819A-0697DC250DE8}" type="presOf" srcId="{C02977FA-D411-4F18-9F79-EBCD8EC0BFA1}" destId="{A60E2047-30D6-471C-9D65-F355E20D1D66}" srcOrd="0" destOrd="0" presId="urn:microsoft.com/office/officeart/2005/8/layout/vProcess5"/>
    <dgm:cxn modelId="{8B701CBB-E892-4E6B-B61A-5676D55E5C32}" srcId="{487FBE66-3959-48CA-B52B-A99D55D694B7}" destId="{C02977FA-D411-4F18-9F79-EBCD8EC0BFA1}" srcOrd="2" destOrd="0" parTransId="{A306E51F-40E6-4427-BACA-D87D9163070C}" sibTransId="{6301F01F-DFFB-4BB5-B658-4CACCA5C4165}"/>
    <dgm:cxn modelId="{BCC0D6BE-4774-45D3-AF82-CCE71B5320F6}" type="presOf" srcId="{F351A983-BD59-43F5-BC30-2335FEB45AD4}" destId="{C3E74229-5BB5-4F2F-AC5D-A6AB34DFEAB1}" srcOrd="0" destOrd="0" presId="urn:microsoft.com/office/officeart/2005/8/layout/vProcess5"/>
    <dgm:cxn modelId="{F9B2C6D8-7C88-44C7-9269-0F3B6F05781E}" type="presOf" srcId="{487FBE66-3959-48CA-B52B-A99D55D694B7}" destId="{E2DB791E-BE21-41CC-91EB-5B6DA1AED874}" srcOrd="0" destOrd="0" presId="urn:microsoft.com/office/officeart/2005/8/layout/vProcess5"/>
    <dgm:cxn modelId="{782759F0-4376-4090-9E6C-2BB2ED7FEB4F}" type="presOf" srcId="{7CD46111-D52F-441C-A89B-43417C1BE179}" destId="{D04016B3-542A-46DF-A344-98AD112952BC}" srcOrd="0" destOrd="0" presId="urn:microsoft.com/office/officeart/2005/8/layout/vProcess5"/>
    <dgm:cxn modelId="{18167EFC-AF52-4D63-A8CE-CC9A633930A2}" type="presOf" srcId="{3D718F28-1059-463D-ACDF-70F2E1C951CE}" destId="{F1AE1DB6-C60E-4FC8-9B73-C8A09BCD7B0A}" srcOrd="0" destOrd="0" presId="urn:microsoft.com/office/officeart/2005/8/layout/vProcess5"/>
    <dgm:cxn modelId="{B4223967-BD70-4FC7-B746-5ABC4FD73CE3}" type="presParOf" srcId="{E2DB791E-BE21-41CC-91EB-5B6DA1AED874}" destId="{4D2E5BAF-68E3-402D-8305-018BDD9D8603}" srcOrd="0" destOrd="0" presId="urn:microsoft.com/office/officeart/2005/8/layout/vProcess5"/>
    <dgm:cxn modelId="{6FF02E9E-BE9F-48E2-9CC5-112D9E0AEB3A}" type="presParOf" srcId="{E2DB791E-BE21-41CC-91EB-5B6DA1AED874}" destId="{F1AE1DB6-C60E-4FC8-9B73-C8A09BCD7B0A}" srcOrd="1" destOrd="0" presId="urn:microsoft.com/office/officeart/2005/8/layout/vProcess5"/>
    <dgm:cxn modelId="{92D51C7A-4FD3-4A69-BE55-DAD412F3B501}" type="presParOf" srcId="{E2DB791E-BE21-41CC-91EB-5B6DA1AED874}" destId="{C3E74229-5BB5-4F2F-AC5D-A6AB34DFEAB1}" srcOrd="2" destOrd="0" presId="urn:microsoft.com/office/officeart/2005/8/layout/vProcess5"/>
    <dgm:cxn modelId="{6F5178D4-2BC8-463B-9F39-E452BFF02803}" type="presParOf" srcId="{E2DB791E-BE21-41CC-91EB-5B6DA1AED874}" destId="{A60E2047-30D6-471C-9D65-F355E20D1D66}" srcOrd="3" destOrd="0" presId="urn:microsoft.com/office/officeart/2005/8/layout/vProcess5"/>
    <dgm:cxn modelId="{9249207E-CD7C-444D-BA4D-295ECCE1CB41}" type="presParOf" srcId="{E2DB791E-BE21-41CC-91EB-5B6DA1AED874}" destId="{67356A51-12AA-44BA-900C-351B6A93C6E5}" srcOrd="4" destOrd="0" presId="urn:microsoft.com/office/officeart/2005/8/layout/vProcess5"/>
    <dgm:cxn modelId="{FF58CE6F-545D-46BE-9940-566A22C8CE1C}" type="presParOf" srcId="{E2DB791E-BE21-41CC-91EB-5B6DA1AED874}" destId="{D04016B3-542A-46DF-A344-98AD112952BC}" srcOrd="5" destOrd="0" presId="urn:microsoft.com/office/officeart/2005/8/layout/vProcess5"/>
    <dgm:cxn modelId="{60B56EFF-3BA9-48D1-860A-21D8AC127C92}" type="presParOf" srcId="{E2DB791E-BE21-41CC-91EB-5B6DA1AED874}" destId="{FBCFCD97-4B8D-4108-AC30-2E51A7F92964}" srcOrd="6" destOrd="0" presId="urn:microsoft.com/office/officeart/2005/8/layout/vProcess5"/>
    <dgm:cxn modelId="{8387E152-55CC-4390-B909-22B580DCBBBB}" type="presParOf" srcId="{E2DB791E-BE21-41CC-91EB-5B6DA1AED874}" destId="{DC4F1250-9D2F-4CF4-9ABA-60031C5170E9}" srcOrd="7" destOrd="0" presId="urn:microsoft.com/office/officeart/2005/8/layout/vProcess5"/>
    <dgm:cxn modelId="{FFDF3D1D-0543-4F7D-8179-A976C9F1A537}" type="presParOf" srcId="{E2DB791E-BE21-41CC-91EB-5B6DA1AED874}" destId="{628F2213-69DD-4D20-8AB7-9163A9D04C4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BE6638-A4EB-4EE2-AC00-7D1D234CC644}" type="doc">
      <dgm:prSet loTypeId="urn:microsoft.com/office/officeart/2005/8/layout/hList6" loCatId="list" qsTypeId="urn:microsoft.com/office/officeart/2005/8/quickstyle/3d3" qsCatId="3D" csTypeId="urn:microsoft.com/office/officeart/2005/8/colors/colorful2" csCatId="colorful" phldr="1"/>
      <dgm:spPr/>
      <dgm:t>
        <a:bodyPr/>
        <a:lstStyle/>
        <a:p>
          <a:endParaRPr lang="en-US"/>
        </a:p>
      </dgm:t>
    </dgm:pt>
    <dgm:pt modelId="{ACCA8606-327B-458B-B503-7AA47AA76271}">
      <dgm:prSet phldrT="[Text]"/>
      <dgm:spPr/>
      <dgm:t>
        <a:bodyPr/>
        <a:lstStyle/>
        <a:p>
          <a:r>
            <a:rPr lang="ar-IQ" b="1" dirty="0"/>
            <a:t>الخطر الثالث :</a:t>
          </a:r>
        </a:p>
        <a:p>
          <a:r>
            <a:rPr lang="ar-IQ" dirty="0"/>
            <a:t>ان استمرار عزلة روسيا يدفعها الى تشكيل تحالف مؤيد للكربون من الدول النفطية " ايران وفنزويلا " التي تلتزم بالوقود الاحفوري ، وتعارض إزالة الكربون المتعدد الأطراف ، وبيع </a:t>
          </a:r>
          <a:r>
            <a:rPr lang="ar-IQ" dirty="0" err="1"/>
            <a:t>البتروكربونات</a:t>
          </a:r>
          <a:r>
            <a:rPr lang="ar-IQ" dirty="0"/>
            <a:t> الرخيصة للدول النفطية ذات التفكير المماثل .  </a:t>
          </a:r>
          <a:endParaRPr lang="en-US" dirty="0"/>
        </a:p>
      </dgm:t>
    </dgm:pt>
    <dgm:pt modelId="{B8A83D5D-39D7-4079-8730-87B43BA7D382}" type="parTrans" cxnId="{8C70E568-4E25-4CE0-B06E-0A87C8B6120C}">
      <dgm:prSet/>
      <dgm:spPr/>
      <dgm:t>
        <a:bodyPr/>
        <a:lstStyle/>
        <a:p>
          <a:endParaRPr lang="en-US"/>
        </a:p>
      </dgm:t>
    </dgm:pt>
    <dgm:pt modelId="{0918FED1-2B8B-4CD5-B09A-1A30813760AA}" type="sibTrans" cxnId="{8C70E568-4E25-4CE0-B06E-0A87C8B6120C}">
      <dgm:prSet/>
      <dgm:spPr/>
      <dgm:t>
        <a:bodyPr/>
        <a:lstStyle/>
        <a:p>
          <a:endParaRPr lang="en-US"/>
        </a:p>
      </dgm:t>
    </dgm:pt>
    <dgm:pt modelId="{1AA861F8-A625-4440-BE4C-1A063AA33FC2}">
      <dgm:prSet phldrT="[Text]"/>
      <dgm:spPr/>
      <dgm:t>
        <a:bodyPr/>
        <a:lstStyle/>
        <a:p>
          <a:r>
            <a:rPr lang="ar-IQ" sz="1700" b="1" dirty="0"/>
            <a:t>الخطر الثاني </a:t>
          </a:r>
          <a:r>
            <a:rPr lang="ar-IQ" sz="1700" dirty="0"/>
            <a:t>:</a:t>
          </a:r>
          <a:endParaRPr lang="en-US" sz="1700" dirty="0"/>
        </a:p>
      </dgm:t>
    </dgm:pt>
    <dgm:pt modelId="{BB6E3E23-0BC4-48BD-851A-56B05CD6CDB5}" type="parTrans" cxnId="{918BC159-AF16-4E04-9AD9-447AFE73EED9}">
      <dgm:prSet/>
      <dgm:spPr/>
      <dgm:t>
        <a:bodyPr/>
        <a:lstStyle/>
        <a:p>
          <a:endParaRPr lang="en-US"/>
        </a:p>
      </dgm:t>
    </dgm:pt>
    <dgm:pt modelId="{34B88CF1-74B0-4155-8F9F-4FD21DF717C0}" type="sibTrans" cxnId="{918BC159-AF16-4E04-9AD9-447AFE73EED9}">
      <dgm:prSet/>
      <dgm:spPr/>
      <dgm:t>
        <a:bodyPr/>
        <a:lstStyle/>
        <a:p>
          <a:endParaRPr lang="en-US"/>
        </a:p>
      </dgm:t>
    </dgm:pt>
    <dgm:pt modelId="{ECA8EDDB-47CC-4F86-A2D7-12105375F7E3}">
      <dgm:prSet phldrT="[Text]" custT="1"/>
      <dgm:spPr/>
      <dgm:t>
        <a:bodyPr/>
        <a:lstStyle/>
        <a:p>
          <a:r>
            <a:rPr lang="ar-IQ" sz="1600" b="1" dirty="0"/>
            <a:t>ان المنافسة الاقتصادية بين الولايات المتحدة والصين قد تشعل حرباً تجارية تعوق نشر تكنولوجيا الطاقة النظيفة وتعطل المفاوضات بشأن تمويل المناخ ونقل التكنولوجيا . </a:t>
          </a:r>
          <a:endParaRPr lang="en-US" sz="1600" b="1" dirty="0"/>
        </a:p>
      </dgm:t>
    </dgm:pt>
    <dgm:pt modelId="{E07B271E-6B9A-4779-B0B7-98498EBFF1D0}" type="parTrans" cxnId="{F1F23BA0-269A-46F8-935C-BE4C02A5BB4C}">
      <dgm:prSet/>
      <dgm:spPr/>
      <dgm:t>
        <a:bodyPr/>
        <a:lstStyle/>
        <a:p>
          <a:endParaRPr lang="en-US"/>
        </a:p>
      </dgm:t>
    </dgm:pt>
    <dgm:pt modelId="{C3BD69D8-8915-463B-B8C1-952050408033}" type="sibTrans" cxnId="{F1F23BA0-269A-46F8-935C-BE4C02A5BB4C}">
      <dgm:prSet/>
      <dgm:spPr/>
      <dgm:t>
        <a:bodyPr/>
        <a:lstStyle/>
        <a:p>
          <a:endParaRPr lang="en-US"/>
        </a:p>
      </dgm:t>
    </dgm:pt>
    <dgm:pt modelId="{02A1EA64-0285-4844-A3B9-54CDCFEF4FA6}">
      <dgm:prSet phldrT="[Text]"/>
      <dgm:spPr/>
      <dgm:t>
        <a:bodyPr/>
        <a:lstStyle/>
        <a:p>
          <a:r>
            <a:rPr lang="ar-IQ" sz="1700" b="1" dirty="0"/>
            <a:t>الخطر الأول </a:t>
          </a:r>
          <a:r>
            <a:rPr lang="ar-IQ" sz="1700" dirty="0"/>
            <a:t>:</a:t>
          </a:r>
          <a:endParaRPr lang="en-US" sz="1700" dirty="0"/>
        </a:p>
      </dgm:t>
    </dgm:pt>
    <dgm:pt modelId="{86C795D7-BE1E-4D10-B611-83E5886E3B50}" type="parTrans" cxnId="{D246B707-3FEA-487A-A0F5-F69134E376FA}">
      <dgm:prSet/>
      <dgm:spPr/>
      <dgm:t>
        <a:bodyPr/>
        <a:lstStyle/>
        <a:p>
          <a:endParaRPr lang="en-US"/>
        </a:p>
      </dgm:t>
    </dgm:pt>
    <dgm:pt modelId="{2DC34B10-DB4B-448F-93FC-C11CFD2FFF56}" type="sibTrans" cxnId="{D246B707-3FEA-487A-A0F5-F69134E376FA}">
      <dgm:prSet/>
      <dgm:spPr/>
      <dgm:t>
        <a:bodyPr/>
        <a:lstStyle/>
        <a:p>
          <a:endParaRPr lang="en-US"/>
        </a:p>
      </dgm:t>
    </dgm:pt>
    <dgm:pt modelId="{F89E6FA7-A8ED-4F28-AD0E-A48CF337570B}">
      <dgm:prSet phldrT="[Text]" custT="1"/>
      <dgm:spPr/>
      <dgm:t>
        <a:bodyPr/>
        <a:lstStyle/>
        <a:p>
          <a:r>
            <a:rPr lang="ar-IQ" sz="1600" b="1" dirty="0"/>
            <a:t>الصراع بين الولايات المتحدة والصين بشأن تايوان . بحر الصين الجنوبي . يعلق المفاوضات بشأن المناخ الى اجل غير مسمى واعاقة المفاوضات الدولية </a:t>
          </a:r>
          <a:r>
            <a:rPr lang="ar-IQ" sz="1300" dirty="0"/>
            <a:t>.</a:t>
          </a:r>
          <a:endParaRPr lang="en-US" sz="1300" dirty="0"/>
        </a:p>
      </dgm:t>
    </dgm:pt>
    <dgm:pt modelId="{A7530942-9FF2-40DD-869F-80D9FF166437}" type="parTrans" cxnId="{F760BBFF-8D4B-43B5-A307-3964E92FCF47}">
      <dgm:prSet/>
      <dgm:spPr/>
      <dgm:t>
        <a:bodyPr/>
        <a:lstStyle/>
        <a:p>
          <a:endParaRPr lang="en-US"/>
        </a:p>
      </dgm:t>
    </dgm:pt>
    <dgm:pt modelId="{044758EE-9C57-4AA4-ABCD-87EB4306F2D8}" type="sibTrans" cxnId="{F760BBFF-8D4B-43B5-A307-3964E92FCF47}">
      <dgm:prSet/>
      <dgm:spPr/>
      <dgm:t>
        <a:bodyPr/>
        <a:lstStyle/>
        <a:p>
          <a:endParaRPr lang="en-US"/>
        </a:p>
      </dgm:t>
    </dgm:pt>
    <dgm:pt modelId="{0E9A6503-B916-43DD-9902-4AD836D0419C}" type="pres">
      <dgm:prSet presAssocID="{99BE6638-A4EB-4EE2-AC00-7D1D234CC644}" presName="Name0" presStyleCnt="0">
        <dgm:presLayoutVars>
          <dgm:dir/>
          <dgm:resizeHandles val="exact"/>
        </dgm:presLayoutVars>
      </dgm:prSet>
      <dgm:spPr/>
    </dgm:pt>
    <dgm:pt modelId="{AE11F3F9-486D-429F-A1C7-02B155F42676}" type="pres">
      <dgm:prSet presAssocID="{ACCA8606-327B-458B-B503-7AA47AA76271}" presName="node" presStyleLbl="node1" presStyleIdx="0" presStyleCnt="3" custLinFactNeighborY="-2900">
        <dgm:presLayoutVars>
          <dgm:bulletEnabled val="1"/>
        </dgm:presLayoutVars>
      </dgm:prSet>
      <dgm:spPr/>
    </dgm:pt>
    <dgm:pt modelId="{FAE0DA9E-C43B-46C9-B8C9-9F663E02F08D}" type="pres">
      <dgm:prSet presAssocID="{0918FED1-2B8B-4CD5-B09A-1A30813760AA}" presName="sibTrans" presStyleCnt="0"/>
      <dgm:spPr/>
    </dgm:pt>
    <dgm:pt modelId="{B37690F9-EB64-4F34-8656-F37112C611D6}" type="pres">
      <dgm:prSet presAssocID="{1AA861F8-A625-4440-BE4C-1A063AA33FC2}" presName="node" presStyleLbl="node1" presStyleIdx="1" presStyleCnt="3">
        <dgm:presLayoutVars>
          <dgm:bulletEnabled val="1"/>
        </dgm:presLayoutVars>
      </dgm:prSet>
      <dgm:spPr/>
    </dgm:pt>
    <dgm:pt modelId="{3CC6195D-B3B3-48EF-9EAB-174256071242}" type="pres">
      <dgm:prSet presAssocID="{34B88CF1-74B0-4155-8F9F-4FD21DF717C0}" presName="sibTrans" presStyleCnt="0"/>
      <dgm:spPr/>
    </dgm:pt>
    <dgm:pt modelId="{4D2269F4-87C3-41C7-AC8B-9A141B2DA1CF}" type="pres">
      <dgm:prSet presAssocID="{02A1EA64-0285-4844-A3B9-54CDCFEF4FA6}" presName="node" presStyleLbl="node1" presStyleIdx="2" presStyleCnt="3" custLinFactNeighborX="-20851" custLinFactNeighborY="0">
        <dgm:presLayoutVars>
          <dgm:bulletEnabled val="1"/>
        </dgm:presLayoutVars>
      </dgm:prSet>
      <dgm:spPr/>
    </dgm:pt>
  </dgm:ptLst>
  <dgm:cxnLst>
    <dgm:cxn modelId="{D246B707-3FEA-487A-A0F5-F69134E376FA}" srcId="{99BE6638-A4EB-4EE2-AC00-7D1D234CC644}" destId="{02A1EA64-0285-4844-A3B9-54CDCFEF4FA6}" srcOrd="2" destOrd="0" parTransId="{86C795D7-BE1E-4D10-B611-83E5886E3B50}" sibTransId="{2DC34B10-DB4B-448F-93FC-C11CFD2FFF56}"/>
    <dgm:cxn modelId="{786FCB0D-150E-4896-9557-9AACBB465FF7}" type="presOf" srcId="{1AA861F8-A625-4440-BE4C-1A063AA33FC2}" destId="{B37690F9-EB64-4F34-8656-F37112C611D6}" srcOrd="0" destOrd="0" presId="urn:microsoft.com/office/officeart/2005/8/layout/hList6"/>
    <dgm:cxn modelId="{F8F94D43-90FC-4AC1-AB8A-04D1A9083C0B}" type="presOf" srcId="{ACCA8606-327B-458B-B503-7AA47AA76271}" destId="{AE11F3F9-486D-429F-A1C7-02B155F42676}" srcOrd="0" destOrd="0" presId="urn:microsoft.com/office/officeart/2005/8/layout/hList6"/>
    <dgm:cxn modelId="{8C70E568-4E25-4CE0-B06E-0A87C8B6120C}" srcId="{99BE6638-A4EB-4EE2-AC00-7D1D234CC644}" destId="{ACCA8606-327B-458B-B503-7AA47AA76271}" srcOrd="0" destOrd="0" parTransId="{B8A83D5D-39D7-4079-8730-87B43BA7D382}" sibTransId="{0918FED1-2B8B-4CD5-B09A-1A30813760AA}"/>
    <dgm:cxn modelId="{918BC159-AF16-4E04-9AD9-447AFE73EED9}" srcId="{99BE6638-A4EB-4EE2-AC00-7D1D234CC644}" destId="{1AA861F8-A625-4440-BE4C-1A063AA33FC2}" srcOrd="1" destOrd="0" parTransId="{BB6E3E23-0BC4-48BD-851A-56B05CD6CDB5}" sibTransId="{34B88CF1-74B0-4155-8F9F-4FD21DF717C0}"/>
    <dgm:cxn modelId="{ACF87D87-16EA-4E8E-B518-8570D49FAD5F}" type="presOf" srcId="{ECA8EDDB-47CC-4F86-A2D7-12105375F7E3}" destId="{B37690F9-EB64-4F34-8656-F37112C611D6}" srcOrd="0" destOrd="1" presId="urn:microsoft.com/office/officeart/2005/8/layout/hList6"/>
    <dgm:cxn modelId="{C8C5C48C-5C51-46A4-8680-956A873FC345}" type="presOf" srcId="{99BE6638-A4EB-4EE2-AC00-7D1D234CC644}" destId="{0E9A6503-B916-43DD-9902-4AD836D0419C}" srcOrd="0" destOrd="0" presId="urn:microsoft.com/office/officeart/2005/8/layout/hList6"/>
    <dgm:cxn modelId="{2DE04499-F22D-462E-A8F7-7CE2E700FC87}" type="presOf" srcId="{F89E6FA7-A8ED-4F28-AD0E-A48CF337570B}" destId="{4D2269F4-87C3-41C7-AC8B-9A141B2DA1CF}" srcOrd="0" destOrd="1" presId="urn:microsoft.com/office/officeart/2005/8/layout/hList6"/>
    <dgm:cxn modelId="{EC00E39F-37FC-4FDD-A002-DDE6002DAEF2}" type="presOf" srcId="{02A1EA64-0285-4844-A3B9-54CDCFEF4FA6}" destId="{4D2269F4-87C3-41C7-AC8B-9A141B2DA1CF}" srcOrd="0" destOrd="0" presId="urn:microsoft.com/office/officeart/2005/8/layout/hList6"/>
    <dgm:cxn modelId="{F1F23BA0-269A-46F8-935C-BE4C02A5BB4C}" srcId="{1AA861F8-A625-4440-BE4C-1A063AA33FC2}" destId="{ECA8EDDB-47CC-4F86-A2D7-12105375F7E3}" srcOrd="0" destOrd="0" parTransId="{E07B271E-6B9A-4779-B0B7-98498EBFF1D0}" sibTransId="{C3BD69D8-8915-463B-B8C1-952050408033}"/>
    <dgm:cxn modelId="{F760BBFF-8D4B-43B5-A307-3964E92FCF47}" srcId="{02A1EA64-0285-4844-A3B9-54CDCFEF4FA6}" destId="{F89E6FA7-A8ED-4F28-AD0E-A48CF337570B}" srcOrd="0" destOrd="0" parTransId="{A7530942-9FF2-40DD-869F-80D9FF166437}" sibTransId="{044758EE-9C57-4AA4-ABCD-87EB4306F2D8}"/>
    <dgm:cxn modelId="{64B35E05-73B4-407B-8796-06EC1E04FE6E}" type="presParOf" srcId="{0E9A6503-B916-43DD-9902-4AD836D0419C}" destId="{AE11F3F9-486D-429F-A1C7-02B155F42676}" srcOrd="0" destOrd="0" presId="urn:microsoft.com/office/officeart/2005/8/layout/hList6"/>
    <dgm:cxn modelId="{0783C196-C3F4-4C8D-83EF-637286E9A6A4}" type="presParOf" srcId="{0E9A6503-B916-43DD-9902-4AD836D0419C}" destId="{FAE0DA9E-C43B-46C9-B8C9-9F663E02F08D}" srcOrd="1" destOrd="0" presId="urn:microsoft.com/office/officeart/2005/8/layout/hList6"/>
    <dgm:cxn modelId="{20708BB4-2551-47C5-952D-666EE3143E3C}" type="presParOf" srcId="{0E9A6503-B916-43DD-9902-4AD836D0419C}" destId="{B37690F9-EB64-4F34-8656-F37112C611D6}" srcOrd="2" destOrd="0" presId="urn:microsoft.com/office/officeart/2005/8/layout/hList6"/>
    <dgm:cxn modelId="{17C4D790-AF18-41E8-9D82-FF080DBED20D}" type="presParOf" srcId="{0E9A6503-B916-43DD-9902-4AD836D0419C}" destId="{3CC6195D-B3B3-48EF-9EAB-174256071242}" srcOrd="3" destOrd="0" presId="urn:microsoft.com/office/officeart/2005/8/layout/hList6"/>
    <dgm:cxn modelId="{2F0D9C2F-B363-4A67-AFD9-210617E1262E}" type="presParOf" srcId="{0E9A6503-B916-43DD-9902-4AD836D0419C}" destId="{4D2269F4-87C3-41C7-AC8B-9A141B2DA1CF}" srcOrd="4"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22E695-E629-4167-A480-DA40F635E7E1}">
      <dsp:nvSpPr>
        <dsp:cNvPr id="0" name=""/>
        <dsp:cNvSpPr/>
      </dsp:nvSpPr>
      <dsp:spPr>
        <a:xfrm>
          <a:off x="5053263" y="2137284"/>
          <a:ext cx="1975838" cy="956336"/>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ar-IQ" sz="1600" b="1" kern="1200" dirty="0"/>
            <a:t>المناخ عامل مضاعف للتهديد </a:t>
          </a:r>
          <a:endParaRPr lang="en-US" sz="1600" b="1" kern="1200" dirty="0"/>
        </a:p>
      </dsp:txBody>
      <dsp:txXfrm>
        <a:off x="5081273" y="2165294"/>
        <a:ext cx="1919818" cy="900316"/>
      </dsp:txXfrm>
    </dsp:sp>
    <dsp:sp modelId="{30B7B3D6-10B9-493D-8C0F-25EB6AC0FA8A}">
      <dsp:nvSpPr>
        <dsp:cNvPr id="0" name=""/>
        <dsp:cNvSpPr/>
      </dsp:nvSpPr>
      <dsp:spPr>
        <a:xfrm rot="15416685">
          <a:off x="3668497" y="1504074"/>
          <a:ext cx="2259200" cy="21951"/>
        </a:xfrm>
        <a:custGeom>
          <a:avLst/>
          <a:gdLst/>
          <a:ahLst/>
          <a:cxnLst/>
          <a:rect l="0" t="0" r="0" b="0"/>
          <a:pathLst>
            <a:path>
              <a:moveTo>
                <a:pt x="0" y="10975"/>
              </a:moveTo>
              <a:lnTo>
                <a:pt x="2259200" y="1097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4741617" y="1458570"/>
        <a:ext cx="112960" cy="112960"/>
      </dsp:txXfrm>
    </dsp:sp>
    <dsp:sp modelId="{DAF3C6B5-C59C-43DA-AB23-DAC56CDB04DC}">
      <dsp:nvSpPr>
        <dsp:cNvPr id="0" name=""/>
        <dsp:cNvSpPr/>
      </dsp:nvSpPr>
      <dsp:spPr>
        <a:xfrm>
          <a:off x="3709" y="95689"/>
          <a:ext cx="4539222" cy="637914"/>
        </a:xfrm>
        <a:prstGeom prst="roundRect">
          <a:avLst>
            <a:gd name="adj" fmla="val 10000"/>
          </a:avLst>
        </a:prstGeom>
        <a:solidFill>
          <a:schemeClr val="accent1">
            <a:lumMod val="75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IQ" sz="1400" kern="1200" dirty="0"/>
            <a:t>توفير البنية التحتية المادية والمنتجات </a:t>
          </a:r>
          <a:endParaRPr lang="en-US" sz="1400" kern="1200" dirty="0"/>
        </a:p>
      </dsp:txBody>
      <dsp:txXfrm>
        <a:off x="22393" y="114373"/>
        <a:ext cx="4501854" cy="600546"/>
      </dsp:txXfrm>
    </dsp:sp>
    <dsp:sp modelId="{83A6E411-DE02-4B48-BD4F-CCDD4BC441BD}">
      <dsp:nvSpPr>
        <dsp:cNvPr id="0" name=""/>
        <dsp:cNvSpPr/>
      </dsp:nvSpPr>
      <dsp:spPr>
        <a:xfrm rot="15049260">
          <a:off x="4021385" y="1870875"/>
          <a:ext cx="1553423" cy="21951"/>
        </a:xfrm>
        <a:custGeom>
          <a:avLst/>
          <a:gdLst/>
          <a:ahLst/>
          <a:cxnLst/>
          <a:rect l="0" t="0" r="0" b="0"/>
          <a:pathLst>
            <a:path>
              <a:moveTo>
                <a:pt x="0" y="10975"/>
              </a:moveTo>
              <a:lnTo>
                <a:pt x="1553423" y="1097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759262" y="1843015"/>
        <a:ext cx="77671" cy="77671"/>
      </dsp:txXfrm>
    </dsp:sp>
    <dsp:sp modelId="{BDD75A4D-3943-4E63-BED7-35A3A5CCFBC0}">
      <dsp:nvSpPr>
        <dsp:cNvPr id="0" name=""/>
        <dsp:cNvSpPr/>
      </dsp:nvSpPr>
      <dsp:spPr>
        <a:xfrm>
          <a:off x="3709" y="829291"/>
          <a:ext cx="4539222" cy="637914"/>
        </a:xfrm>
        <a:prstGeom prst="roundRect">
          <a:avLst>
            <a:gd name="adj" fmla="val 10000"/>
          </a:avLst>
        </a:prstGeom>
        <a:solidFill>
          <a:schemeClr val="accent2"/>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IQ" sz="1400" kern="1200" dirty="0"/>
            <a:t>نقل التكنولوجيا</a:t>
          </a:r>
          <a:endParaRPr lang="en-US" sz="1400" kern="1200" dirty="0"/>
        </a:p>
      </dsp:txBody>
      <dsp:txXfrm>
        <a:off x="22393" y="847975"/>
        <a:ext cx="4501854" cy="600546"/>
      </dsp:txXfrm>
    </dsp:sp>
    <dsp:sp modelId="{558F2DB7-12F9-4C7F-BA07-01545DA41430}">
      <dsp:nvSpPr>
        <dsp:cNvPr id="0" name=""/>
        <dsp:cNvSpPr/>
      </dsp:nvSpPr>
      <dsp:spPr>
        <a:xfrm rot="14110531">
          <a:off x="4351272" y="2237676"/>
          <a:ext cx="893650" cy="21951"/>
        </a:xfrm>
        <a:custGeom>
          <a:avLst/>
          <a:gdLst/>
          <a:ahLst/>
          <a:cxnLst/>
          <a:rect l="0" t="0" r="0" b="0"/>
          <a:pathLst>
            <a:path>
              <a:moveTo>
                <a:pt x="0" y="10975"/>
              </a:moveTo>
              <a:lnTo>
                <a:pt x="893650" y="1097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775756" y="2226310"/>
        <a:ext cx="44682" cy="44682"/>
      </dsp:txXfrm>
    </dsp:sp>
    <dsp:sp modelId="{EAE6B165-32A1-4F04-87D5-EB39CADE79F9}">
      <dsp:nvSpPr>
        <dsp:cNvPr id="0" name=""/>
        <dsp:cNvSpPr/>
      </dsp:nvSpPr>
      <dsp:spPr>
        <a:xfrm>
          <a:off x="3709" y="1562893"/>
          <a:ext cx="4539222" cy="637914"/>
        </a:xfrm>
        <a:prstGeom prst="roundRect">
          <a:avLst>
            <a:gd name="adj" fmla="val 10000"/>
          </a:avLst>
        </a:prstGeom>
        <a:solidFill>
          <a:schemeClr val="accent3"/>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IQ" sz="1400" kern="1200" dirty="0"/>
            <a:t>العمليات</a:t>
          </a:r>
          <a:r>
            <a:rPr lang="ar-IQ" sz="1400" kern="1200" baseline="0" dirty="0"/>
            <a:t> والشراكات الإقليمية </a:t>
          </a:r>
          <a:endParaRPr lang="en-US" sz="1400" kern="1200" dirty="0"/>
        </a:p>
      </dsp:txBody>
      <dsp:txXfrm>
        <a:off x="22393" y="1581577"/>
        <a:ext cx="4501854" cy="600546"/>
      </dsp:txXfrm>
    </dsp:sp>
    <dsp:sp modelId="{187B9FDD-F5A2-4EC1-B4FA-CC0C5D63C330}">
      <dsp:nvSpPr>
        <dsp:cNvPr id="0" name=""/>
        <dsp:cNvSpPr/>
      </dsp:nvSpPr>
      <dsp:spPr>
        <a:xfrm rot="10800000">
          <a:off x="4542932" y="2604477"/>
          <a:ext cx="510331" cy="21951"/>
        </a:xfrm>
        <a:custGeom>
          <a:avLst/>
          <a:gdLst/>
          <a:ahLst/>
          <a:cxnLst/>
          <a:rect l="0" t="0" r="0" b="0"/>
          <a:pathLst>
            <a:path>
              <a:moveTo>
                <a:pt x="0" y="10975"/>
              </a:moveTo>
              <a:lnTo>
                <a:pt x="510331" y="1097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785339" y="2602694"/>
        <a:ext cx="25516" cy="25516"/>
      </dsp:txXfrm>
    </dsp:sp>
    <dsp:sp modelId="{A7344C23-5AF0-4341-AF2E-B6F209BC17AC}">
      <dsp:nvSpPr>
        <dsp:cNvPr id="0" name=""/>
        <dsp:cNvSpPr/>
      </dsp:nvSpPr>
      <dsp:spPr>
        <a:xfrm>
          <a:off x="3709" y="2296495"/>
          <a:ext cx="4539222" cy="637914"/>
        </a:xfrm>
        <a:prstGeom prst="roundRect">
          <a:avLst>
            <a:gd name="adj" fmla="val 10000"/>
          </a:avLst>
        </a:prstGeom>
        <a:solidFill>
          <a:schemeClr val="accent4"/>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IQ" sz="1400" kern="1200" dirty="0"/>
            <a:t>استخدام طائرات من دون طيار </a:t>
          </a:r>
          <a:endParaRPr lang="en-US" sz="1400" kern="1200" dirty="0"/>
        </a:p>
      </dsp:txBody>
      <dsp:txXfrm>
        <a:off x="22393" y="2315179"/>
        <a:ext cx="4501854" cy="600546"/>
      </dsp:txXfrm>
    </dsp:sp>
    <dsp:sp modelId="{CB3B2C45-A9C5-41F8-AEDF-AF00EAC36FDA}">
      <dsp:nvSpPr>
        <dsp:cNvPr id="0" name=""/>
        <dsp:cNvSpPr/>
      </dsp:nvSpPr>
      <dsp:spPr>
        <a:xfrm rot="7489469">
          <a:off x="4351272" y="2971278"/>
          <a:ext cx="893650" cy="21951"/>
        </a:xfrm>
        <a:custGeom>
          <a:avLst/>
          <a:gdLst/>
          <a:ahLst/>
          <a:cxnLst/>
          <a:rect l="0" t="0" r="0" b="0"/>
          <a:pathLst>
            <a:path>
              <a:moveTo>
                <a:pt x="0" y="10975"/>
              </a:moveTo>
              <a:lnTo>
                <a:pt x="893650" y="1097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775756" y="2959912"/>
        <a:ext cx="44682" cy="44682"/>
      </dsp:txXfrm>
    </dsp:sp>
    <dsp:sp modelId="{F34907E9-50F5-4316-87D1-312EB282A6AC}">
      <dsp:nvSpPr>
        <dsp:cNvPr id="0" name=""/>
        <dsp:cNvSpPr/>
      </dsp:nvSpPr>
      <dsp:spPr>
        <a:xfrm>
          <a:off x="3709" y="3030097"/>
          <a:ext cx="4539222" cy="637914"/>
        </a:xfrm>
        <a:prstGeom prst="roundRect">
          <a:avLst>
            <a:gd name="adj" fmla="val 10000"/>
          </a:avLst>
        </a:prstGeom>
        <a:solidFill>
          <a:schemeClr val="accent5"/>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IQ" sz="1400" kern="1200" dirty="0"/>
            <a:t>تجنب</a:t>
          </a:r>
          <a:r>
            <a:rPr lang="ar-IQ" sz="1400" kern="1200" baseline="0" dirty="0"/>
            <a:t> وقوع صراع محتمل </a:t>
          </a:r>
          <a:endParaRPr lang="en-US" sz="1400" kern="1200" dirty="0"/>
        </a:p>
      </dsp:txBody>
      <dsp:txXfrm>
        <a:off x="22393" y="3048781"/>
        <a:ext cx="4501854" cy="600546"/>
      </dsp:txXfrm>
    </dsp:sp>
    <dsp:sp modelId="{F5C22310-8FE0-409D-A273-77E1B61D7890}">
      <dsp:nvSpPr>
        <dsp:cNvPr id="0" name=""/>
        <dsp:cNvSpPr/>
      </dsp:nvSpPr>
      <dsp:spPr>
        <a:xfrm rot="6550740">
          <a:off x="4021385" y="3338079"/>
          <a:ext cx="1553423" cy="21951"/>
        </a:xfrm>
        <a:custGeom>
          <a:avLst/>
          <a:gdLst/>
          <a:ahLst/>
          <a:cxnLst/>
          <a:rect l="0" t="0" r="0" b="0"/>
          <a:pathLst>
            <a:path>
              <a:moveTo>
                <a:pt x="0" y="10975"/>
              </a:moveTo>
              <a:lnTo>
                <a:pt x="1553423" y="1097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rot="10800000">
        <a:off x="4759262" y="3310219"/>
        <a:ext cx="77671" cy="77671"/>
      </dsp:txXfrm>
    </dsp:sp>
    <dsp:sp modelId="{8B0A8A55-B9BD-4D0E-9481-1DC9485F8EC6}">
      <dsp:nvSpPr>
        <dsp:cNvPr id="0" name=""/>
        <dsp:cNvSpPr/>
      </dsp:nvSpPr>
      <dsp:spPr>
        <a:xfrm>
          <a:off x="3709" y="3763699"/>
          <a:ext cx="4539222" cy="637914"/>
        </a:xfrm>
        <a:prstGeom prst="roundRect">
          <a:avLst>
            <a:gd name="adj" fmla="val 10000"/>
          </a:avLst>
        </a:prstGeom>
        <a:solidFill>
          <a:schemeClr val="accent6"/>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IQ" sz="1400" kern="1200" dirty="0"/>
            <a:t>وقف</a:t>
          </a:r>
          <a:r>
            <a:rPr lang="ar-IQ" sz="1400" kern="1200" baseline="0" dirty="0"/>
            <a:t> المسار نحو الصراع المسلح </a:t>
          </a:r>
          <a:endParaRPr lang="en-US" sz="1400" kern="1200" dirty="0"/>
        </a:p>
      </dsp:txBody>
      <dsp:txXfrm>
        <a:off x="22393" y="3782383"/>
        <a:ext cx="4501854" cy="600546"/>
      </dsp:txXfrm>
    </dsp:sp>
    <dsp:sp modelId="{F672CFF5-1800-4B3D-A729-747305720975}">
      <dsp:nvSpPr>
        <dsp:cNvPr id="0" name=""/>
        <dsp:cNvSpPr/>
      </dsp:nvSpPr>
      <dsp:spPr>
        <a:xfrm rot="6194346">
          <a:off x="3683909" y="3689053"/>
          <a:ext cx="2228376" cy="21951"/>
        </a:xfrm>
        <a:custGeom>
          <a:avLst/>
          <a:gdLst/>
          <a:ahLst/>
          <a:cxnLst/>
          <a:rect l="0" t="0" r="0" b="0"/>
          <a:pathLst>
            <a:path>
              <a:moveTo>
                <a:pt x="0" y="10975"/>
              </a:moveTo>
              <a:lnTo>
                <a:pt x="2228376" y="10975"/>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rot="10800000">
        <a:off x="4742388" y="3644319"/>
        <a:ext cx="111418" cy="111418"/>
      </dsp:txXfrm>
    </dsp:sp>
    <dsp:sp modelId="{F24BDAE6-61E9-4DF1-B153-88B34A41DDE6}">
      <dsp:nvSpPr>
        <dsp:cNvPr id="0" name=""/>
        <dsp:cNvSpPr/>
      </dsp:nvSpPr>
      <dsp:spPr>
        <a:xfrm>
          <a:off x="3709" y="4465648"/>
          <a:ext cx="4539222" cy="637914"/>
        </a:xfrm>
        <a:prstGeom prst="roundRect">
          <a:avLst>
            <a:gd name="adj" fmla="val 10000"/>
          </a:avLst>
        </a:prstGeom>
        <a:solidFill>
          <a:schemeClr val="bg2">
            <a:lumMod val="5000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ar-IQ" sz="1400" kern="1200" dirty="0"/>
            <a:t>المساعدات الإنسانية والكوارث</a:t>
          </a:r>
          <a:endParaRPr lang="en-US" sz="1400" kern="1200" dirty="0"/>
        </a:p>
      </dsp:txBody>
      <dsp:txXfrm>
        <a:off x="22393" y="4484332"/>
        <a:ext cx="4501854" cy="60054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106EC-2932-44BD-97BF-D01B513FDE67}">
      <dsp:nvSpPr>
        <dsp:cNvPr id="0" name=""/>
        <dsp:cNvSpPr/>
      </dsp:nvSpPr>
      <dsp:spPr>
        <a:xfrm>
          <a:off x="6386784" y="603425"/>
          <a:ext cx="2623433" cy="2623919"/>
        </a:xfrm>
        <a:prstGeom prst="ellipse">
          <a:avLst/>
        </a:prstGeom>
        <a:solidFill>
          <a:schemeClr val="lt1">
            <a:hueOff val="0"/>
            <a:satOff val="0"/>
            <a:lumOff val="0"/>
            <a:alphaOff val="0"/>
          </a:schemeClr>
        </a:solidFill>
        <a:ln w="1587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E82BB0-2841-4A5B-B7F0-186E5BA7153F}">
      <dsp:nvSpPr>
        <dsp:cNvPr id="0" name=""/>
        <dsp:cNvSpPr/>
      </dsp:nvSpPr>
      <dsp:spPr>
        <a:xfrm>
          <a:off x="6473890" y="690904"/>
          <a:ext cx="2449221" cy="2448960"/>
        </a:xfrm>
        <a:prstGeom prst="ellipse">
          <a:avLst/>
        </a:prstGeom>
        <a:solidFill>
          <a:schemeClr val="accent2">
            <a:alpha val="90000"/>
            <a:tint val="4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ar-IQ" sz="1700" b="1" kern="1200"/>
            <a:t>1-الحرب الاهلية 2- الإرهاب 3- الصراع على الموارد بين الدول </a:t>
          </a:r>
          <a:r>
            <a:rPr lang="ar-IQ" sz="1700" kern="1200"/>
            <a:t>.</a:t>
          </a:r>
          <a:endParaRPr lang="en-US" sz="1700" kern="1200" dirty="0"/>
        </a:p>
      </dsp:txBody>
      <dsp:txXfrm>
        <a:off x="6824023" y="1040821"/>
        <a:ext cx="1748955" cy="1749126"/>
      </dsp:txXfrm>
    </dsp:sp>
    <dsp:sp modelId="{57907E4E-41B5-4DD8-A7A0-B49584C6230D}">
      <dsp:nvSpPr>
        <dsp:cNvPr id="0" name=""/>
        <dsp:cNvSpPr/>
      </dsp:nvSpPr>
      <dsp:spPr>
        <a:xfrm>
          <a:off x="6473890" y="3275688"/>
          <a:ext cx="2449221" cy="1438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ar-IQ" sz="1300" b="1" kern="1200" dirty="0"/>
            <a:t>عدم الاستقرار </a:t>
          </a:r>
          <a:r>
            <a:rPr lang="ar-IQ" sz="1300" b="1" kern="1200" dirty="0" err="1"/>
            <a:t>الجيو</a:t>
          </a:r>
          <a:r>
            <a:rPr lang="ar-IQ" sz="1300" b="1" kern="1200" dirty="0"/>
            <a:t> سياسي </a:t>
          </a:r>
          <a:endParaRPr lang="en-US" sz="1300" b="1" kern="1200" dirty="0"/>
        </a:p>
      </dsp:txBody>
      <dsp:txXfrm>
        <a:off x="6473890" y="3275688"/>
        <a:ext cx="2449221" cy="1438344"/>
      </dsp:txXfrm>
    </dsp:sp>
    <dsp:sp modelId="{B7FF18E8-1FCA-40F5-851B-2C74F26552C2}">
      <dsp:nvSpPr>
        <dsp:cNvPr id="0" name=""/>
        <dsp:cNvSpPr/>
      </dsp:nvSpPr>
      <dsp:spPr>
        <a:xfrm rot="2700000">
          <a:off x="3678549" y="606597"/>
          <a:ext cx="2617115" cy="2617115"/>
        </a:xfrm>
        <a:prstGeom prst="teardrop">
          <a:avLst>
            <a:gd name="adj" fmla="val 100000"/>
          </a:avLst>
        </a:prstGeom>
        <a:solidFill>
          <a:schemeClr val="lt1">
            <a:hueOff val="0"/>
            <a:satOff val="0"/>
            <a:lumOff val="0"/>
            <a:alphaOff val="0"/>
          </a:schemeClr>
        </a:solidFill>
        <a:ln w="1587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25B1D18-DDE8-4C8F-81FB-BC0565A6151D}">
      <dsp:nvSpPr>
        <dsp:cNvPr id="0" name=""/>
        <dsp:cNvSpPr/>
      </dsp:nvSpPr>
      <dsp:spPr>
        <a:xfrm>
          <a:off x="3762496" y="690904"/>
          <a:ext cx="2449221" cy="2448960"/>
        </a:xfrm>
        <a:prstGeom prst="ellipse">
          <a:avLst/>
        </a:prstGeom>
        <a:solidFill>
          <a:schemeClr val="accent2">
            <a:alpha val="90000"/>
            <a:tint val="4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ar-IQ" sz="1700" b="1" kern="1200"/>
            <a:t>1- ارتفاع أسعار الغذاء 2- انخفاض دخل الاسرة 3- النزوح والهجرة الداخلية والدولية .</a:t>
          </a:r>
          <a:endParaRPr lang="en-US" sz="1700" b="1" kern="1200" dirty="0"/>
        </a:p>
      </dsp:txBody>
      <dsp:txXfrm>
        <a:off x="4112629" y="1040821"/>
        <a:ext cx="1748955" cy="1749126"/>
      </dsp:txXfrm>
    </dsp:sp>
    <dsp:sp modelId="{7308D7FF-6291-4A00-BCA7-53A1C683E7C8}">
      <dsp:nvSpPr>
        <dsp:cNvPr id="0" name=""/>
        <dsp:cNvSpPr/>
      </dsp:nvSpPr>
      <dsp:spPr>
        <a:xfrm>
          <a:off x="3762496" y="3275688"/>
          <a:ext cx="2449221" cy="1438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ar-IQ" sz="1300" b="1" kern="1200"/>
            <a:t>عدم الاستقرار السياسي والاجتماعي </a:t>
          </a:r>
          <a:endParaRPr lang="en-US" sz="1300" b="1" kern="1200" dirty="0"/>
        </a:p>
      </dsp:txBody>
      <dsp:txXfrm>
        <a:off x="3762496" y="3275688"/>
        <a:ext cx="2449221" cy="1438344"/>
      </dsp:txXfrm>
    </dsp:sp>
    <dsp:sp modelId="{82635F34-BA14-4350-B2B4-D73F6E693E0B}">
      <dsp:nvSpPr>
        <dsp:cNvPr id="0" name=""/>
        <dsp:cNvSpPr/>
      </dsp:nvSpPr>
      <dsp:spPr>
        <a:xfrm rot="2700000">
          <a:off x="967155" y="606597"/>
          <a:ext cx="2617115" cy="2617115"/>
        </a:xfrm>
        <a:prstGeom prst="teardrop">
          <a:avLst>
            <a:gd name="adj" fmla="val 100000"/>
          </a:avLst>
        </a:prstGeom>
        <a:solidFill>
          <a:schemeClr val="lt1">
            <a:hueOff val="0"/>
            <a:satOff val="0"/>
            <a:lumOff val="0"/>
            <a:alphaOff val="0"/>
          </a:schemeClr>
        </a:solidFill>
        <a:ln w="15875" cap="rnd"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726407-D163-4D67-82B7-896BEA4EC8D5}">
      <dsp:nvSpPr>
        <dsp:cNvPr id="0" name=""/>
        <dsp:cNvSpPr/>
      </dsp:nvSpPr>
      <dsp:spPr>
        <a:xfrm>
          <a:off x="1051102" y="690904"/>
          <a:ext cx="2449221" cy="2448960"/>
        </a:xfrm>
        <a:prstGeom prst="ellipse">
          <a:avLst/>
        </a:prstGeom>
        <a:solidFill>
          <a:schemeClr val="accent2">
            <a:alpha val="90000"/>
            <a:tint val="40000"/>
            <a:hueOff val="0"/>
            <a:satOff val="0"/>
            <a:lumOff val="0"/>
            <a:alphaOff val="0"/>
          </a:schemeClr>
        </a:solidFill>
        <a:ln w="15875"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ar-IQ" sz="1700" b="1" kern="1200" dirty="0"/>
            <a:t>1- ندرة المياه </a:t>
          </a:r>
        </a:p>
        <a:p>
          <a:pPr marL="0" lvl="0" indent="0" algn="ctr" defTabSz="755650">
            <a:lnSpc>
              <a:spcPct val="90000"/>
            </a:lnSpc>
            <a:spcBef>
              <a:spcPct val="0"/>
            </a:spcBef>
            <a:spcAft>
              <a:spcPct val="35000"/>
            </a:spcAft>
            <a:buNone/>
          </a:pPr>
          <a:r>
            <a:rPr lang="ar-IQ" sz="1700" b="1" kern="1200" dirty="0"/>
            <a:t>2- إزالة الغابات 3- تأكل التربة 4- والصيد الجائر. </a:t>
          </a:r>
          <a:endParaRPr lang="en-US" sz="1700" b="1" kern="1200" dirty="0"/>
        </a:p>
      </dsp:txBody>
      <dsp:txXfrm>
        <a:off x="1401235" y="1040821"/>
        <a:ext cx="1748955" cy="1749126"/>
      </dsp:txXfrm>
    </dsp:sp>
    <dsp:sp modelId="{3825D2EB-93DC-4606-92BA-83B9C5BBDA35}">
      <dsp:nvSpPr>
        <dsp:cNvPr id="0" name=""/>
        <dsp:cNvSpPr/>
      </dsp:nvSpPr>
      <dsp:spPr>
        <a:xfrm>
          <a:off x="1051102" y="3275688"/>
          <a:ext cx="2449221" cy="143834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114300" lvl="1" indent="-114300" algn="l" defTabSz="577850">
            <a:lnSpc>
              <a:spcPct val="90000"/>
            </a:lnSpc>
            <a:spcBef>
              <a:spcPct val="0"/>
            </a:spcBef>
            <a:spcAft>
              <a:spcPct val="15000"/>
            </a:spcAft>
            <a:buChar char="•"/>
          </a:pPr>
          <a:r>
            <a:rPr lang="ar-IQ" sz="1300" b="1" kern="1200"/>
            <a:t>التدهور البيئي وندرة الموارد </a:t>
          </a:r>
          <a:endParaRPr lang="en-US" sz="1300" b="1" kern="1200" dirty="0"/>
        </a:p>
      </dsp:txBody>
      <dsp:txXfrm>
        <a:off x="1051102" y="3275688"/>
        <a:ext cx="2449221" cy="14383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AE1DB6-C60E-4FC8-9B73-C8A09BCD7B0A}">
      <dsp:nvSpPr>
        <dsp:cNvPr id="0" name=""/>
        <dsp:cNvSpPr/>
      </dsp:nvSpPr>
      <dsp:spPr>
        <a:xfrm>
          <a:off x="0" y="0"/>
          <a:ext cx="6908800" cy="1095188"/>
        </a:xfrm>
        <a:prstGeom prst="roundRect">
          <a:avLst>
            <a:gd name="adj" fmla="val 10000"/>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IQ" sz="2000" b="1" kern="1200"/>
            <a:t>التوتر الجيوسياسي والمنافسة </a:t>
          </a:r>
          <a:endParaRPr lang="en-US" sz="2000" b="1" kern="1200" dirty="0"/>
        </a:p>
      </dsp:txBody>
      <dsp:txXfrm>
        <a:off x="32077" y="32077"/>
        <a:ext cx="5727006" cy="1031034"/>
      </dsp:txXfrm>
    </dsp:sp>
    <dsp:sp modelId="{C3E74229-5BB5-4F2F-AC5D-A6AB34DFEAB1}">
      <dsp:nvSpPr>
        <dsp:cNvPr id="0" name=""/>
        <dsp:cNvSpPr/>
      </dsp:nvSpPr>
      <dsp:spPr>
        <a:xfrm>
          <a:off x="609599" y="1277719"/>
          <a:ext cx="6908800" cy="1095188"/>
        </a:xfrm>
        <a:prstGeom prst="roundRect">
          <a:avLst>
            <a:gd name="adj" fmla="val 10000"/>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ar-IQ" sz="2000" b="1" kern="1200"/>
            <a:t>احتمالية مشاركة الدول في عمل مناخي مشترك </a:t>
          </a:r>
          <a:endParaRPr lang="en-US" sz="2000" b="1" kern="1200" dirty="0"/>
        </a:p>
      </dsp:txBody>
      <dsp:txXfrm>
        <a:off x="641676" y="1309796"/>
        <a:ext cx="5523173" cy="1031034"/>
      </dsp:txXfrm>
    </dsp:sp>
    <dsp:sp modelId="{A60E2047-30D6-471C-9D65-F355E20D1D66}">
      <dsp:nvSpPr>
        <dsp:cNvPr id="0" name=""/>
        <dsp:cNvSpPr/>
      </dsp:nvSpPr>
      <dsp:spPr>
        <a:xfrm>
          <a:off x="1219199" y="2555438"/>
          <a:ext cx="6908800" cy="1095188"/>
        </a:xfrm>
        <a:prstGeom prst="roundRect">
          <a:avLst>
            <a:gd name="adj" fmla="val 10000"/>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ar-IQ" sz="1800" b="1" kern="1200"/>
            <a:t>احتمالية التعاون العميق بشان تغير المناخ </a:t>
          </a:r>
          <a:endParaRPr lang="en-US" sz="1800" b="1" kern="1200" dirty="0"/>
        </a:p>
      </dsp:txBody>
      <dsp:txXfrm>
        <a:off x="1251276" y="2587515"/>
        <a:ext cx="5523173" cy="1031034"/>
      </dsp:txXfrm>
    </dsp:sp>
    <dsp:sp modelId="{67356A51-12AA-44BA-900C-351B6A93C6E5}">
      <dsp:nvSpPr>
        <dsp:cNvPr id="0" name=""/>
        <dsp:cNvSpPr/>
      </dsp:nvSpPr>
      <dsp:spPr>
        <a:xfrm>
          <a:off x="6196927" y="830517"/>
          <a:ext cx="711872" cy="711872"/>
        </a:xfrm>
        <a:prstGeom prst="downArrow">
          <a:avLst>
            <a:gd name="adj1" fmla="val 55000"/>
            <a:gd name="adj2" fmla="val 45000"/>
          </a:avLst>
        </a:prstGeom>
        <a:solidFill>
          <a:schemeClr val="accent2">
            <a:tint val="40000"/>
            <a:alpha val="90000"/>
            <a:hueOff val="0"/>
            <a:satOff val="0"/>
            <a:lumOff val="0"/>
            <a:alphaOff val="0"/>
          </a:schemeClr>
        </a:solidFill>
        <a:ln w="15875" cap="rnd"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6357098" y="830517"/>
        <a:ext cx="391530" cy="535684"/>
      </dsp:txXfrm>
    </dsp:sp>
    <dsp:sp modelId="{D04016B3-542A-46DF-A344-98AD112952BC}">
      <dsp:nvSpPr>
        <dsp:cNvPr id="0" name=""/>
        <dsp:cNvSpPr/>
      </dsp:nvSpPr>
      <dsp:spPr>
        <a:xfrm>
          <a:off x="6806527" y="2100935"/>
          <a:ext cx="711872" cy="711872"/>
        </a:xfrm>
        <a:prstGeom prst="downArrow">
          <a:avLst>
            <a:gd name="adj1" fmla="val 55000"/>
            <a:gd name="adj2" fmla="val 45000"/>
          </a:avLst>
        </a:prstGeom>
        <a:solidFill>
          <a:schemeClr val="accent3">
            <a:tint val="40000"/>
            <a:alpha val="90000"/>
            <a:hueOff val="0"/>
            <a:satOff val="0"/>
            <a:lumOff val="0"/>
            <a:alphaOff val="0"/>
          </a:schemeClr>
        </a:solidFill>
        <a:ln w="15875"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marL="0" lvl="0" indent="0" algn="ctr" defTabSz="1422400">
            <a:lnSpc>
              <a:spcPct val="90000"/>
            </a:lnSpc>
            <a:spcBef>
              <a:spcPct val="0"/>
            </a:spcBef>
            <a:spcAft>
              <a:spcPct val="35000"/>
            </a:spcAft>
            <a:buNone/>
          </a:pPr>
          <a:endParaRPr lang="en-US" sz="3200" kern="1200"/>
        </a:p>
      </dsp:txBody>
      <dsp:txXfrm>
        <a:off x="6966698" y="2100935"/>
        <a:ext cx="391530" cy="53568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11F3F9-486D-429F-A1C7-02B155F42676}">
      <dsp:nvSpPr>
        <dsp:cNvPr id="0" name=""/>
        <dsp:cNvSpPr/>
      </dsp:nvSpPr>
      <dsp:spPr>
        <a:xfrm rot="16200000">
          <a:off x="-1139594" y="1140586"/>
          <a:ext cx="4860861" cy="2579687"/>
        </a:xfrm>
        <a:prstGeom prst="flowChartManualOperation">
          <a:avLst/>
        </a:prstGeom>
        <a:solidFill>
          <a:schemeClr val="accent2">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7950" tIns="0" rIns="109885" bIns="0" numCol="1" spcCol="1270" anchor="ctr" anchorCtr="0">
          <a:noAutofit/>
        </a:bodyPr>
        <a:lstStyle/>
        <a:p>
          <a:pPr marL="0" lvl="0" indent="0" algn="ctr" defTabSz="755650">
            <a:lnSpc>
              <a:spcPct val="90000"/>
            </a:lnSpc>
            <a:spcBef>
              <a:spcPct val="0"/>
            </a:spcBef>
            <a:spcAft>
              <a:spcPct val="35000"/>
            </a:spcAft>
            <a:buNone/>
          </a:pPr>
          <a:r>
            <a:rPr lang="ar-IQ" sz="1700" b="1" kern="1200" dirty="0"/>
            <a:t>الخطر الثالث :</a:t>
          </a:r>
        </a:p>
        <a:p>
          <a:pPr marL="0" lvl="0" indent="0" algn="ctr" defTabSz="755650">
            <a:lnSpc>
              <a:spcPct val="90000"/>
            </a:lnSpc>
            <a:spcBef>
              <a:spcPct val="0"/>
            </a:spcBef>
            <a:spcAft>
              <a:spcPct val="35000"/>
            </a:spcAft>
            <a:buNone/>
          </a:pPr>
          <a:r>
            <a:rPr lang="ar-IQ" sz="1700" kern="1200" dirty="0"/>
            <a:t>ان استمرار عزلة روسيا يدفعها الى تشكيل تحالف مؤيد للكربون من الدول النفطية " ايران وفنزويلا " التي تلتزم بالوقود الاحفوري ، وتعارض إزالة الكربون المتعدد الأطراف ، وبيع </a:t>
          </a:r>
          <a:r>
            <a:rPr lang="ar-IQ" sz="1700" kern="1200" dirty="0" err="1"/>
            <a:t>البتروكربونات</a:t>
          </a:r>
          <a:r>
            <a:rPr lang="ar-IQ" sz="1700" kern="1200" dirty="0"/>
            <a:t> الرخيصة للدول النفطية ذات التفكير المماثل .  </a:t>
          </a:r>
          <a:endParaRPr lang="en-US" sz="1700" kern="1200" dirty="0"/>
        </a:p>
      </dsp:txBody>
      <dsp:txXfrm rot="5400000">
        <a:off x="993" y="972171"/>
        <a:ext cx="2579687" cy="2916517"/>
      </dsp:txXfrm>
    </dsp:sp>
    <dsp:sp modelId="{B37690F9-EB64-4F34-8656-F37112C611D6}">
      <dsp:nvSpPr>
        <dsp:cNvPr id="0" name=""/>
        <dsp:cNvSpPr/>
      </dsp:nvSpPr>
      <dsp:spPr>
        <a:xfrm rot="16200000">
          <a:off x="1633569" y="1140586"/>
          <a:ext cx="4860861" cy="2579687"/>
        </a:xfrm>
        <a:prstGeom prst="flowChartManualOperation">
          <a:avLst/>
        </a:prstGeom>
        <a:solidFill>
          <a:schemeClr val="accent2">
            <a:hueOff val="226582"/>
            <a:satOff val="-23996"/>
            <a:lumOff val="-588"/>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55650">
            <a:lnSpc>
              <a:spcPct val="90000"/>
            </a:lnSpc>
            <a:spcBef>
              <a:spcPct val="0"/>
            </a:spcBef>
            <a:spcAft>
              <a:spcPct val="35000"/>
            </a:spcAft>
            <a:buNone/>
          </a:pPr>
          <a:r>
            <a:rPr lang="ar-IQ" sz="1700" b="1" kern="1200" dirty="0"/>
            <a:t>الخطر الثاني </a:t>
          </a:r>
          <a:r>
            <a:rPr lang="ar-IQ" sz="1700" kern="1200" dirty="0"/>
            <a:t>:</a:t>
          </a:r>
          <a:endParaRPr lang="en-US" sz="1700" kern="1200" dirty="0"/>
        </a:p>
        <a:p>
          <a:pPr marL="171450" lvl="1" indent="-171450" algn="l" defTabSz="711200">
            <a:lnSpc>
              <a:spcPct val="90000"/>
            </a:lnSpc>
            <a:spcBef>
              <a:spcPct val="0"/>
            </a:spcBef>
            <a:spcAft>
              <a:spcPct val="15000"/>
            </a:spcAft>
            <a:buChar char="•"/>
          </a:pPr>
          <a:r>
            <a:rPr lang="ar-IQ" sz="1600" b="1" kern="1200" dirty="0"/>
            <a:t>ان المنافسة الاقتصادية بين الولايات المتحدة والصين قد تشعل حرباً تجارية تعوق نشر تكنولوجيا الطاقة النظيفة وتعطل المفاوضات بشأن تمويل المناخ ونقل التكنولوجيا . </a:t>
          </a:r>
          <a:endParaRPr lang="en-US" sz="1600" b="1" kern="1200" dirty="0"/>
        </a:p>
      </dsp:txBody>
      <dsp:txXfrm rot="5400000">
        <a:off x="2774156" y="972171"/>
        <a:ext cx="2579687" cy="2916517"/>
      </dsp:txXfrm>
    </dsp:sp>
    <dsp:sp modelId="{4D2269F4-87C3-41C7-AC8B-9A141B2DA1CF}">
      <dsp:nvSpPr>
        <dsp:cNvPr id="0" name=""/>
        <dsp:cNvSpPr/>
      </dsp:nvSpPr>
      <dsp:spPr>
        <a:xfrm rot="16200000">
          <a:off x="4366391" y="1140586"/>
          <a:ext cx="4860861" cy="2579687"/>
        </a:xfrm>
        <a:prstGeom prst="flowChartManualOperation">
          <a:avLst/>
        </a:prstGeom>
        <a:solidFill>
          <a:schemeClr val="accent2">
            <a:hueOff val="453165"/>
            <a:satOff val="-47993"/>
            <a:lumOff val="-1176"/>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01600" tIns="0" rIns="101600" bIns="0" numCol="1" spcCol="1270" anchor="t" anchorCtr="0">
          <a:noAutofit/>
        </a:bodyPr>
        <a:lstStyle/>
        <a:p>
          <a:pPr marL="0" lvl="0" indent="0" algn="l" defTabSz="755650">
            <a:lnSpc>
              <a:spcPct val="90000"/>
            </a:lnSpc>
            <a:spcBef>
              <a:spcPct val="0"/>
            </a:spcBef>
            <a:spcAft>
              <a:spcPct val="35000"/>
            </a:spcAft>
            <a:buNone/>
          </a:pPr>
          <a:r>
            <a:rPr lang="ar-IQ" sz="1700" b="1" kern="1200" dirty="0"/>
            <a:t>الخطر الأول </a:t>
          </a:r>
          <a:r>
            <a:rPr lang="ar-IQ" sz="1700" kern="1200" dirty="0"/>
            <a:t>:</a:t>
          </a:r>
          <a:endParaRPr lang="en-US" sz="1700" kern="1200" dirty="0"/>
        </a:p>
        <a:p>
          <a:pPr marL="171450" lvl="1" indent="-171450" algn="l" defTabSz="711200">
            <a:lnSpc>
              <a:spcPct val="90000"/>
            </a:lnSpc>
            <a:spcBef>
              <a:spcPct val="0"/>
            </a:spcBef>
            <a:spcAft>
              <a:spcPct val="15000"/>
            </a:spcAft>
            <a:buChar char="•"/>
          </a:pPr>
          <a:r>
            <a:rPr lang="ar-IQ" sz="1600" b="1" kern="1200" dirty="0"/>
            <a:t>الصراع بين الولايات المتحدة والصين بشأن تايوان . بحر الصين الجنوبي . يعلق المفاوضات بشأن المناخ الى اجل غير مسمى واعاقة المفاوضات الدولية </a:t>
          </a:r>
          <a:r>
            <a:rPr lang="ar-IQ" sz="1300" kern="1200" dirty="0"/>
            <a:t>.</a:t>
          </a:r>
          <a:endParaRPr lang="en-US" sz="1300" kern="1200" dirty="0"/>
        </a:p>
      </dsp:txBody>
      <dsp:txXfrm rot="5400000">
        <a:off x="5506978" y="972171"/>
        <a:ext cx="2579687" cy="2916517"/>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1/layout/CircleProcess">
  <dgm:title val="Circle Process"/>
  <dgm:desc val="Use to show sequential steps in a process. Limited to eleven Level 1 shapes with an unlimited number of Level 2 shapes. Works best with small amounts of text. Unused text does not appear, but remains available if you switch layouts."/>
  <dgm:catLst>
    <dgm:cat type="process" pri="8500"/>
    <dgm:cat type="officeonline" pri="85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11"/>
      <dgm:chPref val="11"/>
      <dgm:dir/>
      <dgm:resizeHandles/>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5"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Parent2" refType="w" fact="0.6249"/>
              <dgm:constr type="t" for="ch" forName="Parent2" refType="h" fact="0.2022"/>
              <dgm:constr type="w" for="ch" forName="Parent2" refType="w" fact="0.3001"/>
              <dgm:constr type="h" for="ch" forName="Parent2" refType="h" fact="0.3799"/>
              <dgm:constr type="l" for="ch" forName="Parent1" refType="w" fact="0.1597"/>
              <dgm:constr type="t" for="ch" forName="Parent1" refType="h" fact="0.2022"/>
              <dgm:constr type="w" for="ch" forName="Parent1" refType="w" fact="0.3001"/>
              <dgm:constr type="h" for="ch" forName="Parent1" refType="h" fact="0.3799"/>
              <dgm:constr type="l" for="ch" forName="Accent2" refType="w" fact="0.5498"/>
              <dgm:constr type="t" for="ch" forName="Accent2" refType="h" fact="0.1072"/>
              <dgm:constr type="w" for="ch" forName="Accent2" refType="w" fact="0.4502"/>
              <dgm:constr type="h" for="ch" forName="Accent2" refType="h" fact="0.5699"/>
              <dgm:constr type="l" for="ch" forName="ParentBackground2" refType="w" fact="0.5648"/>
              <dgm:constr type="t" for="ch" forName="ParentBackground2" refType="h" fact="0.1262"/>
              <dgm:constr type="w" for="ch" forName="ParentBackground2" refType="w" fact="0.4201"/>
              <dgm:constr type="h" for="ch" forName="ParentBackground2" refType="h" fact="0.5319"/>
              <dgm:constr type="l" for="ch" forName="Child2" refType="w" fact="0.5648"/>
              <dgm:constr type="t" for="ch" forName="Child2" refType="h" fact="0.6876"/>
              <dgm:constr type="w" for="ch" forName="Child2" refType="w" fact="0.4201"/>
              <dgm:constr type="h" for="ch" forName="Child2" refType="h" fact="0.3124"/>
              <dgm:constr type="l" for="ch" forName="Accent1" refType="w" fact="-0.0086"/>
              <dgm:constr type="t" for="ch" forName="Accent1" refType="h" fact="-0.0109"/>
              <dgm:constr type="w" for="ch" forName="Accent1" refType="w" fact="0.6367"/>
              <dgm:constr type="h" for="ch" forName="Accent1" refType="h" fact="0.806"/>
              <dgm:constr type="l" for="ch" forName="ParentBackground1" refType="w" fact="0.0997"/>
              <dgm:constr type="t" for="ch" forName="ParentBackground1" refType="h" fact="0.1262"/>
              <dgm:constr type="w" for="ch" forName="ParentBackground1" refType="w" fact="0.4201"/>
              <dgm:constr type="h" for="ch" forName="ParentBackground1" refType="h" fact="0.5319"/>
              <dgm:constr type="l" for="ch" forName="Child1" refType="w" fact="0.0997"/>
              <dgm:constr type="t" for="ch" forName="Child1" refType="h" fact="0.6876"/>
              <dgm:constr type="w" for="ch" forName="Child1" refType="w" fact="0.4201"/>
              <dgm:constr type="h" for="ch" forName="Child1" refType="h" fact="0.3124"/>
            </dgm:constrLst>
          </dgm:if>
          <dgm:if name="Name6"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Parent3" refType="w" fact="0.744"/>
              <dgm:constr type="t" for="ch" forName="Parent3" refType="h" fact="0.2022"/>
              <dgm:constr type="w" for="ch" forName="Parent3" refType="w" fact="0.2048"/>
              <dgm:constr type="h" for="ch" forName="Parent3" refType="h" fact="0.3799"/>
              <dgm:constr type="l" for="ch" forName="Parent2" refType="w" fact="0.4265"/>
              <dgm:constr type="t" for="ch" forName="Parent2" refType="h" fact="0.2022"/>
              <dgm:constr type="w" for="ch" forName="Parent2" refType="w" fact="0.2048"/>
              <dgm:constr type="h" for="ch" forName="Parent2" refType="h" fact="0.3799"/>
              <dgm:constr type="l" for="ch" forName="Parent1" refType="w" fact="0.109"/>
              <dgm:constr type="t" for="ch" forName="Parent1" refType="h" fact="0.2022"/>
              <dgm:constr type="w" for="ch" forName="Parent1" refType="w" fact="0.2048"/>
              <dgm:constr type="h" for="ch" forName="Parent1" refType="h" fact="0.3799"/>
              <dgm:constr type="l" for="ch" forName="Accent3" refType="w" fact="0.6928"/>
              <dgm:constr type="t" for="ch" forName="Accent3" refType="h" fact="0.1072"/>
              <dgm:constr type="w" for="ch" forName="Accent3" refType="w" fact="0.3072"/>
              <dgm:constr type="h" for="ch" forName="Accent3" refType="h" fact="0.5699"/>
              <dgm:constr type="l" for="ch" forName="ParentBackground3" refType="w" fact="0.703"/>
              <dgm:constr type="t" for="ch" forName="ParentBackground3" refType="h" fact="0.1262"/>
              <dgm:constr type="w" for="ch" forName="ParentBackground3" refType="w" fact="0.2868"/>
              <dgm:constr type="h" for="ch" forName="ParentBackground3" refType="h" fact="0.5319"/>
              <dgm:constr type="l" for="ch" forName="Child3" refType="w" fact="0.703"/>
              <dgm:constr type="t" for="ch" forName="Child3" refType="h" fact="0.6876"/>
              <dgm:constr type="w" for="ch" forName="Child3" refType="w" fact="0.2868"/>
              <dgm:constr type="h" for="ch" forName="Child3" refType="h" fact="0.3124"/>
              <dgm:constr type="l" for="ch" forName="Accent2" refType="w" fact="0.3122"/>
              <dgm:constr type="t" for="ch" forName="Accent2" refType="h" fact="-0.0109"/>
              <dgm:constr type="w" for="ch" forName="Accent2" refType="w" fact="0.4334"/>
              <dgm:constr type="h" for="ch" forName="Accent2" refType="h" fact="0.806"/>
              <dgm:constr type="l" for="ch" forName="ParentBackground2" refType="w" fact="0.3855"/>
              <dgm:constr type="t" for="ch" forName="ParentBackground2" refType="h" fact="0.1262"/>
              <dgm:constr type="w" for="ch" forName="ParentBackground2" refType="w" fact="0.2868"/>
              <dgm:constr type="h" for="ch" forName="ParentBackground2" refType="h" fact="0.5319"/>
              <dgm:constr type="l" for="ch" forName="Child2" refType="w" fact="0.3855"/>
              <dgm:constr type="t" for="ch" forName="Child2" refType="h" fact="0.6876"/>
              <dgm:constr type="w" for="ch" forName="Child2" refType="w" fact="0.2868"/>
              <dgm:constr type="h" for="ch" forName="Child2" refType="h" fact="0.3124"/>
              <dgm:constr type="l" for="ch" forName="Accent1" refType="w" fact="-0.0053"/>
              <dgm:constr type="t" for="ch" forName="Accent1" refType="h" fact="-0.0109"/>
              <dgm:constr type="w" for="ch" forName="Accent1" refType="w" fact="0.4334"/>
              <dgm:constr type="h" for="ch" forName="Accent1" refType="h" fact="0.806"/>
              <dgm:constr type="l" for="ch" forName="ParentBackground1" refType="w" fact="0.068"/>
              <dgm:constr type="t" for="ch" forName="ParentBackground1" refType="h" fact="0.1262"/>
              <dgm:constr type="w" for="ch" forName="ParentBackground1" refType="w" fact="0.2868"/>
              <dgm:constr type="h" for="ch" forName="ParentBackground1" refType="h" fact="0.5319"/>
              <dgm:constr type="l" for="ch" forName="Child1" refType="w" fact="0.068"/>
              <dgm:constr type="t" for="ch" forName="Child1" refType="h" fact="0.6876"/>
              <dgm:constr type="w" for="ch" forName="Child1" refType="w" fact="0.2868"/>
              <dgm:constr type="h" for="ch" forName="Child1" refType="h" fact="0.3124"/>
            </dgm:constrLst>
          </dgm:if>
          <dgm:if name="Name7"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Parent4" refType="w" fact="0.8057"/>
              <dgm:constr type="t" for="ch" forName="Parent4" refType="h" fact="0.2022"/>
              <dgm:constr type="w" for="ch" forName="Parent4" refType="w" fact="0.1555"/>
              <dgm:constr type="h" for="ch" forName="Parent4" refType="h" fact="0.3799"/>
              <dgm:constr type="l" for="ch" forName="Parent3" refType="w" fact="0.5647"/>
              <dgm:constr type="t" for="ch" forName="Parent3" refType="h" fact="0.2022"/>
              <dgm:constr type="w" for="ch" forName="Parent3" refType="w" fact="0.1555"/>
              <dgm:constr type="h" for="ch" forName="Parent3" refType="h" fact="0.3799"/>
              <dgm:constr type="l" for="ch" forName="Parent2" refType="w" fact="0.3237"/>
              <dgm:constr type="t" for="ch" forName="Parent2" refType="h" fact="0.2022"/>
              <dgm:constr type="w" for="ch" forName="Parent2" refType="w" fact="0.1555"/>
              <dgm:constr type="h" for="ch" forName="Parent2" refType="h" fact="0.3799"/>
              <dgm:constr type="l" for="ch" forName="Parent1" refType="w" fact="0.0827"/>
              <dgm:constr type="t" for="ch" forName="Parent1" refType="h" fact="0.2022"/>
              <dgm:constr type="w" for="ch" forName="Parent1" refType="w" fact="0.1555"/>
              <dgm:constr type="h" for="ch" forName="Parent1" refType="h" fact="0.3799"/>
              <dgm:constr type="l" for="ch" forName="Accent4" refType="w" fact="0.7668"/>
              <dgm:constr type="t" for="ch" forName="Accent4" refType="h" fact="0.1072"/>
              <dgm:constr type="w" for="ch" forName="Accent4" refType="w" fact="0.2332"/>
              <dgm:constr type="h" for="ch" forName="Accent4" refType="h" fact="0.5699"/>
              <dgm:constr type="l" for="ch" forName="ParentBackground4" refType="w" fact="0.7746"/>
              <dgm:constr type="t" for="ch" forName="ParentBackground4" refType="h" fact="0.1262"/>
              <dgm:constr type="w" for="ch" forName="ParentBackground4" refType="w" fact="0.2177"/>
              <dgm:constr type="h" for="ch" forName="ParentBackground4" refType="h" fact="0.5319"/>
              <dgm:constr type="l" for="ch" forName="Child4" refType="w" fact="0.7746"/>
              <dgm:constr type="t" for="ch" forName="Child4" refType="h" fact="0.6876"/>
              <dgm:constr type="w" for="ch" forName="Child4" refType="w" fact="0.2177"/>
              <dgm:constr type="h" for="ch" forName="Child4" refType="h" fact="0.3124"/>
              <dgm:constr type="l" for="ch" forName="Accent3" refType="w" fact="0.4765"/>
              <dgm:constr type="t" for="ch" forName="Accent3" refType="h" fact="-0.0109"/>
              <dgm:constr type="w" for="ch" forName="Accent3" refType="w" fact="0.3298"/>
              <dgm:constr type="h" for="ch" forName="Accent3" refType="h" fact="0.806"/>
              <dgm:constr type="l" for="ch" forName="ParentBackground3" refType="w" fact="0.5336"/>
              <dgm:constr type="t" for="ch" forName="ParentBackground3" refType="h" fact="0.1262"/>
              <dgm:constr type="w" for="ch" forName="ParentBackground3" refType="w" fact="0.2177"/>
              <dgm:constr type="h" for="ch" forName="ParentBackground3" refType="h" fact="0.5319"/>
              <dgm:constr type="l" for="ch" forName="Child3" refType="w" fact="0.5336"/>
              <dgm:constr type="t" for="ch" forName="Child3" refType="h" fact="0.6876"/>
              <dgm:constr type="w" for="ch" forName="Child3" refType="w" fact="0.2177"/>
              <dgm:constr type="h" for="ch" forName="Child3" refType="h" fact="0.3124"/>
              <dgm:constr type="l" for="ch" forName="Accent2" refType="w" fact="0.2365"/>
              <dgm:constr type="t" for="ch" forName="Accent2" refType="h" fact="-0.0109"/>
              <dgm:constr type="w" for="ch" forName="Accent2" refType="w" fact="0.3298"/>
              <dgm:constr type="h" for="ch" forName="Accent2" refType="h" fact="0.806"/>
              <dgm:constr type="l" for="ch" forName="ParentBackground2" refType="w" fact="0.2926"/>
              <dgm:constr type="t" for="ch" forName="ParentBackground2" refType="h" fact="0.1262"/>
              <dgm:constr type="w" for="ch" forName="ParentBackground2" refType="w" fact="0.2177"/>
              <dgm:constr type="h" for="ch" forName="ParentBackground2" refType="h" fact="0.5319"/>
              <dgm:constr type="l" for="ch" forName="Child2" refType="w" fact="0.2926"/>
              <dgm:constr type="t" for="ch" forName="Child2" refType="h" fact="0.6876"/>
              <dgm:constr type="w" for="ch" forName="Child2" refType="w" fact="0.2177"/>
              <dgm:constr type="h" for="ch" forName="Child2" refType="h" fact="0.3124"/>
              <dgm:constr type="l" for="ch" forName="Accent1" refType="w" fact="-0.0045"/>
              <dgm:constr type="t" for="ch" forName="Accent1" refType="h" fact="-0.0109"/>
              <dgm:constr type="w" for="ch" forName="Accent1" refType="w" fact="0.3298"/>
              <dgm:constr type="h" for="ch" forName="Accent1" refType="h" fact="0.806"/>
              <dgm:constr type="l" for="ch" forName="ParentBackground1" refType="w" fact="0.0516"/>
              <dgm:constr type="t" for="ch" forName="ParentBackground1" refType="h" fact="0.1262"/>
              <dgm:constr type="w" for="ch" forName="ParentBackground1" refType="w" fact="0.2177"/>
              <dgm:constr type="h" for="ch" forName="ParentBackground1" refType="h" fact="0.5319"/>
              <dgm:constr type="l" for="ch" forName="Child1" refType="w" fact="0.0516"/>
              <dgm:constr type="t" for="ch" forName="Child1" refType="h" fact="0.6876"/>
              <dgm:constr type="w" for="ch" forName="Child1" refType="w" fact="0.2177"/>
              <dgm:constr type="h" for="ch" forName="Child1" refType="h" fact="0.3124"/>
            </dgm:constrLst>
          </dgm:if>
          <dgm:if name="Name8"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Parent5" refType="w" fact="0.8434"/>
              <dgm:constr type="t" for="ch" forName="Parent5" refType="h" fact="0.2022"/>
              <dgm:constr type="w" for="ch" forName="Parent5" refType="w" fact="0.1253"/>
              <dgm:constr type="h" for="ch" forName="Parent5" refType="h" fact="0.3799"/>
              <dgm:constr type="l" for="ch" forName="Parent4" refType="w" fact="0.6492"/>
              <dgm:constr type="t" for="ch" forName="Parent4" refType="h" fact="0.2022"/>
              <dgm:constr type="w" for="ch" forName="Parent4" refType="w" fact="0.1253"/>
              <dgm:constr type="h" for="ch" forName="Parent4" refType="h" fact="0.3799"/>
              <dgm:constr type="l" for="ch" forName="Parent3" refType="w" fact="0.455"/>
              <dgm:constr type="t" for="ch" forName="Parent3" refType="h" fact="0.2022"/>
              <dgm:constr type="w" for="ch" forName="Parent3" refType="w" fact="0.1253"/>
              <dgm:constr type="h" for="ch" forName="Parent3" refType="h" fact="0.3799"/>
              <dgm:constr type="l" for="ch" forName="Parent2" refType="w" fact="0.2609"/>
              <dgm:constr type="t" for="ch" forName="Parent2" refType="h" fact="0.2022"/>
              <dgm:constr type="w" for="ch" forName="Parent2" refType="w" fact="0.1253"/>
              <dgm:constr type="h" for="ch" forName="Parent2" refType="h" fact="0.3799"/>
              <dgm:constr type="l" for="ch" forName="Parent1" refType="w" fact="0.0667"/>
              <dgm:constr type="t" for="ch" forName="Parent1" refType="h" fact="0.2022"/>
              <dgm:constr type="w" for="ch" forName="Parent1" refType="w" fact="0.1253"/>
              <dgm:constr type="h" for="ch" forName="Parent1" refType="h" fact="0.3799"/>
              <dgm:constr type="l" for="ch" forName="Accent5" refType="w" fact="0.8121"/>
              <dgm:constr type="t" for="ch" forName="Accent5" refType="h" fact="0.1072"/>
              <dgm:constr type="w" for="ch" forName="Accent5" refType="w" fact="0.1879"/>
              <dgm:constr type="h" for="ch" forName="Accent5" refType="h" fact="0.5699"/>
              <dgm:constr type="l" for="ch" forName="ParentBackground5" refType="w" fact="0.8183"/>
              <dgm:constr type="t" for="ch" forName="ParentBackground5" refType="h" fact="0.1262"/>
              <dgm:constr type="w" for="ch" forName="ParentBackground5" refType="w" fact="0.1754"/>
              <dgm:constr type="h" for="ch" forName="ParentBackground5" refType="h" fact="0.5319"/>
              <dgm:constr type="l" for="ch" forName="Child5" refType="w" fact="0.8183"/>
              <dgm:constr type="t" for="ch" forName="Child5" refType="h" fact="0.6876"/>
              <dgm:constr type="w" for="ch" forName="Child5" refType="w" fact="0.1754"/>
              <dgm:constr type="h" for="ch" forName="Child5" refType="h" fact="0.3124"/>
              <dgm:constr type="l" for="ch" forName="Accent4" refType="w" fact="0.5789"/>
              <dgm:constr type="t" for="ch" forName="Accent4" refType="h" fact="-0.0109"/>
              <dgm:constr type="w" for="ch" forName="Accent4" refType="w" fact="0.2657"/>
              <dgm:constr type="h" for="ch" forName="Accent4" refType="h" fact="0.806"/>
              <dgm:constr type="l" for="ch" forName="ParentBackground4" refType="w" fact="0.6242"/>
              <dgm:constr type="t" for="ch" forName="ParentBackground4" refType="h" fact="0.1262"/>
              <dgm:constr type="w" for="ch" forName="ParentBackground4" refType="w" fact="0.1754"/>
              <dgm:constr type="h" for="ch" forName="ParentBackground4" refType="h" fact="0.5319"/>
              <dgm:constr type="l" for="ch" forName="Child4" refType="w" fact="0.6242"/>
              <dgm:constr type="t" for="ch" forName="Child4" refType="h" fact="0.6876"/>
              <dgm:constr type="w" for="ch" forName="Child4" refType="w" fact="0.1754"/>
              <dgm:constr type="h" for="ch" forName="Child4" refType="h" fact="0.3124"/>
              <dgm:constr type="l" for="ch" forName="Accent3" refType="w" fact="0.3848"/>
              <dgm:constr type="t" for="ch" forName="Accent3" refType="h" fact="-0.0109"/>
              <dgm:constr type="w" for="ch" forName="Accent3" refType="w" fact="0.2657"/>
              <dgm:constr type="h" for="ch" forName="Accent3" refType="h" fact="0.806"/>
              <dgm:constr type="l" for="ch" forName="ParentBackground3" refType="w" fact="0.43"/>
              <dgm:constr type="t" for="ch" forName="ParentBackground3" refType="h" fact="0.1262"/>
              <dgm:constr type="w" for="ch" forName="ParentBackground3" refType="w" fact="0.1754"/>
              <dgm:constr type="h" for="ch" forName="ParentBackground3" refType="h" fact="0.5319"/>
              <dgm:constr type="l" for="ch" forName="Child3" refType="w" fact="0.43"/>
              <dgm:constr type="t" for="ch" forName="Child3" refType="h" fact="0.6876"/>
              <dgm:constr type="w" for="ch" forName="Child3" refType="w" fact="0.1754"/>
              <dgm:constr type="h" for="ch" forName="Child3" refType="h" fact="0.3124"/>
              <dgm:constr type="l" for="ch" forName="Accent2" refType="w" fact="0.1906"/>
              <dgm:constr type="t" for="ch" forName="Accent2" refType="h" fact="-0.0109"/>
              <dgm:constr type="w" for="ch" forName="Accent2" refType="w" fact="0.2657"/>
              <dgm:constr type="h" for="ch" forName="Accent2" refType="h" fact="0.806"/>
              <dgm:constr type="l" for="ch" forName="ParentBackground2" refType="w" fact="0.2358"/>
              <dgm:constr type="t" for="ch" forName="ParentBackground2" refType="h" fact="0.1262"/>
              <dgm:constr type="w" for="ch" forName="ParentBackground2" refType="w" fact="0.1754"/>
              <dgm:constr type="h" for="ch" forName="ParentBackground2" refType="h" fact="0.5319"/>
              <dgm:constr type="l" for="ch" forName="Child2" refType="w" fact="0.2358"/>
              <dgm:constr type="t" for="ch" forName="Child2" refType="h" fact="0.6876"/>
              <dgm:constr type="w" for="ch" forName="Child2" refType="w" fact="0.1754"/>
              <dgm:constr type="h" for="ch" forName="Child2" refType="h" fact="0.3124"/>
              <dgm:constr type="l" for="ch" forName="Accent1" refType="w" fact="-0.0036"/>
              <dgm:constr type="t" for="ch" forName="Accent1" refType="h" fact="-0.0109"/>
              <dgm:constr type="w" for="ch" forName="Accent1" refType="w" fact="0.2657"/>
              <dgm:constr type="h" for="ch" forName="Accent1" refType="h" fact="0.806"/>
              <dgm:constr type="l" for="ch" forName="ParentBackground1" refType="w" fact="0.0416"/>
              <dgm:constr type="t" for="ch" forName="ParentBackground1" refType="h" fact="0.1262"/>
              <dgm:constr type="w" for="ch" forName="ParentBackground1" refType="w" fact="0.1754"/>
              <dgm:constr type="h" for="ch" forName="ParentBackground1" refType="h" fact="0.5319"/>
              <dgm:constr type="l" for="ch" forName="Child1" refType="w" fact="0.0416"/>
              <dgm:constr type="t" for="ch" forName="Child1" refType="h" fact="0.6876"/>
              <dgm:constr type="w" for="ch" forName="Child1" refType="w" fact="0.1754"/>
              <dgm:constr type="h" for="ch" forName="Child1" refType="h" fact="0.3124"/>
            </dgm:constrLst>
          </dgm:if>
          <dgm:if name="Name9"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Parent6" refType="w" fact="0.8689"/>
              <dgm:constr type="t" for="ch" forName="Parent6" refType="h" fact="0.2022"/>
              <dgm:constr type="w" for="ch" forName="Parent6" refType="w" fact="0.1049"/>
              <dgm:constr type="h" for="ch" forName="Parent6" refType="h" fact="0.3799"/>
              <dgm:constr type="l" for="ch" forName="Parent5" refType="w" fact="0.7063"/>
              <dgm:constr type="t" for="ch" forName="Parent5" refType="h" fact="0.2022"/>
              <dgm:constr type="w" for="ch" forName="Parent5" refType="w" fact="0.1049"/>
              <dgm:constr type="h" for="ch" forName="Parent5" refType="h" fact="0.3799"/>
              <dgm:constr type="l" for="ch" forName="Parent4" refType="w" fact="0.5437"/>
              <dgm:constr type="t" for="ch" forName="Parent4" refType="h" fact="0.2022"/>
              <dgm:constr type="w" for="ch" forName="Parent4" refType="w" fact="0.1049"/>
              <dgm:constr type="h" for="ch" forName="Parent4" refType="h" fact="0.3799"/>
              <dgm:constr type="l" for="ch" forName="Parent3" refType="w" fact="0.381"/>
              <dgm:constr type="t" for="ch" forName="Parent3" refType="h" fact="0.2022"/>
              <dgm:constr type="w" for="ch" forName="Parent3" refType="w" fact="0.1049"/>
              <dgm:constr type="h" for="ch" forName="Parent3" refType="h" fact="0.3799"/>
              <dgm:constr type="l" for="ch" forName="Parent2" refType="w" fact="0.2184"/>
              <dgm:constr type="t" for="ch" forName="Parent2" refType="h" fact="0.2022"/>
              <dgm:constr type="w" for="ch" forName="Parent2" refType="w" fact="0.1049"/>
              <dgm:constr type="h" for="ch" forName="Parent2" refType="h" fact="0.3799"/>
              <dgm:constr type="l" for="ch" forName="Parent1" refType="w" fact="0.0558"/>
              <dgm:constr type="t" for="ch" forName="Parent1" refType="h" fact="0.2022"/>
              <dgm:constr type="w" for="ch" forName="Parent1" refType="w" fact="0.1049"/>
              <dgm:constr type="h" for="ch" forName="Parent1" refType="h" fact="0.3799"/>
              <dgm:constr type="l" for="ch" forName="Accent6" refType="w" fact="0.8426"/>
              <dgm:constr type="t" for="ch" forName="Accent6" refType="h" fact="0.1072"/>
              <dgm:constr type="w" for="ch" forName="Accent6" refType="w" fact="0.1574"/>
              <dgm:constr type="h" for="ch" forName="Accent6" refType="h" fact="0.5699"/>
              <dgm:constr type="l" for="ch" forName="ParentBackground6" refType="w" fact="0.8479"/>
              <dgm:constr type="t" for="ch" forName="ParentBackground6" refType="h" fact="0.1262"/>
              <dgm:constr type="w" for="ch" forName="ParentBackground6" refType="w" fact="0.1469"/>
              <dgm:constr type="h" for="ch" forName="ParentBackground6" refType="h" fact="0.5319"/>
              <dgm:constr type="l" for="ch" forName="Child6" refType="w" fact="0.8479"/>
              <dgm:constr type="t" for="ch" forName="Child6" refType="h" fact="0.6876"/>
              <dgm:constr type="w" for="ch" forName="Child6" refType="w" fact="0.1469"/>
              <dgm:constr type="h" for="ch" forName="Child6" refType="h" fact="0.3124"/>
              <dgm:constr type="l" for="ch" forName="Accent5" refType="w" fact="0.6474"/>
              <dgm:constr type="t" for="ch" forName="Accent5" refType="h" fact="-0.0109"/>
              <dgm:constr type="w" for="ch" forName="Accent5" refType="w" fact="0.2226"/>
              <dgm:constr type="h" for="ch" forName="Accent5" refType="h" fact="0.806"/>
              <dgm:constr type="l" for="ch" forName="ParentBackground5" refType="w" fact="0.6853"/>
              <dgm:constr type="t" for="ch" forName="ParentBackground5" refType="h" fact="0.1262"/>
              <dgm:constr type="w" for="ch" forName="ParentBackground5" refType="w" fact="0.1469"/>
              <dgm:constr type="h" for="ch" forName="ParentBackground5" refType="h" fact="0.5319"/>
              <dgm:constr type="l" for="ch" forName="Child5" refType="w" fact="0.6853"/>
              <dgm:constr type="t" for="ch" forName="Child5" refType="h" fact="0.6876"/>
              <dgm:constr type="w" for="ch" forName="Child5" refType="w" fact="0.1469"/>
              <dgm:constr type="h" for="ch" forName="Child5" refType="h" fact="0.3124"/>
              <dgm:constr type="l" for="ch" forName="Accent4" refType="w" fact="0.4848"/>
              <dgm:constr type="t" for="ch" forName="Accent4" refType="h" fact="-0.0109"/>
              <dgm:constr type="w" for="ch" forName="Accent4" refType="w" fact="0.2226"/>
              <dgm:constr type="h" for="ch" forName="Accent4" refType="h" fact="0.806"/>
              <dgm:constr type="l" for="ch" forName="ParentBackground4" refType="w" fact="0.5227"/>
              <dgm:constr type="t" for="ch" forName="ParentBackground4" refType="h" fact="0.1262"/>
              <dgm:constr type="w" for="ch" forName="ParentBackground4" refType="w" fact="0.1469"/>
              <dgm:constr type="h" for="ch" forName="ParentBackground4" refType="h" fact="0.5319"/>
              <dgm:constr type="l" for="ch" forName="Child4" refType="w" fact="0.5227"/>
              <dgm:constr type="t" for="ch" forName="Child4" refType="h" fact="0.6876"/>
              <dgm:constr type="w" for="ch" forName="Child4" refType="w" fact="0.1469"/>
              <dgm:constr type="h" for="ch" forName="Child4" refType="h" fact="0.3124"/>
              <dgm:constr type="l" for="ch" forName="Accent3" refType="w" fact="0.3222"/>
              <dgm:constr type="t" for="ch" forName="Accent3" refType="h" fact="-0.0109"/>
              <dgm:constr type="w" for="ch" forName="Accent3" refType="w" fact="0.2226"/>
              <dgm:constr type="h" for="ch" forName="Accent3" refType="h" fact="0.806"/>
              <dgm:constr type="l" for="ch" forName="ParentBackground3" refType="w" fact="0.3601"/>
              <dgm:constr type="t" for="ch" forName="ParentBackground3" refType="h" fact="0.1262"/>
              <dgm:constr type="w" for="ch" forName="ParentBackground3" refType="w" fact="0.1469"/>
              <dgm:constr type="h" for="ch" forName="ParentBackground3" refType="h" fact="0.5319"/>
              <dgm:constr type="l" for="ch" forName="Child3" refType="w" fact="0.3601"/>
              <dgm:constr type="t" for="ch" forName="Child3" refType="h" fact="0.6876"/>
              <dgm:constr type="w" for="ch" forName="Child3" refType="w" fact="0.1469"/>
              <dgm:constr type="h" for="ch" forName="Child3" refType="h" fact="0.3124"/>
              <dgm:constr type="l" for="ch" forName="Accent2" refType="w" fact="0.1596"/>
              <dgm:constr type="t" for="ch" forName="Accent2" refType="h" fact="-0.0109"/>
              <dgm:constr type="w" for="ch" forName="Accent2" refType="w" fact="0.2226"/>
              <dgm:constr type="h" for="ch" forName="Accent2" refType="h" fact="0.806"/>
              <dgm:constr type="l" for="ch" forName="ParentBackground2" refType="w" fact="0.1975"/>
              <dgm:constr type="t" for="ch" forName="ParentBackground2" refType="h" fact="0.1262"/>
              <dgm:constr type="w" for="ch" forName="ParentBackground2" refType="w" fact="0.1469"/>
              <dgm:constr type="h" for="ch" forName="ParentBackground2" refType="h" fact="0.5319"/>
              <dgm:constr type="l" for="ch" forName="Child2" refType="w" fact="0.1975"/>
              <dgm:constr type="t" for="ch" forName="Child2" refType="h" fact="0.6876"/>
              <dgm:constr type="w" for="ch" forName="Child2" refType="w" fact="0.1469"/>
              <dgm:constr type="h" for="ch" forName="Child2" refType="h" fact="0.3124"/>
              <dgm:constr type="l" for="ch" forName="Accent1" refType="w" fact="-0.003"/>
              <dgm:constr type="t" for="ch" forName="Accent1" refType="h" fact="-0.0109"/>
              <dgm:constr type="w" for="ch" forName="Accent1" refType="w" fact="0.2226"/>
              <dgm:constr type="h" for="ch" forName="Accent1" refType="h" fact="0.806"/>
              <dgm:constr type="l" for="ch" forName="ParentBackground1" refType="w" fact="0.0348"/>
              <dgm:constr type="t" for="ch" forName="ParentBackground1" refType="h" fact="0.1262"/>
              <dgm:constr type="w" for="ch" forName="ParentBackground1" refType="w" fact="0.1469"/>
              <dgm:constr type="h" for="ch" forName="ParentBackground1" refType="h" fact="0.5319"/>
              <dgm:constr type="l" for="ch" forName="Child1" refType="w" fact="0.0348"/>
              <dgm:constr type="t" for="ch" forName="Child1" refType="h" fact="0.6876"/>
              <dgm:constr type="w" for="ch" forName="Child1" refType="w" fact="0.1469"/>
              <dgm:constr type="h" for="ch" forName="Child1" refType="h" fact="0.3124"/>
            </dgm:constrLst>
          </dgm:if>
          <dgm:if name="Name10"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Parent7" refType="w" fact="0.8872"/>
              <dgm:constr type="t" for="ch" forName="Parent7" refType="h" fact="0.2022"/>
              <dgm:constr type="w" for="ch" forName="Parent7" refType="w" fact="0.0902"/>
              <dgm:constr type="h" for="ch" forName="Parent7" refType="h" fact="0.3799"/>
              <dgm:constr type="l" for="ch" forName="Parent6" refType="w" fact="0.7473"/>
              <dgm:constr type="t" for="ch" forName="Parent6" refType="h" fact="0.2022"/>
              <dgm:constr type="w" for="ch" forName="Parent6" refType="w" fact="0.0902"/>
              <dgm:constr type="h" for="ch" forName="Parent6" refType="h" fact="0.3799"/>
              <dgm:constr type="l" for="ch" forName="Parent5" refType="w" fact="0.6075"/>
              <dgm:constr type="t" for="ch" forName="Parent5" refType="h" fact="0.2022"/>
              <dgm:constr type="w" for="ch" forName="Parent5" refType="w" fact="0.0902"/>
              <dgm:constr type="h" for="ch" forName="Parent5" refType="h" fact="0.3799"/>
              <dgm:constr type="l" for="ch" forName="Parent4" refType="w" fact="0.4676"/>
              <dgm:constr type="t" for="ch" forName="Parent4" refType="h" fact="0.2022"/>
              <dgm:constr type="w" for="ch" forName="Parent4" refType="w" fact="0.0902"/>
              <dgm:constr type="h" for="ch" forName="Parent4" refType="h" fact="0.3799"/>
              <dgm:constr type="l" for="ch" forName="Parent3" refType="w" fact="0.3277"/>
              <dgm:constr type="t" for="ch" forName="Parent3" refType="h" fact="0.2022"/>
              <dgm:constr type="w" for="ch" forName="Parent3" refType="w" fact="0.0902"/>
              <dgm:constr type="h" for="ch" forName="Parent3" refType="h" fact="0.3799"/>
              <dgm:constr type="l" for="ch" forName="Parent2" refType="w" fact="0.1879"/>
              <dgm:constr type="t" for="ch" forName="Parent2" refType="h" fact="0.2022"/>
              <dgm:constr type="w" for="ch" forName="Parent2" refType="w" fact="0.0902"/>
              <dgm:constr type="h" for="ch" forName="Parent2" refType="h" fact="0.3799"/>
              <dgm:constr type="l" for="ch" forName="Parent1" refType="w" fact="0.048"/>
              <dgm:constr type="t" for="ch" forName="Parent1" refType="h" fact="0.2022"/>
              <dgm:constr type="w" for="ch" forName="Parent1" refType="w" fact="0.0902"/>
              <dgm:constr type="h" for="ch" forName="Parent1" refType="h" fact="0.3799"/>
              <dgm:constr type="l" for="ch" forName="Accent7" refType="w" fact="0.8646"/>
              <dgm:constr type="t" for="ch" forName="Accent7" refType="h" fact="0.1072"/>
              <dgm:constr type="w" for="ch" forName="Accent7" refType="w" fact="0.1354"/>
              <dgm:constr type="h" for="ch" forName="Accent7" refType="h" fact="0.5699"/>
              <dgm:constr type="l" for="ch" forName="ParentBackground7" refType="w" fact="0.8692"/>
              <dgm:constr type="t" for="ch" forName="ParentBackground7" refType="h" fact="0.1262"/>
              <dgm:constr type="w" for="ch" forName="ParentBackground7" refType="w" fact="0.1263"/>
              <dgm:constr type="h" for="ch" forName="ParentBackground7" refType="h" fact="0.5319"/>
              <dgm:constr type="l" for="ch" forName="Child7" refType="w" fact="0.8692"/>
              <dgm:constr type="t" for="ch" forName="Child7" refType="h" fact="0.6876"/>
              <dgm:constr type="w" for="ch" forName="Child7" refType="w" fact="0.1263"/>
              <dgm:constr type="h" for="ch" forName="Child7" refType="h" fact="0.3124"/>
              <dgm:constr type="l" for="ch" forName="Accent6" refType="w" fact="0.6967"/>
              <dgm:constr type="t" for="ch" forName="Accent6" refType="h" fact="-0.0109"/>
              <dgm:constr type="w" for="ch" forName="Accent6" refType="w" fact="0.1915"/>
              <dgm:constr type="h" for="ch" forName="Accent6" refType="h" fact="0.806"/>
              <dgm:constr type="l" for="ch" forName="ParentBackground6" refType="w" fact="0.7293"/>
              <dgm:constr type="t" for="ch" forName="ParentBackground6" refType="h" fact="0.1262"/>
              <dgm:constr type="w" for="ch" forName="ParentBackground6" refType="w" fact="0.1263"/>
              <dgm:constr type="h" for="ch" forName="ParentBackground6" refType="h" fact="0.5319"/>
              <dgm:constr type="l" for="ch" forName="Child6" refType="w" fact="0.7293"/>
              <dgm:constr type="t" for="ch" forName="Child6" refType="h" fact="0.6876"/>
              <dgm:constr type="w" for="ch" forName="Child6" refType="w" fact="0.1263"/>
              <dgm:constr type="h" for="ch" forName="Child6" refType="h" fact="0.3124"/>
              <dgm:constr type="l" for="ch" forName="Accent5" refType="w" fact="0.5569"/>
              <dgm:constr type="t" for="ch" forName="Accent5" refType="h" fact="-0.0109"/>
              <dgm:constr type="w" for="ch" forName="Accent5" refType="w" fact="0.1915"/>
              <dgm:constr type="h" for="ch" forName="Accent5" refType="h" fact="0.806"/>
              <dgm:constr type="l" for="ch" forName="ParentBackground5" refType="w" fact="0.5894"/>
              <dgm:constr type="t" for="ch" forName="ParentBackground5" refType="h" fact="0.1262"/>
              <dgm:constr type="w" for="ch" forName="ParentBackground5" refType="w" fact="0.1263"/>
              <dgm:constr type="h" for="ch" forName="ParentBackground5" refType="h" fact="0.5319"/>
              <dgm:constr type="l" for="ch" forName="Child5" refType="w" fact="0.5894"/>
              <dgm:constr type="t" for="ch" forName="Child5" refType="h" fact="0.6876"/>
              <dgm:constr type="w" for="ch" forName="Child5" refType="w" fact="0.1263"/>
              <dgm:constr type="h" for="ch" forName="Child5" refType="h" fact="0.3124"/>
              <dgm:constr type="l" for="ch" forName="Accent4" refType="w" fact="0.417"/>
              <dgm:constr type="t" for="ch" forName="Accent4" refType="h" fact="-0.0109"/>
              <dgm:constr type="w" for="ch" forName="Accent4" refType="w" fact="0.1915"/>
              <dgm:constr type="h" for="ch" forName="Accent4" refType="h" fact="0.806"/>
              <dgm:constr type="l" for="ch" forName="ParentBackground4" refType="w" fact="0.4496"/>
              <dgm:constr type="t" for="ch" forName="ParentBackground4" refType="h" fact="0.1262"/>
              <dgm:constr type="w" for="ch" forName="ParentBackground4" refType="w" fact="0.1263"/>
              <dgm:constr type="h" for="ch" forName="ParentBackground4" refType="h" fact="0.5319"/>
              <dgm:constr type="l" for="ch" forName="Child4" refType="w" fact="0.4496"/>
              <dgm:constr type="t" for="ch" forName="Child4" refType="h" fact="0.6876"/>
              <dgm:constr type="w" for="ch" forName="Child4" refType="w" fact="0.1263"/>
              <dgm:constr type="h" for="ch" forName="Child4" refType="h" fact="0.3124"/>
              <dgm:constr type="l" for="ch" forName="Accent3" refType="w" fact="0.2771"/>
              <dgm:constr type="t" for="ch" forName="Accent3" refType="h" fact="-0.0109"/>
              <dgm:constr type="w" for="ch" forName="Accent3" refType="w" fact="0.1915"/>
              <dgm:constr type="h" for="ch" forName="Accent3" refType="h" fact="0.806"/>
              <dgm:constr type="l" for="ch" forName="ParentBackground3" refType="w" fact="0.3097"/>
              <dgm:constr type="t" for="ch" forName="ParentBackground3" refType="h" fact="0.1262"/>
              <dgm:constr type="w" for="ch" forName="ParentBackground3" refType="w" fact="0.1263"/>
              <dgm:constr type="h" for="ch" forName="ParentBackground3" refType="h" fact="0.5319"/>
              <dgm:constr type="l" for="ch" forName="Child3" refType="w" fact="0.3097"/>
              <dgm:constr type="t" for="ch" forName="Child3" refType="h" fact="0.6876"/>
              <dgm:constr type="w" for="ch" forName="Child3" refType="w" fact="0.1263"/>
              <dgm:constr type="h" for="ch" forName="Child3" refType="h" fact="0.3124"/>
              <dgm:constr type="l" for="ch" forName="Accent2" refType="w" fact="0.1373"/>
              <dgm:constr type="t" for="ch" forName="Accent2" refType="h" fact="-0.0109"/>
              <dgm:constr type="w" for="ch" forName="Accent2" refType="w" fact="0.1915"/>
              <dgm:constr type="h" for="ch" forName="Accent2" refType="h" fact="0.806"/>
              <dgm:constr type="l" for="ch" forName="ParentBackground2" refType="w" fact="0.1698"/>
              <dgm:constr type="t" for="ch" forName="ParentBackground2" refType="h" fact="0.1262"/>
              <dgm:constr type="w" for="ch" forName="ParentBackground2" refType="w" fact="0.1263"/>
              <dgm:constr type="h" for="ch" forName="ParentBackground2" refType="h" fact="0.5319"/>
              <dgm:constr type="l" for="ch" forName="Child2" refType="w" fact="0.1698"/>
              <dgm:constr type="t" for="ch" forName="Child2" refType="h" fact="0.6876"/>
              <dgm:constr type="w" for="ch" forName="Child2" refType="w" fact="0.1263"/>
              <dgm:constr type="h" for="ch" forName="Child2" refType="h" fact="0.3124"/>
              <dgm:constr type="l" for="ch" forName="Accent1" refType="w" fact="-0.0026"/>
              <dgm:constr type="t" for="ch" forName="Accent1" refType="h" fact="-0.0109"/>
              <dgm:constr type="w" for="ch" forName="Accent1" refType="w" fact="0.1915"/>
              <dgm:constr type="h" for="ch" forName="Accent1" refType="h" fact="0.806"/>
              <dgm:constr type="l" for="ch" forName="ParentBackground1" refType="w" fact="0.03"/>
              <dgm:constr type="t" for="ch" forName="ParentBackground1" refType="h" fact="0.1262"/>
              <dgm:constr type="w" for="ch" forName="ParentBackground1" refType="w" fact="0.1263"/>
              <dgm:constr type="h" for="ch" forName="ParentBackground1" refType="h" fact="0.5319"/>
              <dgm:constr type="l" for="ch" forName="Child1" refType="w" fact="0.03"/>
              <dgm:constr type="t" for="ch" forName="Child1" refType="h" fact="0.6876"/>
              <dgm:constr type="w" for="ch" forName="Child1" refType="w" fact="0.1263"/>
              <dgm:constr type="h" for="ch" forName="Child1" refType="h" fact="0.3124"/>
            </dgm:constrLst>
          </dgm:if>
          <dgm:if name="Name11"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l" for="ch" forName="Parent8" refType="w" fact="0.901"/>
              <dgm:constr type="t" for="ch" forName="Parent8" refType="h" fact="0.2022"/>
              <dgm:constr type="w" for="ch" forName="Parent8" refType="w" fact="0.0792"/>
              <dgm:constr type="h" for="ch" forName="Parent8" refType="h" fact="0.3799"/>
              <dgm:constr type="l" for="ch" forName="Parent7" refType="w" fact="0.7783"/>
              <dgm:constr type="t" for="ch" forName="Parent7" refType="h" fact="0.2022"/>
              <dgm:constr type="w" for="ch" forName="Parent7" refType="w" fact="0.0792"/>
              <dgm:constr type="h" for="ch" forName="Parent7" refType="h" fact="0.3799"/>
              <dgm:constr type="l" for="ch" forName="Parent6" refType="w" fact="0.6556"/>
              <dgm:constr type="t" for="ch" forName="Parent6" refType="h" fact="0.2022"/>
              <dgm:constr type="w" for="ch" forName="Parent6" refType="w" fact="0.0792"/>
              <dgm:constr type="h" for="ch" forName="Parent6" refType="h" fact="0.3799"/>
              <dgm:constr type="l" for="ch" forName="Parent5" refType="w" fact="0.5329"/>
              <dgm:constr type="t" for="ch" forName="Parent5" refType="h" fact="0.2022"/>
              <dgm:constr type="w" for="ch" forName="Parent5" refType="w" fact="0.0792"/>
              <dgm:constr type="h" for="ch" forName="Parent5" refType="h" fact="0.3799"/>
              <dgm:constr type="l" for="ch" forName="Parent4" refType="w" fact="0.4102"/>
              <dgm:constr type="t" for="ch" forName="Parent4" refType="h" fact="0.2022"/>
              <dgm:constr type="w" for="ch" forName="Parent4" refType="w" fact="0.0792"/>
              <dgm:constr type="h" for="ch" forName="Parent4" refType="h" fact="0.3799"/>
              <dgm:constr type="l" for="ch" forName="Parent3" refType="w" fact="0.2875"/>
              <dgm:constr type="t" for="ch" forName="Parent3" refType="h" fact="0.2022"/>
              <dgm:constr type="w" for="ch" forName="Parent3" refType="w" fact="0.0792"/>
              <dgm:constr type="h" for="ch" forName="Parent3" refType="h" fact="0.3799"/>
              <dgm:constr type="l" for="ch" forName="Parent2" refType="w" fact="0.1648"/>
              <dgm:constr type="t" for="ch" forName="Parent2" refType="h" fact="0.2022"/>
              <dgm:constr type="w" for="ch" forName="Parent2" refType="w" fact="0.0792"/>
              <dgm:constr type="h" for="ch" forName="Parent2" refType="h" fact="0.3799"/>
              <dgm:constr type="l" for="ch" forName="Parent1" refType="w" fact="0.0421"/>
              <dgm:constr type="t" for="ch" forName="Parent1" refType="h" fact="0.2022"/>
              <dgm:constr type="w" for="ch" forName="Parent1" refType="w" fact="0.0792"/>
              <dgm:constr type="h" for="ch" forName="Parent1" refType="h" fact="0.3799"/>
              <dgm:constr type="l" for="ch" forName="Accent8" refType="w" fact="0.8813"/>
              <dgm:constr type="t" for="ch" forName="Accent8" refType="h" fact="0.1072"/>
              <dgm:constr type="w" for="ch" forName="Accent8" refType="w" fact="0.1187"/>
              <dgm:constr type="h" for="ch" forName="Accent8" refType="h" fact="0.5699"/>
              <dgm:constr type="l" for="ch" forName="ParentBackground8" refType="w" fact="0.8852"/>
              <dgm:constr type="t" for="ch" forName="ParentBackground8" refType="h" fact="0.1262"/>
              <dgm:constr type="w" for="ch" forName="ParentBackground8" refType="w" fact="0.1108"/>
              <dgm:constr type="h" for="ch" forName="ParentBackground8" refType="h" fact="0.5319"/>
              <dgm:constr type="l" for="ch" forName="Child8" refType="w" fact="0.8852"/>
              <dgm:constr type="t" for="ch" forName="Child8" refType="h" fact="0.6876"/>
              <dgm:constr type="w" for="ch" forName="Child8" refType="w" fact="0.1108"/>
              <dgm:constr type="h" for="ch" forName="Child8" refType="h" fact="0.3124"/>
              <dgm:constr type="l" for="ch" forName="Accent7" refType="w" fact="0.7339"/>
              <dgm:constr type="t" for="ch" forName="Accent7" refType="h" fact="-0.0109"/>
              <dgm:constr type="w" for="ch" forName="Accent7" refType="w" fact="0.1679"/>
              <dgm:constr type="h" for="ch" forName="Accent7" refType="h" fact="0.806"/>
              <dgm:constr type="l" for="ch" forName="ParentBackground7" refType="w" fact="0.7625"/>
              <dgm:constr type="t" for="ch" forName="ParentBackground7" refType="h" fact="0.1262"/>
              <dgm:constr type="w" for="ch" forName="ParentBackground7" refType="w" fact="0.1108"/>
              <dgm:constr type="h" for="ch" forName="ParentBackground7" refType="h" fact="0.5319"/>
              <dgm:constr type="l" for="ch" forName="Child7" refType="w" fact="0.7625"/>
              <dgm:constr type="t" for="ch" forName="Child7" refType="h" fact="0.6876"/>
              <dgm:constr type="w" for="ch" forName="Child7" refType="w" fact="0.1108"/>
              <dgm:constr type="h" for="ch" forName="Child7" refType="h" fact="0.3124"/>
              <dgm:constr type="l" for="ch" forName="Accent6" refType="w" fact="0.6112"/>
              <dgm:constr type="t" for="ch" forName="Accent6" refType="h" fact="-0.0109"/>
              <dgm:constr type="w" for="ch" forName="Accent6" refType="w" fact="0.1679"/>
              <dgm:constr type="h" for="ch" forName="Accent6" refType="h" fact="0.806"/>
              <dgm:constr type="l" for="ch" forName="ParentBackground6" refType="w" fact="0.6398"/>
              <dgm:constr type="t" for="ch" forName="ParentBackground6" refType="h" fact="0.1262"/>
              <dgm:constr type="w" for="ch" forName="ParentBackground6" refType="w" fact="0.1108"/>
              <dgm:constr type="h" for="ch" forName="ParentBackground6" refType="h" fact="0.5319"/>
              <dgm:constr type="l" for="ch" forName="Child6" refType="w" fact="0.6398"/>
              <dgm:constr type="t" for="ch" forName="Child6" refType="h" fact="0.6876"/>
              <dgm:constr type="w" for="ch" forName="Child6" refType="w" fact="0.1108"/>
              <dgm:constr type="h" for="ch" forName="Child6" refType="h" fact="0.3124"/>
              <dgm:constr type="l" for="ch" forName="Accent5" refType="w" fact="0.4885"/>
              <dgm:constr type="t" for="ch" forName="Accent5" refType="h" fact="-0.0109"/>
              <dgm:constr type="w" for="ch" forName="Accent5" refType="w" fact="0.1679"/>
              <dgm:constr type="h" for="ch" forName="Accent5" refType="h" fact="0.806"/>
              <dgm:constr type="l" for="ch" forName="ParentBackground5" refType="w" fact="0.5171"/>
              <dgm:constr type="t" for="ch" forName="ParentBackground5" refType="h" fact="0.1262"/>
              <dgm:constr type="w" for="ch" forName="ParentBackground5" refType="w" fact="0.1108"/>
              <dgm:constr type="h" for="ch" forName="ParentBackground5" refType="h" fact="0.5319"/>
              <dgm:constr type="l" for="ch" forName="Child5" refType="w" fact="0.5171"/>
              <dgm:constr type="t" for="ch" forName="Child5" refType="h" fact="0.6876"/>
              <dgm:constr type="w" for="ch" forName="Child5" refType="w" fact="0.1108"/>
              <dgm:constr type="h" for="ch" forName="Child5" refType="h" fact="0.3124"/>
              <dgm:constr type="l" for="ch" forName="Accent4" refType="w" fact="0.3658"/>
              <dgm:constr type="t" for="ch" forName="Accent4" refType="h" fact="-0.0109"/>
              <dgm:constr type="w" for="ch" forName="Accent4" refType="w" fact="0.1679"/>
              <dgm:constr type="h" for="ch" forName="Accent4" refType="h" fact="0.806"/>
              <dgm:constr type="l" for="ch" forName="ParentBackground4" refType="w" fact="0.3944"/>
              <dgm:constr type="t" for="ch" forName="ParentBackground4" refType="h" fact="0.1262"/>
              <dgm:constr type="w" for="ch" forName="ParentBackground4" refType="w" fact="0.1108"/>
              <dgm:constr type="h" for="ch" forName="ParentBackground4" refType="h" fact="0.5319"/>
              <dgm:constr type="l" for="ch" forName="Child4" refType="w" fact="0.3944"/>
              <dgm:constr type="t" for="ch" forName="Child4" refType="h" fact="0.6876"/>
              <dgm:constr type="w" for="ch" forName="Child4" refType="w" fact="0.1108"/>
              <dgm:constr type="h" for="ch" forName="Child4" refType="h" fact="0.3124"/>
              <dgm:constr type="l" for="ch" forName="Accent3" refType="w" fact="0.2431"/>
              <dgm:constr type="t" for="ch" forName="Accent3" refType="h" fact="-0.0109"/>
              <dgm:constr type="w" for="ch" forName="Accent3" refType="w" fact="0.1679"/>
              <dgm:constr type="h" for="ch" forName="Accent3" refType="h" fact="0.806"/>
              <dgm:constr type="l" for="ch" forName="ParentBackground3" refType="w" fact="0.2717"/>
              <dgm:constr type="t" for="ch" forName="ParentBackground3" refType="h" fact="0.1262"/>
              <dgm:constr type="w" for="ch" forName="ParentBackground3" refType="w" fact="0.1108"/>
              <dgm:constr type="h" for="ch" forName="ParentBackground3" refType="h" fact="0.5319"/>
              <dgm:constr type="l" for="ch" forName="Child3" refType="w" fact="0.2717"/>
              <dgm:constr type="t" for="ch" forName="Child3" refType="h" fact="0.6876"/>
              <dgm:constr type="w" for="ch" forName="Child3" refType="w" fact="0.1108"/>
              <dgm:constr type="h" for="ch" forName="Child3" refType="h" fact="0.3124"/>
              <dgm:constr type="l" for="ch" forName="Accent2" refType="w" fact="0.1204"/>
              <dgm:constr type="t" for="ch" forName="Accent2" refType="h" fact="-0.0109"/>
              <dgm:constr type="w" for="ch" forName="Accent2" refType="w" fact="0.1679"/>
              <dgm:constr type="h" for="ch" forName="Accent2" refType="h" fact="0.806"/>
              <dgm:constr type="l" for="ch" forName="ParentBackground2" refType="w" fact="0.149"/>
              <dgm:constr type="t" for="ch" forName="ParentBackground2" refType="h" fact="0.1262"/>
              <dgm:constr type="w" for="ch" forName="ParentBackground2" refType="w" fact="0.1108"/>
              <dgm:constr type="h" for="ch" forName="ParentBackground2" refType="h" fact="0.5319"/>
              <dgm:constr type="l" for="ch" forName="Child2" refType="w" fact="0.149"/>
              <dgm:constr type="t" for="ch" forName="Child2" refType="h" fact="0.6876"/>
              <dgm:constr type="w" for="ch" forName="Child2" refType="w" fact="0.1108"/>
              <dgm:constr type="h" for="ch" forName="Child2" refType="h" fact="0.3124"/>
              <dgm:constr type="l" for="ch" forName="Accent1" refType="w" fact="-0.0023"/>
              <dgm:constr type="t" for="ch" forName="Accent1" refType="h" fact="-0.0109"/>
              <dgm:constr type="w" for="ch" forName="Accent1" refType="w" fact="0.1679"/>
              <dgm:constr type="h" for="ch" forName="Accent1" refType="h" fact="0.806"/>
              <dgm:constr type="l" for="ch" forName="ParentBackground1" refType="w" fact="0.0263"/>
              <dgm:constr type="t" for="ch" forName="ParentBackground1" refType="h" fact="0.1262"/>
              <dgm:constr type="w" for="ch" forName="ParentBackground1" refType="w" fact="0.1108"/>
              <dgm:constr type="h" for="ch" forName="ParentBackground1" refType="h" fact="0.5319"/>
              <dgm:constr type="l" for="ch" forName="Child1" refType="w" fact="0.0263"/>
              <dgm:constr type="t" for="ch" forName="Child1" refType="h" fact="0.6876"/>
              <dgm:constr type="w" for="ch" forName="Child1" refType="w" fact="0.1108"/>
              <dgm:constr type="h" for="ch" forName="Child1" refType="h" fact="0.3124"/>
            </dgm:constrLst>
          </dgm:if>
          <dgm:if name="Name12"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l" for="ch" forName="Parent9" refType="w" fact="0.9119"/>
              <dgm:constr type="t" for="ch" forName="Parent9" refType="h" fact="0.2022"/>
              <dgm:constr type="w" for="ch" forName="Parent9" refType="w" fact="0.0705"/>
              <dgm:constr type="h" for="ch" forName="Parent9" refType="h" fact="0.3799"/>
              <dgm:constr type="l" for="ch" forName="Parent8" refType="w" fact="0.8026"/>
              <dgm:constr type="t" for="ch" forName="Parent8" refType="h" fact="0.2022"/>
              <dgm:constr type="w" for="ch" forName="Parent8" refType="w" fact="0.0705"/>
              <dgm:constr type="h" for="ch" forName="Parent8" refType="h" fact="0.3799"/>
              <dgm:constr type="l" for="ch" forName="Parent7" refType="w" fact="0.6933"/>
              <dgm:constr type="t" for="ch" forName="Parent7" refType="h" fact="0.2022"/>
              <dgm:constr type="w" for="ch" forName="Parent7" refType="w" fact="0.0705"/>
              <dgm:constr type="h" for="ch" forName="Parent7" refType="h" fact="0.3799"/>
              <dgm:constr type="l" for="ch" forName="Parent6" refType="w" fact="0.584"/>
              <dgm:constr type="t" for="ch" forName="Parent6" refType="h" fact="0.2022"/>
              <dgm:constr type="w" for="ch" forName="Parent6" refType="w" fact="0.0705"/>
              <dgm:constr type="h" for="ch" forName="Parent6" refType="h" fact="0.3799"/>
              <dgm:constr type="l" for="ch" forName="Parent5" refType="w" fact="0.4747"/>
              <dgm:constr type="t" for="ch" forName="Parent5" refType="h" fact="0.2022"/>
              <dgm:constr type="w" for="ch" forName="Parent5" refType="w" fact="0.0705"/>
              <dgm:constr type="h" for="ch" forName="Parent5" refType="h" fact="0.3799"/>
              <dgm:constr type="l" for="ch" forName="Parent4" refType="w" fact="0.3654"/>
              <dgm:constr type="t" for="ch" forName="Parent4" refType="h" fact="0.2022"/>
              <dgm:constr type="w" for="ch" forName="Parent4" refType="w" fact="0.0705"/>
              <dgm:constr type="h" for="ch" forName="Parent4" refType="h" fact="0.3799"/>
              <dgm:constr type="l" for="ch" forName="Parent3" refType="w" fact="0.2561"/>
              <dgm:constr type="t" for="ch" forName="Parent3" refType="h" fact="0.2022"/>
              <dgm:constr type="w" for="ch" forName="Parent3" refType="w" fact="0.0705"/>
              <dgm:constr type="h" for="ch" forName="Parent3" refType="h" fact="0.3799"/>
              <dgm:constr type="l" for="ch" forName="Parent2" refType="w" fact="0.1468"/>
              <dgm:constr type="t" for="ch" forName="Parent2" refType="h" fact="0.2022"/>
              <dgm:constr type="w" for="ch" forName="Parent2" refType="w" fact="0.0705"/>
              <dgm:constr type="h" for="ch" forName="Parent2" refType="h" fact="0.3799"/>
              <dgm:constr type="l" for="ch" forName="Parent1" refType="w" fact="0.0375"/>
              <dgm:constr type="t" for="ch" forName="Parent1" refType="h" fact="0.2022"/>
              <dgm:constr type="w" for="ch" forName="Parent1" refType="w" fact="0.0705"/>
              <dgm:constr type="h" for="ch" forName="Parent1" refType="h" fact="0.3799"/>
              <dgm:constr type="l" for="ch" forName="Accent9" refType="w" fact="0.8942"/>
              <dgm:constr type="t" for="ch" forName="Accent9" refType="h" fact="0.1072"/>
              <dgm:constr type="w" for="ch" forName="Accent9" refType="w" fact="0.1058"/>
              <dgm:constr type="h" for="ch" forName="Accent9" refType="h" fact="0.5699"/>
              <dgm:constr type="l" for="ch" forName="ParentBackground9" refType="w" fact="0.8978"/>
              <dgm:constr type="t" for="ch" forName="ParentBackground9" refType="h" fact="0.1262"/>
              <dgm:constr type="w" for="ch" forName="ParentBackground9" refType="w" fact="0.0987"/>
              <dgm:constr type="h" for="ch" forName="ParentBackground9" refType="h" fact="0.5319"/>
              <dgm:constr type="l" for="ch" forName="Child9" refType="w" fact="0.8978"/>
              <dgm:constr type="t" for="ch" forName="Child9" refType="h" fact="0.6876"/>
              <dgm:constr type="w" for="ch" forName="Child9" refType="w" fact="0.0987"/>
              <dgm:constr type="h" for="ch" forName="Child9" refType="h" fact="0.3124"/>
              <dgm:constr type="l" for="ch" forName="Accent8" refType="w" fact="0.763"/>
              <dgm:constr type="t" for="ch" forName="Accent8" refType="h" fact="-0.0109"/>
              <dgm:constr type="w" for="ch" forName="Accent8" refType="w" fact="0.1496"/>
              <dgm:constr type="h" for="ch" forName="Accent8" refType="h" fact="0.806"/>
              <dgm:constr type="l" for="ch" forName="ParentBackground8" refType="w" fact="0.7885"/>
              <dgm:constr type="t" for="ch" forName="ParentBackground8" refType="h" fact="0.1262"/>
              <dgm:constr type="w" for="ch" forName="ParentBackground8" refType="w" fact="0.0987"/>
              <dgm:constr type="h" for="ch" forName="ParentBackground8" refType="h" fact="0.5319"/>
              <dgm:constr type="l" for="ch" forName="Child8" refType="w" fact="0.7885"/>
              <dgm:constr type="t" for="ch" forName="Child8" refType="h" fact="0.6876"/>
              <dgm:constr type="w" for="ch" forName="Child8" refType="w" fact="0.0987"/>
              <dgm:constr type="h" for="ch" forName="Child8" refType="h" fact="0.3124"/>
              <dgm:constr type="l" for="ch" forName="Accent7" refType="w" fact="0.6538"/>
              <dgm:constr type="t" for="ch" forName="Accent7" refType="h" fact="-0.0109"/>
              <dgm:constr type="w" for="ch" forName="Accent7" refType="w" fact="0.1496"/>
              <dgm:constr type="h" for="ch" forName="Accent7" refType="h" fact="0.806"/>
              <dgm:constr type="l" for="ch" forName="ParentBackground7" refType="w" fact="0.6792"/>
              <dgm:constr type="t" for="ch" forName="ParentBackground7" refType="h" fact="0.1262"/>
              <dgm:constr type="w" for="ch" forName="ParentBackground7" refType="w" fact="0.0987"/>
              <dgm:constr type="h" for="ch" forName="ParentBackground7" refType="h" fact="0.5319"/>
              <dgm:constr type="l" for="ch" forName="Child7" refType="w" fact="0.6792"/>
              <dgm:constr type="t" for="ch" forName="Child7" refType="h" fact="0.6876"/>
              <dgm:constr type="w" for="ch" forName="Child7" refType="w" fact="0.0987"/>
              <dgm:constr type="h" for="ch" forName="Child7" refType="h" fact="0.3124"/>
              <dgm:constr type="l" for="ch" forName="Accent6" refType="w" fact="0.5445"/>
              <dgm:constr type="t" for="ch" forName="Accent6" refType="h" fact="-0.0109"/>
              <dgm:constr type="w" for="ch" forName="Accent6" refType="w" fact="0.1496"/>
              <dgm:constr type="h" for="ch" forName="Accent6" refType="h" fact="0.806"/>
              <dgm:constr type="l" for="ch" forName="ParentBackground6" refType="w" fact="0.5699"/>
              <dgm:constr type="t" for="ch" forName="ParentBackground6" refType="h" fact="0.1262"/>
              <dgm:constr type="w" for="ch" forName="ParentBackground6" refType="w" fact="0.0987"/>
              <dgm:constr type="h" for="ch" forName="ParentBackground6" refType="h" fact="0.5319"/>
              <dgm:constr type="l" for="ch" forName="Child6" refType="w" fact="0.5699"/>
              <dgm:constr type="t" for="ch" forName="Child6" refType="h" fact="0.6876"/>
              <dgm:constr type="w" for="ch" forName="Child6" refType="w" fact="0.0987"/>
              <dgm:constr type="h" for="ch" forName="Child6" refType="h" fact="0.3124"/>
              <dgm:constr type="l" for="ch" forName="Accent5" refType="w" fact="0.4352"/>
              <dgm:constr type="t" for="ch" forName="Accent5" refType="h" fact="-0.0109"/>
              <dgm:constr type="w" for="ch" forName="Accent5" refType="w" fact="0.1496"/>
              <dgm:constr type="h" for="ch" forName="Accent5" refType="h" fact="0.806"/>
              <dgm:constr type="l" for="ch" forName="ParentBackground5" refType="w" fact="0.4606"/>
              <dgm:constr type="t" for="ch" forName="ParentBackground5" refType="h" fact="0.1262"/>
              <dgm:constr type="w" for="ch" forName="ParentBackground5" refType="w" fact="0.0987"/>
              <dgm:constr type="h" for="ch" forName="ParentBackground5" refType="h" fact="0.5319"/>
              <dgm:constr type="l" for="ch" forName="Child5" refType="w" fact="0.4606"/>
              <dgm:constr type="t" for="ch" forName="Child5" refType="h" fact="0.6876"/>
              <dgm:constr type="w" for="ch" forName="Child5" refType="w" fact="0.0987"/>
              <dgm:constr type="h" for="ch" forName="Child5" refType="h" fact="0.3124"/>
              <dgm:constr type="l" for="ch" forName="Accent4" refType="w" fact="0.3259"/>
              <dgm:constr type="t" for="ch" forName="Accent4" refType="h" fact="-0.0109"/>
              <dgm:constr type="w" for="ch" forName="Accent4" refType="w" fact="0.1496"/>
              <dgm:constr type="h" for="ch" forName="Accent4" refType="h" fact="0.806"/>
              <dgm:constr type="l" for="ch" forName="ParentBackground4" refType="w" fact="0.3513"/>
              <dgm:constr type="t" for="ch" forName="ParentBackground4" refType="h" fact="0.1262"/>
              <dgm:constr type="w" for="ch" forName="ParentBackground4" refType="w" fact="0.0987"/>
              <dgm:constr type="h" for="ch" forName="ParentBackground4" refType="h" fact="0.5319"/>
              <dgm:constr type="l" for="ch" forName="Child4" refType="w" fact="0.3513"/>
              <dgm:constr type="t" for="ch" forName="Child4" refType="h" fact="0.6876"/>
              <dgm:constr type="w" for="ch" forName="Child4" refType="w" fact="0.0987"/>
              <dgm:constr type="h" for="ch" forName="Child4" refType="h" fact="0.3124"/>
              <dgm:constr type="l" for="ch" forName="Accent3" refType="w" fact="0.2166"/>
              <dgm:constr type="t" for="ch" forName="Accent3" refType="h" fact="-0.0109"/>
              <dgm:constr type="w" for="ch" forName="Accent3" refType="w" fact="0.1496"/>
              <dgm:constr type="h" for="ch" forName="Accent3" refType="h" fact="0.806"/>
              <dgm:constr type="l" for="ch" forName="ParentBackground3" refType="w" fact="0.242"/>
              <dgm:constr type="t" for="ch" forName="ParentBackground3" refType="h" fact="0.1262"/>
              <dgm:constr type="w" for="ch" forName="ParentBackground3" refType="w" fact="0.0987"/>
              <dgm:constr type="h" for="ch" forName="ParentBackground3" refType="h" fact="0.5319"/>
              <dgm:constr type="l" for="ch" forName="Child3" refType="w" fact="0.242"/>
              <dgm:constr type="t" for="ch" forName="Child3" refType="h" fact="0.6876"/>
              <dgm:constr type="w" for="ch" forName="Child3" refType="w" fact="0.0987"/>
              <dgm:constr type="h" for="ch" forName="Child3" refType="h" fact="0.3124"/>
              <dgm:constr type="l" for="ch" forName="Accent2" refType="w" fact="0.1073"/>
              <dgm:constr type="t" for="ch" forName="Accent2" refType="h" fact="-0.0109"/>
              <dgm:constr type="w" for="ch" forName="Accent2" refType="w" fact="0.1496"/>
              <dgm:constr type="h" for="ch" forName="Accent2" refType="h" fact="0.806"/>
              <dgm:constr type="l" for="ch" forName="ParentBackground2" refType="w" fact="0.1327"/>
              <dgm:constr type="t" for="ch" forName="ParentBackground2" refType="h" fact="0.1262"/>
              <dgm:constr type="w" for="ch" forName="ParentBackground2" refType="w" fact="0.0987"/>
              <dgm:constr type="h" for="ch" forName="ParentBackground2" refType="h" fact="0.5319"/>
              <dgm:constr type="l" for="ch" forName="Child2" refType="w" fact="0.1327"/>
              <dgm:constr type="t" for="ch" forName="Child2" refType="h" fact="0.6876"/>
              <dgm:constr type="w" for="ch" forName="Child2" refType="w" fact="0.0987"/>
              <dgm:constr type="h" for="ch" forName="Child2" refType="h" fact="0.3124"/>
              <dgm:constr type="l" for="ch" forName="Accent1" refType="w" fact="-0.002"/>
              <dgm:constr type="t" for="ch" forName="Accent1" refType="h" fact="-0.0109"/>
              <dgm:constr type="w" for="ch" forName="Accent1" refType="w" fact="0.1496"/>
              <dgm:constr type="h" for="ch" forName="Accent1" refType="h" fact="0.806"/>
              <dgm:constr type="l" for="ch" forName="ParentBackground1" refType="w" fact="0.0234"/>
              <dgm:constr type="t" for="ch" forName="ParentBackground1" refType="h" fact="0.1262"/>
              <dgm:constr type="w" for="ch" forName="ParentBackground1" refType="w" fact="0.0987"/>
              <dgm:constr type="h" for="ch" forName="ParentBackground1" refType="h" fact="0.5319"/>
              <dgm:constr type="l" for="ch" forName="Child1" refType="w" fact="0.0234"/>
              <dgm:constr type="t" for="ch" forName="Child1" refType="h" fact="0.6876"/>
              <dgm:constr type="w" for="ch" forName="Child1" refType="w" fact="0.0987"/>
              <dgm:constr type="h" for="ch" forName="Child1" refType="h" fact="0.3124"/>
            </dgm:constrLst>
          </dgm:if>
          <dgm:if name="Name13"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l" for="ch" forName="Parent10" refType="w" fact="0.9205"/>
              <dgm:constr type="t" for="ch" forName="Parent10" refType="h" fact="0.2022"/>
              <dgm:constr type="w" for="ch" forName="Parent10" refType="w" fact="0.0636"/>
              <dgm:constr type="h" for="ch" forName="Parent10" refType="h" fact="0.3799"/>
              <dgm:constr type="l" for="ch" forName="Parent9" refType="w" fact="0.822"/>
              <dgm:constr type="t" for="ch" forName="Parent9" refType="h" fact="0.2022"/>
              <dgm:constr type="w" for="ch" forName="Parent9" refType="w" fact="0.0636"/>
              <dgm:constr type="h" for="ch" forName="Parent9" refType="h" fact="0.3799"/>
              <dgm:constr type="l" for="ch" forName="Parent8" refType="w" fact="0.7235"/>
              <dgm:constr type="t" for="ch" forName="Parent8" refType="h" fact="0.2022"/>
              <dgm:constr type="w" for="ch" forName="Parent8" refType="w" fact="0.0636"/>
              <dgm:constr type="h" for="ch" forName="Parent8" refType="h" fact="0.3799"/>
              <dgm:constr type="l" for="ch" forName="Parent7" refType="w" fact="0.625"/>
              <dgm:constr type="t" for="ch" forName="Parent7" refType="h" fact="0.2022"/>
              <dgm:constr type="w" for="ch" forName="Parent7" refType="w" fact="0.0636"/>
              <dgm:constr type="h" for="ch" forName="Parent7" refType="h" fact="0.3799"/>
              <dgm:constr type="l" for="ch" forName="Parent6" refType="w" fact="0.5264"/>
              <dgm:constr type="t" for="ch" forName="Parent6" refType="h" fact="0.2022"/>
              <dgm:constr type="w" for="ch" forName="Parent6" refType="w" fact="0.0636"/>
              <dgm:constr type="h" for="ch" forName="Parent6" refType="h" fact="0.3799"/>
              <dgm:constr type="l" for="ch" forName="Parent5" refType="w" fact="0.4279"/>
              <dgm:constr type="t" for="ch" forName="Parent5" refType="h" fact="0.2022"/>
              <dgm:constr type="w" for="ch" forName="Parent5" refType="w" fact="0.0636"/>
              <dgm:constr type="h" for="ch" forName="Parent5" refType="h" fact="0.3799"/>
              <dgm:constr type="l" for="ch" forName="Parent4" refType="w" fact="0.3294"/>
              <dgm:constr type="t" for="ch" forName="Parent4" refType="h" fact="0.2022"/>
              <dgm:constr type="w" for="ch" forName="Parent4" refType="w" fact="0.0636"/>
              <dgm:constr type="h" for="ch" forName="Parent4" refType="h" fact="0.3799"/>
              <dgm:constr type="l" for="ch" forName="Parent3" refType="w" fact="0.2309"/>
              <dgm:constr type="t" for="ch" forName="Parent3" refType="h" fact="0.2022"/>
              <dgm:constr type="w" for="ch" forName="Parent3" refType="w" fact="0.0636"/>
              <dgm:constr type="h" for="ch" forName="Parent3" refType="h" fact="0.3799"/>
              <dgm:constr type="l" for="ch" forName="Parent2" refType="w" fact="0.1324"/>
              <dgm:constr type="t" for="ch" forName="Parent2" refType="h" fact="0.2022"/>
              <dgm:constr type="w" for="ch" forName="Parent2" refType="w" fact="0.0636"/>
              <dgm:constr type="h" for="ch" forName="Parent2" refType="h" fact="0.3799"/>
              <dgm:constr type="l" for="ch" forName="Parent1" refType="w" fact="0.0338"/>
              <dgm:constr type="t" for="ch" forName="Parent1" refType="h" fact="0.2022"/>
              <dgm:constr type="w" for="ch" forName="Parent1" refType="w" fact="0.0636"/>
              <dgm:constr type="h" for="ch" forName="Parent1" refType="h" fact="0.3799"/>
              <dgm:constr type="l" for="ch" forName="Accent10" refType="w" fact="0.9047"/>
              <dgm:constr type="t" for="ch" forName="Accent10" refType="h" fact="0.1072"/>
              <dgm:constr type="w" for="ch" forName="Accent10" refType="w" fact="0.0953"/>
              <dgm:constr type="h" for="ch" forName="Accent10" refType="h" fact="0.5699"/>
              <dgm:constr type="l" for="ch" forName="ParentBackground10" refType="w" fact="0.9078"/>
              <dgm:constr type="t" for="ch" forName="ParentBackground10" refType="h" fact="0.1262"/>
              <dgm:constr type="w" for="ch" forName="ParentBackground10" refType="w" fact="0.089"/>
              <dgm:constr type="h" for="ch" forName="ParentBackground10" refType="h" fact="0.5319"/>
              <dgm:constr type="l" for="ch" forName="Child10" refType="w" fact="0.9078"/>
              <dgm:constr type="t" for="ch" forName="Child10" refType="h" fact="0.6876"/>
              <dgm:constr type="w" for="ch" forName="Child10" refType="w" fact="0.089"/>
              <dgm:constr type="h" for="ch" forName="Child10" refType="h" fact="0.3124"/>
              <dgm:constr type="l" for="ch" forName="Accent9" refType="w" fact="0.7864"/>
              <dgm:constr type="t" for="ch" forName="Accent9" refType="h" fact="-0.0109"/>
              <dgm:constr type="w" for="ch" forName="Accent9" refType="w" fact="0.1348"/>
              <dgm:constr type="h" for="ch" forName="Accent9" refType="h" fact="0.806"/>
              <dgm:constr type="l" for="ch" forName="ParentBackground9" refType="w" fact="0.8093"/>
              <dgm:constr type="t" for="ch" forName="ParentBackground9" refType="h" fact="0.1262"/>
              <dgm:constr type="w" for="ch" forName="ParentBackground9" refType="w" fact="0.089"/>
              <dgm:constr type="h" for="ch" forName="ParentBackground9" refType="h" fact="0.5319"/>
              <dgm:constr type="l" for="ch" forName="Child9" refType="w" fact="0.8093"/>
              <dgm:constr type="t" for="ch" forName="Child9" refType="h" fact="0.6876"/>
              <dgm:constr type="w" for="ch" forName="Child9" refType="w" fact="0.089"/>
              <dgm:constr type="h" for="ch" forName="Child9" refType="h" fact="0.3124"/>
              <dgm:constr type="l" for="ch" forName="Accent8" refType="w" fact="0.6879"/>
              <dgm:constr type="t" for="ch" forName="Accent8" refType="h" fact="-0.0109"/>
              <dgm:constr type="w" for="ch" forName="Accent8" refType="w" fact="0.1348"/>
              <dgm:constr type="h" for="ch" forName="Accent8" refType="h" fact="0.806"/>
              <dgm:constr type="l" for="ch" forName="ParentBackground8" refType="w" fact="0.7108"/>
              <dgm:constr type="t" for="ch" forName="ParentBackground8" refType="h" fact="0.1262"/>
              <dgm:constr type="w" for="ch" forName="ParentBackground8" refType="w" fact="0.089"/>
              <dgm:constr type="h" for="ch" forName="ParentBackground8" refType="h" fact="0.5319"/>
              <dgm:constr type="l" for="ch" forName="Child8" refType="w" fact="0.7108"/>
              <dgm:constr type="t" for="ch" forName="Child8" refType="h" fact="0.6876"/>
              <dgm:constr type="w" for="ch" forName="Child8" refType="w" fact="0.089"/>
              <dgm:constr type="h" for="ch" forName="Child8" refType="h" fact="0.3124"/>
              <dgm:constr type="l" for="ch" forName="Accent7" refType="w" fact="0.5893"/>
              <dgm:constr type="t" for="ch" forName="Accent7" refType="h" fact="-0.0109"/>
              <dgm:constr type="w" for="ch" forName="Accent7" refType="w" fact="0.1348"/>
              <dgm:constr type="h" for="ch" forName="Accent7" refType="h" fact="0.806"/>
              <dgm:constr type="l" for="ch" forName="ParentBackground7" refType="w" fact="0.6123"/>
              <dgm:constr type="t" for="ch" forName="ParentBackground7" refType="h" fact="0.1262"/>
              <dgm:constr type="w" for="ch" forName="ParentBackground7" refType="w" fact="0.089"/>
              <dgm:constr type="h" for="ch" forName="ParentBackground7" refType="h" fact="0.5319"/>
              <dgm:constr type="l" for="ch" forName="Child7" refType="w" fact="0.6123"/>
              <dgm:constr type="t" for="ch" forName="Child7" refType="h" fact="0.6876"/>
              <dgm:constr type="w" for="ch" forName="Child7" refType="w" fact="0.089"/>
              <dgm:constr type="h" for="ch" forName="Child7" refType="h" fact="0.3124"/>
              <dgm:constr type="l" for="ch" forName="Accent6" refType="w" fact="0.4908"/>
              <dgm:constr type="t" for="ch" forName="Accent6" refType="h" fact="-0.0109"/>
              <dgm:constr type="w" for="ch" forName="Accent6" refType="w" fact="0.1348"/>
              <dgm:constr type="h" for="ch" forName="Accent6" refType="h" fact="0.806"/>
              <dgm:constr type="l" for="ch" forName="ParentBackground6" refType="w" fact="0.5137"/>
              <dgm:constr type="t" for="ch" forName="ParentBackground6" refType="h" fact="0.1262"/>
              <dgm:constr type="w" for="ch" forName="ParentBackground6" refType="w" fact="0.089"/>
              <dgm:constr type="h" for="ch" forName="ParentBackground6" refType="h" fact="0.5319"/>
              <dgm:constr type="l" for="ch" forName="Child6" refType="w" fact="0.5137"/>
              <dgm:constr type="t" for="ch" forName="Child6" refType="h" fact="0.6876"/>
              <dgm:constr type="w" for="ch" forName="Child6" refType="w" fact="0.089"/>
              <dgm:constr type="h" for="ch" forName="Child6" refType="h" fact="0.3124"/>
              <dgm:constr type="l" for="ch" forName="Accent5" refType="w" fact="0.3923"/>
              <dgm:constr type="t" for="ch" forName="Accent5" refType="h" fact="-0.0109"/>
              <dgm:constr type="w" for="ch" forName="Accent5" refType="w" fact="0.1348"/>
              <dgm:constr type="h" for="ch" forName="Accent5" refType="h" fact="0.806"/>
              <dgm:constr type="l" for="ch" forName="ParentBackground5" refType="w" fact="0.4152"/>
              <dgm:constr type="t" for="ch" forName="ParentBackground5" refType="h" fact="0.1262"/>
              <dgm:constr type="w" for="ch" forName="ParentBackground5" refType="w" fact="0.089"/>
              <dgm:constr type="h" for="ch" forName="ParentBackground5" refType="h" fact="0.5319"/>
              <dgm:constr type="l" for="ch" forName="Child5" refType="w" fact="0.4152"/>
              <dgm:constr type="t" for="ch" forName="Child5" refType="h" fact="0.6876"/>
              <dgm:constr type="w" for="ch" forName="Child5" refType="w" fact="0.089"/>
              <dgm:constr type="h" for="ch" forName="Child5" refType="h" fact="0.3124"/>
              <dgm:constr type="l" for="ch" forName="Accent4" refType="w" fact="0.2938"/>
              <dgm:constr type="t" for="ch" forName="Accent4" refType="h" fact="-0.0109"/>
              <dgm:constr type="w" for="ch" forName="Accent4" refType="w" fact="0.1348"/>
              <dgm:constr type="h" for="ch" forName="Accent4" refType="h" fact="0.806"/>
              <dgm:constr type="l" for="ch" forName="ParentBackground4" refType="w" fact="0.3167"/>
              <dgm:constr type="t" for="ch" forName="ParentBackground4" refType="h" fact="0.1262"/>
              <dgm:constr type="w" for="ch" forName="ParentBackground4" refType="w" fact="0.089"/>
              <dgm:constr type="h" for="ch" forName="ParentBackground4" refType="h" fact="0.5319"/>
              <dgm:constr type="l" for="ch" forName="Child4" refType="w" fact="0.3167"/>
              <dgm:constr type="t" for="ch" forName="Child4" refType="h" fact="0.6876"/>
              <dgm:constr type="w" for="ch" forName="Child4" refType="w" fact="0.089"/>
              <dgm:constr type="h" for="ch" forName="Child4" refType="h" fact="0.3124"/>
              <dgm:constr type="l" for="ch" forName="Accent3" refType="w" fact="0.1952"/>
              <dgm:constr type="t" for="ch" forName="Accent3" refType="h" fact="-0.0109"/>
              <dgm:constr type="w" for="ch" forName="Accent3" refType="w" fact="0.1348"/>
              <dgm:constr type="h" for="ch" forName="Accent3" refType="h" fact="0.806"/>
              <dgm:constr type="l" for="ch" forName="ParentBackground3" refType="w" fact="0.2182"/>
              <dgm:constr type="t" for="ch" forName="ParentBackground3" refType="h" fact="0.1262"/>
              <dgm:constr type="w" for="ch" forName="ParentBackground3" refType="w" fact="0.089"/>
              <dgm:constr type="h" for="ch" forName="ParentBackground3" refType="h" fact="0.5319"/>
              <dgm:constr type="l" for="ch" forName="Child3" refType="w" fact="0.2182"/>
              <dgm:constr type="t" for="ch" forName="Child3" refType="h" fact="0.6876"/>
              <dgm:constr type="w" for="ch" forName="Child3" refType="w" fact="0.089"/>
              <dgm:constr type="h" for="ch" forName="Child3" refType="h" fact="0.3124"/>
              <dgm:constr type="l" for="ch" forName="Accent2" refType="w" fact="0.0967"/>
              <dgm:constr type="t" for="ch" forName="Accent2" refType="h" fact="-0.0109"/>
              <dgm:constr type="w" for="ch" forName="Accent2" refType="w" fact="0.1348"/>
              <dgm:constr type="h" for="ch" forName="Accent2" refType="h" fact="0.806"/>
              <dgm:constr type="l" for="ch" forName="ParentBackground2" refType="w" fact="0.1196"/>
              <dgm:constr type="t" for="ch" forName="ParentBackground2" refType="h" fact="0.1262"/>
              <dgm:constr type="w" for="ch" forName="ParentBackground2" refType="w" fact="0.089"/>
              <dgm:constr type="h" for="ch" forName="ParentBackground2" refType="h" fact="0.5319"/>
              <dgm:constr type="l" for="ch" forName="Child2" refType="w" fact="0.1196"/>
              <dgm:constr type="t" for="ch" forName="Child2" refType="h" fact="0.6876"/>
              <dgm:constr type="w" for="ch" forName="Child2" refType="w" fact="0.089"/>
              <dgm:constr type="h" for="ch" forName="Child2" refType="h" fact="0.3124"/>
              <dgm:constr type="l" for="ch" forName="Accent1" refType="w" fact="-0.0018"/>
              <dgm:constr type="t" for="ch" forName="Accent1" refType="h" fact="-0.0109"/>
              <dgm:constr type="w" for="ch" forName="Accent1" refType="w" fact="0.1348"/>
              <dgm:constr type="h" for="ch" forName="Accent1" refType="h" fact="0.806"/>
              <dgm:constr type="l" for="ch" forName="ParentBackground1" refType="w" fact="0.0211"/>
              <dgm:constr type="t" for="ch" forName="ParentBackground1" refType="h" fact="0.1262"/>
              <dgm:constr type="w" for="ch" forName="ParentBackground1" refType="w" fact="0.089"/>
              <dgm:constr type="h" for="ch" forName="ParentBackground1" refType="h" fact="0.5319"/>
              <dgm:constr type="l" for="ch" forName="Child1" refType="w" fact="0.0211"/>
              <dgm:constr type="t" for="ch" forName="Child1" refType="h" fact="0.6876"/>
              <dgm:constr type="w" for="ch" forName="Child1" refType="w" fact="0.089"/>
              <dgm:constr type="h" for="ch" forName="Child1" refType="h" fact="0.3124"/>
            </dgm:constrLst>
          </dgm:if>
          <dgm:else name="Name14">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l" for="ch" forName="Parent11" refType="w" fact="0.9277"/>
              <dgm:constr type="t" for="ch" forName="Parent11" refType="h" fact="0.2022"/>
              <dgm:constr type="w" for="ch" forName="Parent11" refType="w" fact="0.0579"/>
              <dgm:constr type="h" for="ch" forName="Parent11" refType="h" fact="0.3799"/>
              <dgm:constr type="l" for="ch" forName="Parent10" refType="w" fact="0.838"/>
              <dgm:constr type="t" for="ch" forName="Parent10" refType="h" fact="0.2022"/>
              <dgm:constr type="w" for="ch" forName="Parent10" refType="w" fact="0.0579"/>
              <dgm:constr type="h" for="ch" forName="Parent10" refType="h" fact="0.3799"/>
              <dgm:constr type="l" for="ch" forName="Parent9" refType="w" fact="0.7483"/>
              <dgm:constr type="t" for="ch" forName="Parent9" refType="h" fact="0.2022"/>
              <dgm:constr type="w" for="ch" forName="Parent9" refType="w" fact="0.0579"/>
              <dgm:constr type="h" for="ch" forName="Parent9" refType="h" fact="0.3799"/>
              <dgm:constr type="l" for="ch" forName="Parent8" refType="w" fact="0.6586"/>
              <dgm:constr type="t" for="ch" forName="Parent8" refType="h" fact="0.2022"/>
              <dgm:constr type="w" for="ch" forName="Parent8" refType="w" fact="0.0579"/>
              <dgm:constr type="h" for="ch" forName="Parent8" refType="h" fact="0.3799"/>
              <dgm:constr type="l" for="ch" forName="Parent7" refType="w" fact="0.5689"/>
              <dgm:constr type="t" for="ch" forName="Parent7" refType="h" fact="0.2022"/>
              <dgm:constr type="w" for="ch" forName="Parent7" refType="w" fact="0.0579"/>
              <dgm:constr type="h" for="ch" forName="Parent7" refType="h" fact="0.3799"/>
              <dgm:constr type="l" for="ch" forName="Parent6" refType="w" fact="0.4792"/>
              <dgm:constr type="t" for="ch" forName="Parent6" refType="h" fact="0.2022"/>
              <dgm:constr type="w" for="ch" forName="Parent6" refType="w" fact="0.0579"/>
              <dgm:constr type="h" for="ch" forName="Parent6" refType="h" fact="0.3799"/>
              <dgm:constr type="l" for="ch" forName="Parent5" refType="w" fact="0.3895"/>
              <dgm:constr type="t" for="ch" forName="Parent5" refType="h" fact="0.2022"/>
              <dgm:constr type="w" for="ch" forName="Parent5" refType="w" fact="0.0579"/>
              <dgm:constr type="h" for="ch" forName="Parent5" refType="h" fact="0.3799"/>
              <dgm:constr type="l" for="ch" forName="Parent4" refType="w" fact="0.2999"/>
              <dgm:constr type="t" for="ch" forName="Parent4" refType="h" fact="0.2022"/>
              <dgm:constr type="w" for="ch" forName="Parent4" refType="w" fact="0.0579"/>
              <dgm:constr type="h" for="ch" forName="Parent4" refType="h" fact="0.3799"/>
              <dgm:constr type="l" for="ch" forName="Parent3" refType="w" fact="0.2102"/>
              <dgm:constr type="t" for="ch" forName="Parent3" refType="h" fact="0.2022"/>
              <dgm:constr type="w" for="ch" forName="Parent3" refType="w" fact="0.0579"/>
              <dgm:constr type="h" for="ch" forName="Parent3" refType="h" fact="0.3799"/>
              <dgm:constr type="l" for="ch" forName="Parent2" refType="w" fact="0.1205"/>
              <dgm:constr type="t" for="ch" forName="Parent2" refType="h" fact="0.2022"/>
              <dgm:constr type="w" for="ch" forName="Parent2" refType="w" fact="0.0579"/>
              <dgm:constr type="h" for="ch" forName="Parent2" refType="h" fact="0.3799"/>
              <dgm:constr type="l" for="ch" forName="Parent1" refType="w" fact="0.0308"/>
              <dgm:constr type="t" for="ch" forName="Parent1" refType="h" fact="0.2022"/>
              <dgm:constr type="w" for="ch" forName="Parent1" refType="w" fact="0.0579"/>
              <dgm:constr type="h" for="ch" forName="Parent1" refType="h" fact="0.3799"/>
              <dgm:constr type="l" for="ch" forName="Accent11" refType="w" fact="0.9132"/>
              <dgm:constr type="t" for="ch" forName="Accent11" refType="h" fact="0.1072"/>
              <dgm:constr type="w" for="ch" forName="Accent11" refType="w" fact="0.0868"/>
              <dgm:constr type="h" for="ch" forName="Accent11" refType="h" fact="0.5699"/>
              <dgm:constr type="l" for="ch" forName="ParentBackground11" refType="w" fact="0.9161"/>
              <dgm:constr type="t" for="ch" forName="ParentBackground11" refType="h" fact="0.1262"/>
              <dgm:constr type="w" for="ch" forName="ParentBackground11" refType="w" fact="0.081"/>
              <dgm:constr type="h" for="ch" forName="ParentBackground11" refType="h" fact="0.5319"/>
              <dgm:constr type="l" for="ch" forName="Child11" refType="w" fact="0.9161"/>
              <dgm:constr type="t" for="ch" forName="Child11" refType="h" fact="0.6876"/>
              <dgm:constr type="w" for="ch" forName="Child11" refType="w" fact="0.081"/>
              <dgm:constr type="h" for="ch" forName="Child11" refType="h" fact="0.3124"/>
              <dgm:constr type="l" for="ch" forName="Accent10" refType="w" fact="0.8055"/>
              <dgm:constr type="t" for="ch" forName="Accent10" refType="h" fact="-0.0109"/>
              <dgm:constr type="w" for="ch" forName="Accent10" refType="w" fact="0.1228"/>
              <dgm:constr type="h" for="ch" forName="Accent10" refType="h" fact="0.806"/>
              <dgm:constr type="l" for="ch" forName="ParentBackground10" refType="w" fact="0.8264"/>
              <dgm:constr type="t" for="ch" forName="ParentBackground10" refType="h" fact="0.1262"/>
              <dgm:constr type="w" for="ch" forName="ParentBackground10" refType="w" fact="0.081"/>
              <dgm:constr type="h" for="ch" forName="ParentBackground10" refType="h" fact="0.5319"/>
              <dgm:constr type="l" for="ch" forName="Child10" refType="w" fact="0.8264"/>
              <dgm:constr type="t" for="ch" forName="Child10" refType="h" fact="0.6876"/>
              <dgm:constr type="w" for="ch" forName="Child10" refType="w" fact="0.081"/>
              <dgm:constr type="h" for="ch" forName="Child10" refType="h" fact="0.3124"/>
              <dgm:constr type="l" for="ch" forName="Accent9" refType="w" fact="0.7158"/>
              <dgm:constr type="t" for="ch" forName="Accent9" refType="h" fact="-0.0109"/>
              <dgm:constr type="w" for="ch" forName="Accent9" refType="w" fact="0.1228"/>
              <dgm:constr type="h" for="ch" forName="Accent9" refType="h" fact="0.806"/>
              <dgm:constr type="l" for="ch" forName="ParentBackground9" refType="w" fact="0.7367"/>
              <dgm:constr type="t" for="ch" forName="ParentBackground9" refType="h" fact="0.1262"/>
              <dgm:constr type="w" for="ch" forName="ParentBackground9" refType="w" fact="0.081"/>
              <dgm:constr type="h" for="ch" forName="ParentBackground9" refType="h" fact="0.5319"/>
              <dgm:constr type="l" for="ch" forName="Child9" refType="w" fact="0.7367"/>
              <dgm:constr type="t" for="ch" forName="Child9" refType="h" fact="0.6876"/>
              <dgm:constr type="w" for="ch" forName="Child9" refType="w" fact="0.081"/>
              <dgm:constr type="h" for="ch" forName="Child9" refType="h" fact="0.3124"/>
              <dgm:constr type="l" for="ch" forName="Accent8" refType="w" fact="0.6261"/>
              <dgm:constr type="t" for="ch" forName="Accent8" refType="h" fact="-0.0109"/>
              <dgm:constr type="w" for="ch" forName="Accent8" refType="w" fact="0.1228"/>
              <dgm:constr type="h" for="ch" forName="Accent8" refType="h" fact="0.806"/>
              <dgm:constr type="l" for="ch" forName="ParentBackground8" refType="w" fact="0.647"/>
              <dgm:constr type="t" for="ch" forName="ParentBackground8" refType="h" fact="0.1262"/>
              <dgm:constr type="w" for="ch" forName="ParentBackground8" refType="w" fact="0.081"/>
              <dgm:constr type="h" for="ch" forName="ParentBackground8" refType="h" fact="0.5319"/>
              <dgm:constr type="l" for="ch" forName="Child8" refType="w" fact="0.647"/>
              <dgm:constr type="t" for="ch" forName="Child8" refType="h" fact="0.6876"/>
              <dgm:constr type="w" for="ch" forName="Child8" refType="w" fact="0.081"/>
              <dgm:constr type="h" for="ch" forName="Child8" refType="h" fact="0.3124"/>
              <dgm:constr type="l" for="ch" forName="Accent7" refType="w" fact="0.5364"/>
              <dgm:constr type="t" for="ch" forName="Accent7" refType="h" fact="-0.0109"/>
              <dgm:constr type="w" for="ch" forName="Accent7" refType="w" fact="0.1228"/>
              <dgm:constr type="h" for="ch" forName="Accent7" refType="h" fact="0.806"/>
              <dgm:constr type="l" for="ch" forName="ParentBackground7" refType="w" fact="0.5573"/>
              <dgm:constr type="t" for="ch" forName="ParentBackground7" refType="h" fact="0.1262"/>
              <dgm:constr type="w" for="ch" forName="ParentBackground7" refType="w" fact="0.081"/>
              <dgm:constr type="h" for="ch" forName="ParentBackground7" refType="h" fact="0.5319"/>
              <dgm:constr type="l" for="ch" forName="Child7" refType="w" fact="0.5573"/>
              <dgm:constr type="t" for="ch" forName="Child7" refType="h" fact="0.6876"/>
              <dgm:constr type="w" for="ch" forName="Child7" refType="w" fact="0.081"/>
              <dgm:constr type="h" for="ch" forName="Child7" refType="h" fact="0.3124"/>
              <dgm:constr type="l" for="ch" forName="Accent6" refType="w" fact="0.4467"/>
              <dgm:constr type="t" for="ch" forName="Accent6" refType="h" fact="-0.0109"/>
              <dgm:constr type="w" for="ch" forName="Accent6" refType="w" fact="0.1228"/>
              <dgm:constr type="h" for="ch" forName="Accent6" refType="h" fact="0.806"/>
              <dgm:constr type="l" for="ch" forName="ParentBackground6" refType="w" fact="0.4677"/>
              <dgm:constr type="t" for="ch" forName="ParentBackground6" refType="h" fact="0.1262"/>
              <dgm:constr type="w" for="ch" forName="ParentBackground6" refType="w" fact="0.081"/>
              <dgm:constr type="h" for="ch" forName="ParentBackground6" refType="h" fact="0.5319"/>
              <dgm:constr type="l" for="ch" forName="Child6" refType="w" fact="0.4677"/>
              <dgm:constr type="t" for="ch" forName="Child6" refType="h" fact="0.6876"/>
              <dgm:constr type="w" for="ch" forName="Child6" refType="w" fact="0.081"/>
              <dgm:constr type="h" for="ch" forName="Child6" refType="h" fact="0.3124"/>
              <dgm:constr type="l" for="ch" forName="Accent5" refType="w" fact="0.3571"/>
              <dgm:constr type="t" for="ch" forName="Accent5" refType="h" fact="-0.0109"/>
              <dgm:constr type="w" for="ch" forName="Accent5" refType="w" fact="0.1228"/>
              <dgm:constr type="h" for="ch" forName="Accent5" refType="h" fact="0.806"/>
              <dgm:constr type="l" for="ch" forName="ParentBackground5" refType="w" fact="0.378"/>
              <dgm:constr type="t" for="ch" forName="ParentBackground5" refType="h" fact="0.1262"/>
              <dgm:constr type="w" for="ch" forName="ParentBackground5" refType="w" fact="0.081"/>
              <dgm:constr type="h" for="ch" forName="ParentBackground5" refType="h" fact="0.5319"/>
              <dgm:constr type="l" for="ch" forName="Child5" refType="w" fact="0.378"/>
              <dgm:constr type="t" for="ch" forName="Child5" refType="h" fact="0.6876"/>
              <dgm:constr type="w" for="ch" forName="Child5" refType="w" fact="0.081"/>
              <dgm:constr type="h" for="ch" forName="Child5" refType="h" fact="0.3124"/>
              <dgm:constr type="l" for="ch" forName="Accent4" refType="w" fact="0.2674"/>
              <dgm:constr type="t" for="ch" forName="Accent4" refType="h" fact="-0.0109"/>
              <dgm:constr type="w" for="ch" forName="Accent4" refType="w" fact="0.1228"/>
              <dgm:constr type="h" for="ch" forName="Accent4" refType="h" fact="0.806"/>
              <dgm:constr type="l" for="ch" forName="ParentBackground4" refType="w" fact="0.2883"/>
              <dgm:constr type="t" for="ch" forName="ParentBackground4" refType="h" fact="0.1262"/>
              <dgm:constr type="w" for="ch" forName="ParentBackground4" refType="w" fact="0.081"/>
              <dgm:constr type="h" for="ch" forName="ParentBackground4" refType="h" fact="0.5319"/>
              <dgm:constr type="l" for="ch" forName="Child4" refType="w" fact="0.2883"/>
              <dgm:constr type="t" for="ch" forName="Child4" refType="h" fact="0.6876"/>
              <dgm:constr type="w" for="ch" forName="Child4" refType="w" fact="0.081"/>
              <dgm:constr type="h" for="ch" forName="Child4" refType="h" fact="0.3124"/>
              <dgm:constr type="l" for="ch" forName="Accent3" refType="w" fact="0.1777"/>
              <dgm:constr type="t" for="ch" forName="Accent3" refType="h" fact="-0.0109"/>
              <dgm:constr type="w" for="ch" forName="Accent3" refType="w" fact="0.1228"/>
              <dgm:constr type="h" for="ch" forName="Accent3" refType="h" fact="0.806"/>
              <dgm:constr type="l" for="ch" forName="ParentBackground3" refType="w" fact="0.1986"/>
              <dgm:constr type="t" for="ch" forName="ParentBackground3" refType="h" fact="0.1262"/>
              <dgm:constr type="w" for="ch" forName="ParentBackground3" refType="w" fact="0.081"/>
              <dgm:constr type="h" for="ch" forName="ParentBackground3" refType="h" fact="0.5319"/>
              <dgm:constr type="l" for="ch" forName="Child3" refType="w" fact="0.1986"/>
              <dgm:constr type="t" for="ch" forName="Child3" refType="h" fact="0.6876"/>
              <dgm:constr type="w" for="ch" forName="Child3" refType="w" fact="0.081"/>
              <dgm:constr type="h" for="ch" forName="Child3" refType="h" fact="0.3124"/>
              <dgm:constr type="l" for="ch" forName="Accent2" refType="w" fact="0.088"/>
              <dgm:constr type="t" for="ch" forName="Accent2" refType="h" fact="-0.0109"/>
              <dgm:constr type="w" for="ch" forName="Accent2" refType="w" fact="0.1228"/>
              <dgm:constr type="h" for="ch" forName="Accent2" refType="h" fact="0.806"/>
              <dgm:constr type="l" for="ch" forName="ParentBackground2" refType="w" fact="0.1089"/>
              <dgm:constr type="t" for="ch" forName="ParentBackground2" refType="h" fact="0.1262"/>
              <dgm:constr type="w" for="ch" forName="ParentBackground2" refType="w" fact="0.081"/>
              <dgm:constr type="h" for="ch" forName="ParentBackground2" refType="h" fact="0.5319"/>
              <dgm:constr type="l" for="ch" forName="Child2" refType="w" fact="0.1089"/>
              <dgm:constr type="t" for="ch" forName="Child2" refType="h" fact="0.6876"/>
              <dgm:constr type="w" for="ch" forName="Child2" refType="w" fact="0.081"/>
              <dgm:constr type="h" for="ch" forName="Child2" refType="h" fact="0.3124"/>
              <dgm:constr type="l" for="ch" forName="Accent1" refType="w" fact="-0.0017"/>
              <dgm:constr type="t" for="ch" forName="Accent1" refType="h" fact="-0.0109"/>
              <dgm:constr type="w" for="ch" forName="Accent1" refType="w" fact="0.1228"/>
              <dgm:constr type="h" for="ch" forName="Accent1" refType="h" fact="0.806"/>
              <dgm:constr type="l" for="ch" forName="ParentBackground1" refType="w" fact="0.0192"/>
              <dgm:constr type="t" for="ch" forName="ParentBackground1" refType="h" fact="0.1262"/>
              <dgm:constr type="w" for="ch" forName="ParentBackground1" refType="w" fact="0.081"/>
              <dgm:constr type="h" for="ch" forName="ParentBackground1" refType="h" fact="0.5319"/>
              <dgm:constr type="l" for="ch" forName="Child1" refType="w" fact="0.0192"/>
              <dgm:constr type="t" for="ch" forName="Child1" refType="h" fact="0.6876"/>
              <dgm:constr type="w" for="ch" forName="Child1" refType="w" fact="0.081"/>
              <dgm:constr type="h" for="ch" forName="Child1" refType="h" fact="0.3124"/>
            </dgm:constrLst>
          </dgm:else>
        </dgm:choose>
      </dgm:if>
      <dgm:else name="Name15">
        <dgm:choose name="Name16">
          <dgm:if name="Name17" axis="ch" ptType="node" func="cnt" op="equ" val="1">
            <dgm:alg type="composite">
              <dgm:param type="ar" val="0.6383"/>
            </dgm:alg>
            <dgm:constrLst>
              <dgm:constr type="primFontSz" for="des" forName="Child1" val="65"/>
              <dgm:constr type="primFontSz" for="des" forName="Parent1" val="65"/>
              <dgm:constr type="primFontSz" for="des" forName="Child1" refType="primFontSz" refFor="des" refForName="Parent1" op="lte"/>
              <dgm:constr type="l" for="ch" forName="Parent1" refType="w" fact="0.1667"/>
              <dgm:constr type="t" for="ch" forName="Parent1" refType="h" fact="0.1064"/>
              <dgm:constr type="w" for="ch" forName="Parent1" refType="w" fact="0.6667"/>
              <dgm:constr type="h" for="ch" forName="Parent1" refType="h" fact="0.4255"/>
              <dgm:constr type="l" for="ch" forName="Accent1" refType="w" fact="0"/>
              <dgm:constr type="t" for="ch" forName="Accent1" refType="h" fact="0"/>
              <dgm:constr type="w" for="ch" forName="Accent1" refType="w"/>
              <dgm:constr type="h" for="ch" forName="Accent1" refType="h" fact="0.6383"/>
              <dgm:constr type="l" for="ch" forName="ParentBackground1" refType="w" fact="0.0333"/>
              <dgm:constr type="t" for="ch" forName="ParentBackground1" refType="h" fact="0.0213"/>
              <dgm:constr type="w" for="ch" forName="ParentBackground1" refType="w" fact="0.9333"/>
              <dgm:constr type="h" for="ch" forName="ParentBackground1" refType="h" fact="0.5957"/>
              <dgm:constr type="l" for="ch" forName="Child1" refType="w" fact="0.0333"/>
              <dgm:constr type="t" for="ch" forName="Child1" refType="h" fact="0.6574"/>
              <dgm:constr type="w" for="ch" forName="Child1" refType="w" fact="0.9333"/>
              <dgm:constr type="h" for="ch" forName="Child1" refType="h" fact="0.3426"/>
            </dgm:constrLst>
          </dgm:if>
          <dgm:if name="Name18" axis="ch" ptType="node" func="cnt" op="equ" val="2">
            <dgm:alg type="composite">
              <dgm:param type="ar" val="1.265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r" for="ch" forName="Parent2" refType="w" fact="0.3751"/>
              <dgm:constr type="t" for="ch" forName="Parent2" refType="h" fact="0.2022"/>
              <dgm:constr type="w" for="ch" forName="Parent2" refType="w" fact="0.3001"/>
              <dgm:constr type="h" for="ch" forName="Parent2" refType="h" fact="0.3799"/>
              <dgm:constr type="r" for="ch" forName="Parent1" refType="w" fact="0.8403"/>
              <dgm:constr type="t" for="ch" forName="Parent1" refType="h" fact="0.2022"/>
              <dgm:constr type="w" for="ch" forName="Parent1" refType="w" fact="0.3001"/>
              <dgm:constr type="h" for="ch" forName="Parent1" refType="h" fact="0.3799"/>
              <dgm:constr type="r" for="ch" forName="Accent2" refType="w" fact="0.4502"/>
              <dgm:constr type="t" for="ch" forName="Accent2" refType="h" fact="0.1072"/>
              <dgm:constr type="w" for="ch" forName="Accent2" refType="w" fact="0.4502"/>
              <dgm:constr type="h" for="ch" forName="Accent2" refType="h" fact="0.5699"/>
              <dgm:constr type="r" for="ch" forName="ParentBackground2" refType="w" fact="0.4352"/>
              <dgm:constr type="t" for="ch" forName="ParentBackground2" refType="h" fact="0.1262"/>
              <dgm:constr type="w" for="ch" forName="ParentBackground2" refType="w" fact="0.4201"/>
              <dgm:constr type="h" for="ch" forName="ParentBackground2" refType="h" fact="0.5319"/>
              <dgm:constr type="r" for="ch" forName="Child2" refType="w" fact="0.4352"/>
              <dgm:constr type="t" for="ch" forName="Child2" refType="h" fact="0.6876"/>
              <dgm:constr type="w" for="ch" forName="Child2" refType="w" fact="0.4201"/>
              <dgm:constr type="h" for="ch" forName="Child2" refType="h" fact="0.3124"/>
              <dgm:constr type="r" for="ch" forName="Accent1" refType="w" fact="1.0086"/>
              <dgm:constr type="t" for="ch" forName="Accent1" refType="h" fact="-0.0109"/>
              <dgm:constr type="w" for="ch" forName="Accent1" refType="w" fact="0.6367"/>
              <dgm:constr type="h" for="ch" forName="Accent1" refType="h" fact="0.806"/>
              <dgm:constr type="r" for="ch" forName="ParentBackground1" refType="w" fact="0.9003"/>
              <dgm:constr type="t" for="ch" forName="ParentBackground1" refType="h" fact="0.1262"/>
              <dgm:constr type="w" for="ch" forName="ParentBackground1" refType="w" fact="0.4201"/>
              <dgm:constr type="h" for="ch" forName="ParentBackground1" refType="h" fact="0.5319"/>
              <dgm:constr type="r" for="ch" forName="Child1" refType="w" fact="0.9003"/>
              <dgm:constr type="t" for="ch" forName="Child1" refType="h" fact="0.6876"/>
              <dgm:constr type="w" for="ch" forName="Child1" refType="w" fact="0.4201"/>
              <dgm:constr type="h" for="ch" forName="Child1" refType="h" fact="0.3124"/>
            </dgm:constrLst>
          </dgm:if>
          <dgm:if name="Name19" axis="ch" ptType="node" func="cnt" op="equ" val="3">
            <dgm:alg type="composite">
              <dgm:param type="ar" val="1.854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r" for="ch" forName="Parent3" refType="w" fact="0.256"/>
              <dgm:constr type="t" for="ch" forName="Parent3" refType="h" fact="0.2022"/>
              <dgm:constr type="w" for="ch" forName="Parent3" refType="w" fact="0.2048"/>
              <dgm:constr type="h" for="ch" forName="Parent3" refType="h" fact="0.3799"/>
              <dgm:constr type="r" for="ch" forName="Parent2" refType="w" fact="0.5735"/>
              <dgm:constr type="t" for="ch" forName="Parent2" refType="h" fact="0.2022"/>
              <dgm:constr type="w" for="ch" forName="Parent2" refType="w" fact="0.2048"/>
              <dgm:constr type="h" for="ch" forName="Parent2" refType="h" fact="0.3799"/>
              <dgm:constr type="r" for="ch" forName="Parent1" refType="w" fact="0.891"/>
              <dgm:constr type="t" for="ch" forName="Parent1" refType="h" fact="0.2022"/>
              <dgm:constr type="w" for="ch" forName="Parent1" refType="w" fact="0.2048"/>
              <dgm:constr type="h" for="ch" forName="Parent1" refType="h" fact="0.3799"/>
              <dgm:constr type="r" for="ch" forName="Accent3" refType="w" fact="0.3072"/>
              <dgm:constr type="t" for="ch" forName="Accent3" refType="h" fact="0.1072"/>
              <dgm:constr type="w" for="ch" forName="Accent3" refType="w" fact="0.3072"/>
              <dgm:constr type="h" for="ch" forName="Accent3" refType="h" fact="0.5699"/>
              <dgm:constr type="r" for="ch" forName="ParentBackground3" refType="w" fact="0.297"/>
              <dgm:constr type="t" for="ch" forName="ParentBackground3" refType="h" fact="0.1262"/>
              <dgm:constr type="w" for="ch" forName="ParentBackground3" refType="w" fact="0.2868"/>
              <dgm:constr type="h" for="ch" forName="ParentBackground3" refType="h" fact="0.5319"/>
              <dgm:constr type="r" for="ch" forName="Child3" refType="w" fact="0.297"/>
              <dgm:constr type="t" for="ch" forName="Child3" refType="h" fact="0.6876"/>
              <dgm:constr type="w" for="ch" forName="Child3" refType="w" fact="0.2868"/>
              <dgm:constr type="h" for="ch" forName="Child3" refType="h" fact="0.3124"/>
              <dgm:constr type="r" for="ch" forName="Accent2" refType="w" fact="0.6878"/>
              <dgm:constr type="t" for="ch" forName="Accent2" refType="h" fact="-0.0109"/>
              <dgm:constr type="w" for="ch" forName="Accent2" refType="w" fact="0.4334"/>
              <dgm:constr type="h" for="ch" forName="Accent2" refType="h" fact="0.806"/>
              <dgm:constr type="r" for="ch" forName="ParentBackground2" refType="w" fact="0.6145"/>
              <dgm:constr type="t" for="ch" forName="ParentBackground2" refType="h" fact="0.1262"/>
              <dgm:constr type="w" for="ch" forName="ParentBackground2" refType="w" fact="0.2868"/>
              <dgm:constr type="h" for="ch" forName="ParentBackground2" refType="h" fact="0.5319"/>
              <dgm:constr type="r" for="ch" forName="Child2" refType="w" fact="0.6145"/>
              <dgm:constr type="t" for="ch" forName="Child2" refType="h" fact="0.6876"/>
              <dgm:constr type="w" for="ch" forName="Child2" refType="w" fact="0.2868"/>
              <dgm:constr type="h" for="ch" forName="Child2" refType="h" fact="0.3124"/>
              <dgm:constr type="r" for="ch" forName="Accent1" refType="w" fact="1.0053"/>
              <dgm:constr type="t" for="ch" forName="Accent1" refType="h" fact="-0.0109"/>
              <dgm:constr type="w" for="ch" forName="Accent1" refType="w" fact="0.4334"/>
              <dgm:constr type="h" for="ch" forName="Accent1" refType="h" fact="0.806"/>
              <dgm:constr type="r" for="ch" forName="ParentBackground1" refType="w" fact="0.932"/>
              <dgm:constr type="t" for="ch" forName="ParentBackground1" refType="h" fact="0.1262"/>
              <dgm:constr type="w" for="ch" forName="ParentBackground1" refType="w" fact="0.2868"/>
              <dgm:constr type="h" for="ch" forName="ParentBackground1" refType="h" fact="0.5319"/>
              <dgm:constr type="r" for="ch" forName="Child1" refType="w" fact="0.932"/>
              <dgm:constr type="t" for="ch" forName="Child1" refType="h" fact="0.6876"/>
              <dgm:constr type="w" for="ch" forName="Child1" refType="w" fact="0.2868"/>
              <dgm:constr type="h" for="ch" forName="Child1" refType="h" fact="0.3124"/>
            </dgm:constrLst>
          </dgm:if>
          <dgm:if name="Name20" axis="ch" ptType="node" func="cnt" op="equ" val="4">
            <dgm:alg type="composite">
              <dgm:param type="ar" val="2.4437"/>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Parent4" refType="w" fact="0.1943"/>
              <dgm:constr type="t" for="ch" forName="Parent4" refType="h" fact="0.2022"/>
              <dgm:constr type="w" for="ch" forName="Parent4" refType="w" fact="0.1555"/>
              <dgm:constr type="h" for="ch" forName="Parent4" refType="h" fact="0.3799"/>
              <dgm:constr type="r" for="ch" forName="Parent3" refType="w" fact="0.4353"/>
              <dgm:constr type="t" for="ch" forName="Parent3" refType="h" fact="0.2022"/>
              <dgm:constr type="w" for="ch" forName="Parent3" refType="w" fact="0.1555"/>
              <dgm:constr type="h" for="ch" forName="Parent3" refType="h" fact="0.3799"/>
              <dgm:constr type="r" for="ch" forName="Parent2" refType="w" fact="0.6763"/>
              <dgm:constr type="t" for="ch" forName="Parent2" refType="h" fact="0.2022"/>
              <dgm:constr type="w" for="ch" forName="Parent2" refType="w" fact="0.1555"/>
              <dgm:constr type="h" for="ch" forName="Parent2" refType="h" fact="0.3799"/>
              <dgm:constr type="r" for="ch" forName="Parent1" refType="w" fact="0.9173"/>
              <dgm:constr type="t" for="ch" forName="Parent1" refType="h" fact="0.2022"/>
              <dgm:constr type="w" for="ch" forName="Parent1" refType="w" fact="0.1555"/>
              <dgm:constr type="h" for="ch" forName="Parent1" refType="h" fact="0.3799"/>
              <dgm:constr type="r" for="ch" forName="Accent4" refType="w" fact="0.2332"/>
              <dgm:constr type="t" for="ch" forName="Accent4" refType="h" fact="0.1072"/>
              <dgm:constr type="w" for="ch" forName="Accent4" refType="w" fact="0.2332"/>
              <dgm:constr type="h" for="ch" forName="Accent4" refType="h" fact="0.5699"/>
              <dgm:constr type="r" for="ch" forName="ParentBackground4" refType="w" fact="0.2254"/>
              <dgm:constr type="t" for="ch" forName="ParentBackground4" refType="h" fact="0.1262"/>
              <dgm:constr type="w" for="ch" forName="ParentBackground4" refType="w" fact="0.2177"/>
              <dgm:constr type="h" for="ch" forName="ParentBackground4" refType="h" fact="0.5319"/>
              <dgm:constr type="r" for="ch" forName="Child4" refType="w" fact="0.2254"/>
              <dgm:constr type="t" for="ch" forName="Child4" refType="h" fact="0.6876"/>
              <dgm:constr type="w" for="ch" forName="Child4" refType="w" fact="0.2177"/>
              <dgm:constr type="h" for="ch" forName="Child4" refType="h" fact="0.3124"/>
              <dgm:constr type="r" for="ch" forName="Accent3" refType="w" fact="0.5235"/>
              <dgm:constr type="t" for="ch" forName="Accent3" refType="h" fact="-0.0109"/>
              <dgm:constr type="w" for="ch" forName="Accent3" refType="w" fact="0.3298"/>
              <dgm:constr type="h" for="ch" forName="Accent3" refType="h" fact="0.806"/>
              <dgm:constr type="r" for="ch" forName="ParentBackground3" refType="w" fact="0.4664"/>
              <dgm:constr type="t" for="ch" forName="ParentBackground3" refType="h" fact="0.1262"/>
              <dgm:constr type="w" for="ch" forName="ParentBackground3" refType="w" fact="0.2177"/>
              <dgm:constr type="h" for="ch" forName="ParentBackground3" refType="h" fact="0.5319"/>
              <dgm:constr type="r" for="ch" forName="Child3" refType="w" fact="0.4664"/>
              <dgm:constr type="t" for="ch" forName="Child3" refType="h" fact="0.6876"/>
              <dgm:constr type="w" for="ch" forName="Child3" refType="w" fact="0.2177"/>
              <dgm:constr type="h" for="ch" forName="Child3" refType="h" fact="0.3124"/>
              <dgm:constr type="r" for="ch" forName="Accent2" refType="w" fact="0.7635"/>
              <dgm:constr type="t" for="ch" forName="Accent2" refType="h" fact="-0.0109"/>
              <dgm:constr type="w" for="ch" forName="Accent2" refType="w" fact="0.3298"/>
              <dgm:constr type="h" for="ch" forName="Accent2" refType="h" fact="0.806"/>
              <dgm:constr type="r" for="ch" forName="ParentBackground2" refType="w" fact="0.7074"/>
              <dgm:constr type="t" for="ch" forName="ParentBackground2" refType="h" fact="0.1262"/>
              <dgm:constr type="w" for="ch" forName="ParentBackground2" refType="w" fact="0.2177"/>
              <dgm:constr type="h" for="ch" forName="ParentBackground2" refType="h" fact="0.5319"/>
              <dgm:constr type="r" for="ch" forName="Child2" refType="w" fact="0.7074"/>
              <dgm:constr type="t" for="ch" forName="Child2" refType="h" fact="0.6876"/>
              <dgm:constr type="w" for="ch" forName="Child2" refType="w" fact="0.2177"/>
              <dgm:constr type="h" for="ch" forName="Child2" refType="h" fact="0.3124"/>
              <dgm:constr type="r" for="ch" forName="Accent1" refType="w" fact="1.0045"/>
              <dgm:constr type="t" for="ch" forName="Accent1" refType="h" fact="-0.0109"/>
              <dgm:constr type="w" for="ch" forName="Accent1" refType="w" fact="0.3298"/>
              <dgm:constr type="h" for="ch" forName="Accent1" refType="h" fact="0.806"/>
              <dgm:constr type="r" for="ch" forName="ParentBackground1" refType="w" fact="0.9484"/>
              <dgm:constr type="t" for="ch" forName="ParentBackground1" refType="h" fact="0.1262"/>
              <dgm:constr type="w" for="ch" forName="ParentBackground1" refType="w" fact="0.2177"/>
              <dgm:constr type="h" for="ch" forName="ParentBackground1" refType="h" fact="0.5319"/>
              <dgm:constr type="r" for="ch" forName="Child1" refType="w" fact="0.9484"/>
              <dgm:constr type="t" for="ch" forName="Child1" refType="h" fact="0.6876"/>
              <dgm:constr type="w" for="ch" forName="Child1" refType="w" fact="0.2177"/>
              <dgm:constr type="h" for="ch" forName="Child1" refType="h" fact="0.3124"/>
            </dgm:constrLst>
          </dgm:if>
          <dgm:if name="Name21" axis="ch" ptType="node" func="cnt" op="equ" val="5">
            <dgm:alg type="composite">
              <dgm:param type="ar" val="3.0325"/>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Parent5" refType="w" fact="0.1566"/>
              <dgm:constr type="t" for="ch" forName="Parent5" refType="h" fact="0.2022"/>
              <dgm:constr type="w" for="ch" forName="Parent5" refType="w" fact="0.1253"/>
              <dgm:constr type="h" for="ch" forName="Parent5" refType="h" fact="0.3799"/>
              <dgm:constr type="r" for="ch" forName="Parent4" refType="w" fact="0.3508"/>
              <dgm:constr type="t" for="ch" forName="Parent4" refType="h" fact="0.2022"/>
              <dgm:constr type="w" for="ch" forName="Parent4" refType="w" fact="0.1253"/>
              <dgm:constr type="h" for="ch" forName="Parent4" refType="h" fact="0.3799"/>
              <dgm:constr type="r" for="ch" forName="Parent3" refType="w" fact="0.545"/>
              <dgm:constr type="t" for="ch" forName="Parent3" refType="h" fact="0.2022"/>
              <dgm:constr type="w" for="ch" forName="Parent3" refType="w" fact="0.1253"/>
              <dgm:constr type="h" for="ch" forName="Parent3" refType="h" fact="0.3799"/>
              <dgm:constr type="r" for="ch" forName="Parent2" refType="w" fact="0.7391"/>
              <dgm:constr type="t" for="ch" forName="Parent2" refType="h" fact="0.2022"/>
              <dgm:constr type="w" for="ch" forName="Parent2" refType="w" fact="0.1253"/>
              <dgm:constr type="h" for="ch" forName="Parent2" refType="h" fact="0.3799"/>
              <dgm:constr type="r" for="ch" forName="Parent1" refType="w" fact="0.9333"/>
              <dgm:constr type="t" for="ch" forName="Parent1" refType="h" fact="0.2022"/>
              <dgm:constr type="w" for="ch" forName="Parent1" refType="w" fact="0.1253"/>
              <dgm:constr type="h" for="ch" forName="Parent1" refType="h" fact="0.3799"/>
              <dgm:constr type="r" for="ch" forName="Accent5" refType="w" fact="0.1879"/>
              <dgm:constr type="t" for="ch" forName="Accent5" refType="h" fact="0.1072"/>
              <dgm:constr type="w" for="ch" forName="Accent5" refType="w" fact="0.1879"/>
              <dgm:constr type="h" for="ch" forName="Accent5" refType="h" fact="0.5699"/>
              <dgm:constr type="r" for="ch" forName="ParentBackground5" refType="w" fact="0.1817"/>
              <dgm:constr type="t" for="ch" forName="ParentBackground5" refType="h" fact="0.1262"/>
              <dgm:constr type="w" for="ch" forName="ParentBackground5" refType="w" fact="0.1754"/>
              <dgm:constr type="h" for="ch" forName="ParentBackground5" refType="h" fact="0.5319"/>
              <dgm:constr type="r" for="ch" forName="Child5" refType="w" fact="0.1817"/>
              <dgm:constr type="t" for="ch" forName="Child5" refType="h" fact="0.6876"/>
              <dgm:constr type="w" for="ch" forName="Child5" refType="w" fact="0.1754"/>
              <dgm:constr type="h" for="ch" forName="Child5" refType="h" fact="0.3124"/>
              <dgm:constr type="r" for="ch" forName="Accent4" refType="w" fact="0.4211"/>
              <dgm:constr type="t" for="ch" forName="Accent4" refType="h" fact="-0.0109"/>
              <dgm:constr type="w" for="ch" forName="Accent4" refType="w" fact="0.2657"/>
              <dgm:constr type="h" for="ch" forName="Accent4" refType="h" fact="0.806"/>
              <dgm:constr type="r" for="ch" forName="ParentBackground4" refType="w" fact="0.3758"/>
              <dgm:constr type="t" for="ch" forName="ParentBackground4" refType="h" fact="0.1262"/>
              <dgm:constr type="w" for="ch" forName="ParentBackground4" refType="w" fact="0.1754"/>
              <dgm:constr type="h" for="ch" forName="ParentBackground4" refType="h" fact="0.5319"/>
              <dgm:constr type="r" for="ch" forName="Child4" refType="w" fact="0.3758"/>
              <dgm:constr type="t" for="ch" forName="Child4" refType="h" fact="0.6876"/>
              <dgm:constr type="w" for="ch" forName="Child4" refType="w" fact="0.1754"/>
              <dgm:constr type="h" for="ch" forName="Child4" refType="h" fact="0.3124"/>
              <dgm:constr type="r" for="ch" forName="Accent3" refType="w" fact="0.6152"/>
              <dgm:constr type="t" for="ch" forName="Accent3" refType="h" fact="-0.0109"/>
              <dgm:constr type="w" for="ch" forName="Accent3" refType="w" fact="0.2657"/>
              <dgm:constr type="h" for="ch" forName="Accent3" refType="h" fact="0.806"/>
              <dgm:constr type="r" for="ch" forName="ParentBackground3" refType="w" fact="0.57"/>
              <dgm:constr type="t" for="ch" forName="ParentBackground3" refType="h" fact="0.1262"/>
              <dgm:constr type="w" for="ch" forName="ParentBackground3" refType="w" fact="0.1754"/>
              <dgm:constr type="h" for="ch" forName="ParentBackground3" refType="h" fact="0.5319"/>
              <dgm:constr type="r" for="ch" forName="Child3" refType="w" fact="0.57"/>
              <dgm:constr type="t" for="ch" forName="Child3" refType="h" fact="0.6876"/>
              <dgm:constr type="w" for="ch" forName="Child3" refType="w" fact="0.1754"/>
              <dgm:constr type="h" for="ch" forName="Child3" refType="h" fact="0.3124"/>
              <dgm:constr type="r" for="ch" forName="Accent2" refType="w" fact="0.8094"/>
              <dgm:constr type="t" for="ch" forName="Accent2" refType="h" fact="-0.0109"/>
              <dgm:constr type="w" for="ch" forName="Accent2" refType="w" fact="0.2657"/>
              <dgm:constr type="h" for="ch" forName="Accent2" refType="h" fact="0.806"/>
              <dgm:constr type="r" for="ch" forName="ParentBackground2" refType="w" fact="0.7642"/>
              <dgm:constr type="t" for="ch" forName="ParentBackground2" refType="h" fact="0.1262"/>
              <dgm:constr type="w" for="ch" forName="ParentBackground2" refType="w" fact="0.1754"/>
              <dgm:constr type="h" for="ch" forName="ParentBackground2" refType="h" fact="0.5319"/>
              <dgm:constr type="r" for="ch" forName="Child2" refType="w" fact="0.7642"/>
              <dgm:constr type="t" for="ch" forName="Child2" refType="h" fact="0.6876"/>
              <dgm:constr type="w" for="ch" forName="Child2" refType="w" fact="0.1754"/>
              <dgm:constr type="h" for="ch" forName="Child2" refType="h" fact="0.3124"/>
              <dgm:constr type="r" for="ch" forName="Accent1" refType="w" fact="1.0036"/>
              <dgm:constr type="t" for="ch" forName="Accent1" refType="h" fact="-0.0109"/>
              <dgm:constr type="w" for="ch" forName="Accent1" refType="w" fact="0.2657"/>
              <dgm:constr type="h" for="ch" forName="Accent1" refType="h" fact="0.806"/>
              <dgm:constr type="r" for="ch" forName="ParentBackground1" refType="w" fact="0.9584"/>
              <dgm:constr type="t" for="ch" forName="ParentBackground1" refType="h" fact="0.1262"/>
              <dgm:constr type="w" for="ch" forName="ParentBackground1" refType="w" fact="0.1754"/>
              <dgm:constr type="h" for="ch" forName="ParentBackground1" refType="h" fact="0.5319"/>
              <dgm:constr type="r" for="ch" forName="Child1" refType="w" fact="0.9584"/>
              <dgm:constr type="t" for="ch" forName="Child1" refType="h" fact="0.6876"/>
              <dgm:constr type="w" for="ch" forName="Child1" refType="w" fact="0.1754"/>
              <dgm:constr type="h" for="ch" forName="Child1" refType="h" fact="0.3124"/>
            </dgm:constrLst>
          </dgm:if>
          <dgm:if name="Name22" axis="ch" ptType="node" func="cnt" op="equ" val="6">
            <dgm:alg type="composite">
              <dgm:param type="ar" val="3.621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r" for="ch" forName="Parent6" refType="w" fact="0.1311"/>
              <dgm:constr type="t" for="ch" forName="Parent6" refType="h" fact="0.2022"/>
              <dgm:constr type="w" for="ch" forName="Parent6" refType="w" fact="0.1049"/>
              <dgm:constr type="h" for="ch" forName="Parent6" refType="h" fact="0.3799"/>
              <dgm:constr type="r" for="ch" forName="Parent5" refType="w" fact="0.2937"/>
              <dgm:constr type="t" for="ch" forName="Parent5" refType="h" fact="0.2022"/>
              <dgm:constr type="w" for="ch" forName="Parent5" refType="w" fact="0.1049"/>
              <dgm:constr type="h" for="ch" forName="Parent5" refType="h" fact="0.3799"/>
              <dgm:constr type="r" for="ch" forName="Parent4" refType="w" fact="0.4563"/>
              <dgm:constr type="t" for="ch" forName="Parent4" refType="h" fact="0.2022"/>
              <dgm:constr type="w" for="ch" forName="Parent4" refType="w" fact="0.1049"/>
              <dgm:constr type="h" for="ch" forName="Parent4" refType="h" fact="0.3799"/>
              <dgm:constr type="r" for="ch" forName="Parent3" refType="w" fact="0.619"/>
              <dgm:constr type="t" for="ch" forName="Parent3" refType="h" fact="0.2022"/>
              <dgm:constr type="w" for="ch" forName="Parent3" refType="w" fact="0.1049"/>
              <dgm:constr type="h" for="ch" forName="Parent3" refType="h" fact="0.3799"/>
              <dgm:constr type="r" for="ch" forName="Parent2" refType="w" fact="0.7816"/>
              <dgm:constr type="t" for="ch" forName="Parent2" refType="h" fact="0.2022"/>
              <dgm:constr type="w" for="ch" forName="Parent2" refType="w" fact="0.1049"/>
              <dgm:constr type="h" for="ch" forName="Parent2" refType="h" fact="0.3799"/>
              <dgm:constr type="r" for="ch" forName="Parent1" refType="w" fact="0.9442"/>
              <dgm:constr type="t" for="ch" forName="Parent1" refType="h" fact="0.2022"/>
              <dgm:constr type="w" for="ch" forName="Parent1" refType="w" fact="0.1049"/>
              <dgm:constr type="h" for="ch" forName="Parent1" refType="h" fact="0.3799"/>
              <dgm:constr type="r" for="ch" forName="Accent6" refType="w" fact="0.1574"/>
              <dgm:constr type="t" for="ch" forName="Accent6" refType="h" fact="0.1072"/>
              <dgm:constr type="w" for="ch" forName="Accent6" refType="w" fact="0.1574"/>
              <dgm:constr type="h" for="ch" forName="Accent6" refType="h" fact="0.5699"/>
              <dgm:constr type="r" for="ch" forName="ParentBackground6" refType="w" fact="0.1521"/>
              <dgm:constr type="t" for="ch" forName="ParentBackground6" refType="h" fact="0.1262"/>
              <dgm:constr type="w" for="ch" forName="ParentBackground6" refType="w" fact="0.1469"/>
              <dgm:constr type="h" for="ch" forName="ParentBackground6" refType="h" fact="0.5319"/>
              <dgm:constr type="r" for="ch" forName="Child6" refType="w" fact="0.1521"/>
              <dgm:constr type="t" for="ch" forName="Child6" refType="h" fact="0.6876"/>
              <dgm:constr type="w" for="ch" forName="Child6" refType="w" fact="0.1469"/>
              <dgm:constr type="h" for="ch" forName="Child6" refType="h" fact="0.3124"/>
              <dgm:constr type="r" for="ch" forName="Accent5" refType="w" fact="0.3526"/>
              <dgm:constr type="t" for="ch" forName="Accent5" refType="h" fact="-0.0109"/>
              <dgm:constr type="w" for="ch" forName="Accent5" refType="w" fact="0.2226"/>
              <dgm:constr type="h" for="ch" forName="Accent5" refType="h" fact="0.806"/>
              <dgm:constr type="r" for="ch" forName="ParentBackground5" refType="w" fact="0.3147"/>
              <dgm:constr type="t" for="ch" forName="ParentBackground5" refType="h" fact="0.1262"/>
              <dgm:constr type="w" for="ch" forName="ParentBackground5" refType="w" fact="0.1469"/>
              <dgm:constr type="h" for="ch" forName="ParentBackground5" refType="h" fact="0.5319"/>
              <dgm:constr type="r" for="ch" forName="Child5" refType="w" fact="0.3147"/>
              <dgm:constr type="t" for="ch" forName="Child5" refType="h" fact="0.6876"/>
              <dgm:constr type="w" for="ch" forName="Child5" refType="w" fact="0.1469"/>
              <dgm:constr type="h" for="ch" forName="Child5" refType="h" fact="0.3124"/>
              <dgm:constr type="r" for="ch" forName="Accent4" refType="w" fact="0.5152"/>
              <dgm:constr type="t" for="ch" forName="Accent4" refType="h" fact="-0.0109"/>
              <dgm:constr type="w" for="ch" forName="Accent4" refType="w" fact="0.2226"/>
              <dgm:constr type="h" for="ch" forName="Accent4" refType="h" fact="0.806"/>
              <dgm:constr type="r" for="ch" forName="ParentBackground4" refType="w" fact="0.4773"/>
              <dgm:constr type="t" for="ch" forName="ParentBackground4" refType="h" fact="0.1262"/>
              <dgm:constr type="w" for="ch" forName="ParentBackground4" refType="w" fact="0.1469"/>
              <dgm:constr type="h" for="ch" forName="ParentBackground4" refType="h" fact="0.5319"/>
              <dgm:constr type="r" for="ch" forName="Child4" refType="w" fact="0.4773"/>
              <dgm:constr type="t" for="ch" forName="Child4" refType="h" fact="0.6876"/>
              <dgm:constr type="w" for="ch" forName="Child4" refType="w" fact="0.1469"/>
              <dgm:constr type="h" for="ch" forName="Child4" refType="h" fact="0.3124"/>
              <dgm:constr type="r" for="ch" forName="Accent3" refType="w" fact="0.6778"/>
              <dgm:constr type="t" for="ch" forName="Accent3" refType="h" fact="-0.0109"/>
              <dgm:constr type="w" for="ch" forName="Accent3" refType="w" fact="0.2226"/>
              <dgm:constr type="h" for="ch" forName="Accent3" refType="h" fact="0.806"/>
              <dgm:constr type="r" for="ch" forName="ParentBackground3" refType="w" fact="0.6399"/>
              <dgm:constr type="t" for="ch" forName="ParentBackground3" refType="h" fact="0.1262"/>
              <dgm:constr type="w" for="ch" forName="ParentBackground3" refType="w" fact="0.1469"/>
              <dgm:constr type="h" for="ch" forName="ParentBackground3" refType="h" fact="0.5319"/>
              <dgm:constr type="r" for="ch" forName="Child3" refType="w" fact="0.6399"/>
              <dgm:constr type="t" for="ch" forName="Child3" refType="h" fact="0.6876"/>
              <dgm:constr type="w" for="ch" forName="Child3" refType="w" fact="0.1469"/>
              <dgm:constr type="h" for="ch" forName="Child3" refType="h" fact="0.3124"/>
              <dgm:constr type="r" for="ch" forName="Accent2" refType="w" fact="0.8404"/>
              <dgm:constr type="t" for="ch" forName="Accent2" refType="h" fact="-0.0109"/>
              <dgm:constr type="w" for="ch" forName="Accent2" refType="w" fact="0.2226"/>
              <dgm:constr type="h" for="ch" forName="Accent2" refType="h" fact="0.806"/>
              <dgm:constr type="r" for="ch" forName="ParentBackground2" refType="w" fact="0.8025"/>
              <dgm:constr type="t" for="ch" forName="ParentBackground2" refType="h" fact="0.1262"/>
              <dgm:constr type="w" for="ch" forName="ParentBackground2" refType="w" fact="0.1469"/>
              <dgm:constr type="h" for="ch" forName="ParentBackground2" refType="h" fact="0.5319"/>
              <dgm:constr type="r" for="ch" forName="Child2" refType="w" fact="0.8025"/>
              <dgm:constr type="t" for="ch" forName="Child2" refType="h" fact="0.6876"/>
              <dgm:constr type="w" for="ch" forName="Child2" refType="w" fact="0.1469"/>
              <dgm:constr type="h" for="ch" forName="Child2" refType="h" fact="0.3124"/>
              <dgm:constr type="r" for="ch" forName="Accent1" refType="w" fact="1.003"/>
              <dgm:constr type="t" for="ch" forName="Accent1" refType="h" fact="-0.0109"/>
              <dgm:constr type="w" for="ch" forName="Accent1" refType="w" fact="0.2226"/>
              <dgm:constr type="h" for="ch" forName="Accent1" refType="h" fact="0.806"/>
              <dgm:constr type="r" for="ch" forName="ParentBackground1" refType="w" fact="0.9652"/>
              <dgm:constr type="t" for="ch" forName="ParentBackground1" refType="h" fact="0.1262"/>
              <dgm:constr type="w" for="ch" forName="ParentBackground1" refType="w" fact="0.1469"/>
              <dgm:constr type="h" for="ch" forName="ParentBackground1" refType="h" fact="0.5319"/>
              <dgm:constr type="r" for="ch" forName="Child1" refType="w" fact="0.9652"/>
              <dgm:constr type="t" for="ch" forName="Child1" refType="h" fact="0.6876"/>
              <dgm:constr type="w" for="ch" forName="Child1" refType="w" fact="0.1469"/>
              <dgm:constr type="h" for="ch" forName="Child1" refType="h" fact="0.3124"/>
            </dgm:constrLst>
          </dgm:if>
          <dgm:if name="Name23" axis="ch" ptType="node" func="cnt" op="equ" val="7">
            <dgm:alg type="composite">
              <dgm:param type="ar" val="4.210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r" for="ch" forName="Parent7" refType="w" fact="0.1128"/>
              <dgm:constr type="t" for="ch" forName="Parent7" refType="h" fact="0.2022"/>
              <dgm:constr type="w" for="ch" forName="Parent7" refType="w" fact="0.0902"/>
              <dgm:constr type="h" for="ch" forName="Parent7" refType="h" fact="0.3799"/>
              <dgm:constr type="r" for="ch" forName="Parent6" refType="w" fact="0.2527"/>
              <dgm:constr type="t" for="ch" forName="Parent6" refType="h" fact="0.2022"/>
              <dgm:constr type="w" for="ch" forName="Parent6" refType="w" fact="0.0902"/>
              <dgm:constr type="h" for="ch" forName="Parent6" refType="h" fact="0.3799"/>
              <dgm:constr type="r" for="ch" forName="Parent5" refType="w" fact="0.3925"/>
              <dgm:constr type="t" for="ch" forName="Parent5" refType="h" fact="0.2022"/>
              <dgm:constr type="w" for="ch" forName="Parent5" refType="w" fact="0.0902"/>
              <dgm:constr type="h" for="ch" forName="Parent5" refType="h" fact="0.3799"/>
              <dgm:constr type="r" for="ch" forName="Parent4" refType="w" fact="0.5324"/>
              <dgm:constr type="t" for="ch" forName="Parent4" refType="h" fact="0.2022"/>
              <dgm:constr type="w" for="ch" forName="Parent4" refType="w" fact="0.0902"/>
              <dgm:constr type="h" for="ch" forName="Parent4" refType="h" fact="0.3799"/>
              <dgm:constr type="r" for="ch" forName="Parent3" refType="w" fact="0.6723"/>
              <dgm:constr type="t" for="ch" forName="Parent3" refType="h" fact="0.2022"/>
              <dgm:constr type="w" for="ch" forName="Parent3" refType="w" fact="0.0902"/>
              <dgm:constr type="h" for="ch" forName="Parent3" refType="h" fact="0.3799"/>
              <dgm:constr type="r" for="ch" forName="Parent2" refType="w" fact="0.8121"/>
              <dgm:constr type="t" for="ch" forName="Parent2" refType="h" fact="0.2022"/>
              <dgm:constr type="w" for="ch" forName="Parent2" refType="w" fact="0.0902"/>
              <dgm:constr type="h" for="ch" forName="Parent2" refType="h" fact="0.3799"/>
              <dgm:constr type="r" for="ch" forName="Parent1" refType="w" fact="0.952"/>
              <dgm:constr type="t" for="ch" forName="Parent1" refType="h" fact="0.2022"/>
              <dgm:constr type="w" for="ch" forName="Parent1" refType="w" fact="0.0902"/>
              <dgm:constr type="h" for="ch" forName="Parent1" refType="h" fact="0.3799"/>
              <dgm:constr type="r" for="ch" forName="Accent7" refType="w" fact="0.1354"/>
              <dgm:constr type="t" for="ch" forName="Accent7" refType="h" fact="0.1072"/>
              <dgm:constr type="w" for="ch" forName="Accent7" refType="w" fact="0.1354"/>
              <dgm:constr type="h" for="ch" forName="Accent7" refType="h" fact="0.5699"/>
              <dgm:constr type="r" for="ch" forName="ParentBackground7" refType="w" fact="0.1308"/>
              <dgm:constr type="t" for="ch" forName="ParentBackground7" refType="h" fact="0.1262"/>
              <dgm:constr type="w" for="ch" forName="ParentBackground7" refType="w" fact="0.1263"/>
              <dgm:constr type="h" for="ch" forName="ParentBackground7" refType="h" fact="0.5319"/>
              <dgm:constr type="r" for="ch" forName="Child7" refType="w" fact="0.1308"/>
              <dgm:constr type="t" for="ch" forName="Child7" refType="h" fact="0.6876"/>
              <dgm:constr type="w" for="ch" forName="Child7" refType="w" fact="0.1263"/>
              <dgm:constr type="h" for="ch" forName="Child7" refType="h" fact="0.3124"/>
              <dgm:constr type="r" for="ch" forName="Accent6" refType="w" fact="0.3033"/>
              <dgm:constr type="t" for="ch" forName="Accent6" refType="h" fact="-0.0109"/>
              <dgm:constr type="w" for="ch" forName="Accent6" refType="w" fact="0.1915"/>
              <dgm:constr type="h" for="ch" forName="Accent6" refType="h" fact="0.806"/>
              <dgm:constr type="r" for="ch" forName="ParentBackground6" refType="w" fact="0.2707"/>
              <dgm:constr type="t" for="ch" forName="ParentBackground6" refType="h" fact="0.1262"/>
              <dgm:constr type="w" for="ch" forName="ParentBackground6" refType="w" fact="0.1263"/>
              <dgm:constr type="h" for="ch" forName="ParentBackground6" refType="h" fact="0.5319"/>
              <dgm:constr type="r" for="ch" forName="Child6" refType="w" fact="0.2707"/>
              <dgm:constr type="t" for="ch" forName="Child6" refType="h" fact="0.6876"/>
              <dgm:constr type="w" for="ch" forName="Child6" refType="w" fact="0.1263"/>
              <dgm:constr type="h" for="ch" forName="Child6" refType="h" fact="0.3124"/>
              <dgm:constr type="r" for="ch" forName="Accent5" refType="w" fact="0.4431"/>
              <dgm:constr type="t" for="ch" forName="Accent5" refType="h" fact="-0.0109"/>
              <dgm:constr type="w" for="ch" forName="Accent5" refType="w" fact="0.1915"/>
              <dgm:constr type="h" for="ch" forName="Accent5" refType="h" fact="0.806"/>
              <dgm:constr type="r" for="ch" forName="ParentBackground5" refType="w" fact="0.4106"/>
              <dgm:constr type="t" for="ch" forName="ParentBackground5" refType="h" fact="0.1262"/>
              <dgm:constr type="w" for="ch" forName="ParentBackground5" refType="w" fact="0.1263"/>
              <dgm:constr type="h" for="ch" forName="ParentBackground5" refType="h" fact="0.5319"/>
              <dgm:constr type="r" for="ch" forName="Child5" refType="w" fact="0.4106"/>
              <dgm:constr type="t" for="ch" forName="Child5" refType="h" fact="0.6876"/>
              <dgm:constr type="w" for="ch" forName="Child5" refType="w" fact="0.1263"/>
              <dgm:constr type="h" for="ch" forName="Child5" refType="h" fact="0.3124"/>
              <dgm:constr type="r" for="ch" forName="Accent4" refType="w" fact="0.583"/>
              <dgm:constr type="t" for="ch" forName="Accent4" refType="h" fact="-0.0109"/>
              <dgm:constr type="w" for="ch" forName="Accent4" refType="w" fact="0.1915"/>
              <dgm:constr type="h" for="ch" forName="Accent4" refType="h" fact="0.806"/>
              <dgm:constr type="r" for="ch" forName="ParentBackground4" refType="w" fact="0.5504"/>
              <dgm:constr type="t" for="ch" forName="ParentBackground4" refType="h" fact="0.1262"/>
              <dgm:constr type="w" for="ch" forName="ParentBackground4" refType="w" fact="0.1263"/>
              <dgm:constr type="h" for="ch" forName="ParentBackground4" refType="h" fact="0.5319"/>
              <dgm:constr type="r" for="ch" forName="Child4" refType="w" fact="0.5504"/>
              <dgm:constr type="t" for="ch" forName="Child4" refType="h" fact="0.6876"/>
              <dgm:constr type="w" for="ch" forName="Child4" refType="w" fact="0.1263"/>
              <dgm:constr type="h" for="ch" forName="Child4" refType="h" fact="0.3124"/>
              <dgm:constr type="r" for="ch" forName="Accent3" refType="w" fact="0.7229"/>
              <dgm:constr type="t" for="ch" forName="Accent3" refType="h" fact="-0.0109"/>
              <dgm:constr type="w" for="ch" forName="Accent3" refType="w" fact="0.1915"/>
              <dgm:constr type="h" for="ch" forName="Accent3" refType="h" fact="0.806"/>
              <dgm:constr type="r" for="ch" forName="ParentBackground3" refType="w" fact="0.6903"/>
              <dgm:constr type="t" for="ch" forName="ParentBackground3" refType="h" fact="0.1262"/>
              <dgm:constr type="w" for="ch" forName="ParentBackground3" refType="w" fact="0.1263"/>
              <dgm:constr type="h" for="ch" forName="ParentBackground3" refType="h" fact="0.5319"/>
              <dgm:constr type="r" for="ch" forName="Child3" refType="w" fact="0.6903"/>
              <dgm:constr type="t" for="ch" forName="Child3" refType="h" fact="0.6876"/>
              <dgm:constr type="w" for="ch" forName="Child3" refType="w" fact="0.1263"/>
              <dgm:constr type="h" for="ch" forName="Child3" refType="h" fact="0.3124"/>
              <dgm:constr type="r" for="ch" forName="Accent2" refType="w" fact="0.8627"/>
              <dgm:constr type="t" for="ch" forName="Accent2" refType="h" fact="-0.0109"/>
              <dgm:constr type="w" for="ch" forName="Accent2" refType="w" fact="0.1915"/>
              <dgm:constr type="h" for="ch" forName="Accent2" refType="h" fact="0.806"/>
              <dgm:constr type="r" for="ch" forName="ParentBackground2" refType="w" fact="0.8302"/>
              <dgm:constr type="t" for="ch" forName="ParentBackground2" refType="h" fact="0.1262"/>
              <dgm:constr type="w" for="ch" forName="ParentBackground2" refType="w" fact="0.1263"/>
              <dgm:constr type="h" for="ch" forName="ParentBackground2" refType="h" fact="0.5319"/>
              <dgm:constr type="r" for="ch" forName="Child2" refType="w" fact="0.8302"/>
              <dgm:constr type="t" for="ch" forName="Child2" refType="h" fact="0.6876"/>
              <dgm:constr type="w" for="ch" forName="Child2" refType="w" fact="0.1263"/>
              <dgm:constr type="h" for="ch" forName="Child2" refType="h" fact="0.3124"/>
              <dgm:constr type="r" for="ch" forName="Accent1" refType="w" fact="1.0026"/>
              <dgm:constr type="t" for="ch" forName="Accent1" refType="h" fact="-0.0109"/>
              <dgm:constr type="w" for="ch" forName="Accent1" refType="w" fact="0.1915"/>
              <dgm:constr type="h" for="ch" forName="Accent1" refType="h" fact="0.806"/>
              <dgm:constr type="r" for="ch" forName="ParentBackground1" refType="w" fact="0.97"/>
              <dgm:constr type="t" for="ch" forName="ParentBackground1" refType="h" fact="0.1262"/>
              <dgm:constr type="w" for="ch" forName="ParentBackground1" refType="w" fact="0.1263"/>
              <dgm:constr type="h" for="ch" forName="ParentBackground1" refType="h" fact="0.5319"/>
              <dgm:constr type="r" for="ch" forName="Child1" refType="w" fact="0.97"/>
              <dgm:constr type="t" for="ch" forName="Child1" refType="h" fact="0.6876"/>
              <dgm:constr type="w" for="ch" forName="Child1" refType="w" fact="0.1263"/>
              <dgm:constr type="h" for="ch" forName="Child1" refType="h" fact="0.3124"/>
            </dgm:constrLst>
          </dgm:if>
          <dgm:if name="Name24" axis="ch" ptType="node" func="cnt" op="equ" val="8">
            <dgm:alg type="composite">
              <dgm:param type="ar" val="4.799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r" for="ch" forName="Parent8" refType="w" fact="0.099"/>
              <dgm:constr type="t" for="ch" forName="Parent8" refType="h" fact="0.2022"/>
              <dgm:constr type="w" for="ch" forName="Parent8" refType="w" fact="0.0792"/>
              <dgm:constr type="h" for="ch" forName="Parent8" refType="h" fact="0.3799"/>
              <dgm:constr type="r" for="ch" forName="Parent7" refType="w" fact="0.2217"/>
              <dgm:constr type="t" for="ch" forName="Parent7" refType="h" fact="0.2022"/>
              <dgm:constr type="w" for="ch" forName="Parent7" refType="w" fact="0.0792"/>
              <dgm:constr type="h" for="ch" forName="Parent7" refType="h" fact="0.3799"/>
              <dgm:constr type="r" for="ch" forName="Parent6" refType="w" fact="0.3444"/>
              <dgm:constr type="t" for="ch" forName="Parent6" refType="h" fact="0.2022"/>
              <dgm:constr type="w" for="ch" forName="Parent6" refType="w" fact="0.0792"/>
              <dgm:constr type="h" for="ch" forName="Parent6" refType="h" fact="0.3799"/>
              <dgm:constr type="r" for="ch" forName="Parent5" refType="w" fact="0.4671"/>
              <dgm:constr type="t" for="ch" forName="Parent5" refType="h" fact="0.2022"/>
              <dgm:constr type="w" for="ch" forName="Parent5" refType="w" fact="0.0792"/>
              <dgm:constr type="h" for="ch" forName="Parent5" refType="h" fact="0.3799"/>
              <dgm:constr type="r" for="ch" forName="Parent4" refType="w" fact="0.5898"/>
              <dgm:constr type="t" for="ch" forName="Parent4" refType="h" fact="0.2022"/>
              <dgm:constr type="w" for="ch" forName="Parent4" refType="w" fact="0.0792"/>
              <dgm:constr type="h" for="ch" forName="Parent4" refType="h" fact="0.3799"/>
              <dgm:constr type="r" for="ch" forName="Parent3" refType="w" fact="0.7125"/>
              <dgm:constr type="t" for="ch" forName="Parent3" refType="h" fact="0.2022"/>
              <dgm:constr type="w" for="ch" forName="Parent3" refType="w" fact="0.0792"/>
              <dgm:constr type="h" for="ch" forName="Parent3" refType="h" fact="0.3799"/>
              <dgm:constr type="r" for="ch" forName="Parent2" refType="w" fact="0.8352"/>
              <dgm:constr type="t" for="ch" forName="Parent2" refType="h" fact="0.2022"/>
              <dgm:constr type="w" for="ch" forName="Parent2" refType="w" fact="0.0792"/>
              <dgm:constr type="h" for="ch" forName="Parent2" refType="h" fact="0.3799"/>
              <dgm:constr type="r" for="ch" forName="Parent1" refType="w" fact="0.9579"/>
              <dgm:constr type="t" for="ch" forName="Parent1" refType="h" fact="0.2022"/>
              <dgm:constr type="w" for="ch" forName="Parent1" refType="w" fact="0.0792"/>
              <dgm:constr type="h" for="ch" forName="Parent1" refType="h" fact="0.3799"/>
              <dgm:constr type="r" for="ch" forName="Accent8" refType="w" fact="0.1187"/>
              <dgm:constr type="t" for="ch" forName="Accent8" refType="h" fact="0.1072"/>
              <dgm:constr type="w" for="ch" forName="Accent8" refType="w" fact="0.1187"/>
              <dgm:constr type="h" for="ch" forName="Accent8" refType="h" fact="0.5699"/>
              <dgm:constr type="r" for="ch" forName="ParentBackground8" refType="w" fact="0.1148"/>
              <dgm:constr type="t" for="ch" forName="ParentBackground8" refType="h" fact="0.1262"/>
              <dgm:constr type="w" for="ch" forName="ParentBackground8" refType="w" fact="0.1108"/>
              <dgm:constr type="h" for="ch" forName="ParentBackground8" refType="h" fact="0.5319"/>
              <dgm:constr type="r" for="ch" forName="Child8" refType="w" fact="0.1148"/>
              <dgm:constr type="t" for="ch" forName="Child8" refType="h" fact="0.6876"/>
              <dgm:constr type="w" for="ch" forName="Child8" refType="w" fact="0.1108"/>
              <dgm:constr type="h" for="ch" forName="Child8" refType="h" fact="0.3124"/>
              <dgm:constr type="r" for="ch" forName="Accent7" refType="w" fact="0.2661"/>
              <dgm:constr type="t" for="ch" forName="Accent7" refType="h" fact="-0.0109"/>
              <dgm:constr type="w" for="ch" forName="Accent7" refType="w" fact="0.1679"/>
              <dgm:constr type="h" for="ch" forName="Accent7" refType="h" fact="0.806"/>
              <dgm:constr type="r" for="ch" forName="ParentBackground7" refType="w" fact="0.2375"/>
              <dgm:constr type="t" for="ch" forName="ParentBackground7" refType="h" fact="0.1262"/>
              <dgm:constr type="w" for="ch" forName="ParentBackground7" refType="w" fact="0.1108"/>
              <dgm:constr type="h" for="ch" forName="ParentBackground7" refType="h" fact="0.5319"/>
              <dgm:constr type="r" for="ch" forName="Child7" refType="w" fact="0.2375"/>
              <dgm:constr type="t" for="ch" forName="Child7" refType="h" fact="0.6876"/>
              <dgm:constr type="w" for="ch" forName="Child7" refType="w" fact="0.1108"/>
              <dgm:constr type="h" for="ch" forName="Child7" refType="h" fact="0.3124"/>
              <dgm:constr type="r" for="ch" forName="Accent6" refType="w" fact="0.3888"/>
              <dgm:constr type="t" for="ch" forName="Accent6" refType="h" fact="-0.0109"/>
              <dgm:constr type="w" for="ch" forName="Accent6" refType="w" fact="0.1679"/>
              <dgm:constr type="h" for="ch" forName="Accent6" refType="h" fact="0.806"/>
              <dgm:constr type="r" for="ch" forName="ParentBackground6" refType="w" fact="0.3602"/>
              <dgm:constr type="t" for="ch" forName="ParentBackground6" refType="h" fact="0.1262"/>
              <dgm:constr type="w" for="ch" forName="ParentBackground6" refType="w" fact="0.1108"/>
              <dgm:constr type="h" for="ch" forName="ParentBackground6" refType="h" fact="0.5319"/>
              <dgm:constr type="r" for="ch" forName="Child6" refType="w" fact="0.3602"/>
              <dgm:constr type="t" for="ch" forName="Child6" refType="h" fact="0.6876"/>
              <dgm:constr type="w" for="ch" forName="Child6" refType="w" fact="0.1108"/>
              <dgm:constr type="h" for="ch" forName="Child6" refType="h" fact="0.3124"/>
              <dgm:constr type="r" for="ch" forName="Accent5" refType="w" fact="0.5115"/>
              <dgm:constr type="t" for="ch" forName="Accent5" refType="h" fact="-0.0109"/>
              <dgm:constr type="w" for="ch" forName="Accent5" refType="w" fact="0.1679"/>
              <dgm:constr type="h" for="ch" forName="Accent5" refType="h" fact="0.806"/>
              <dgm:constr type="r" for="ch" forName="ParentBackground5" refType="w" fact="0.4829"/>
              <dgm:constr type="t" for="ch" forName="ParentBackground5" refType="h" fact="0.1262"/>
              <dgm:constr type="w" for="ch" forName="ParentBackground5" refType="w" fact="0.1108"/>
              <dgm:constr type="h" for="ch" forName="ParentBackground5" refType="h" fact="0.5319"/>
              <dgm:constr type="r" for="ch" forName="Child5" refType="w" fact="0.4829"/>
              <dgm:constr type="t" for="ch" forName="Child5" refType="h" fact="0.6876"/>
              <dgm:constr type="w" for="ch" forName="Child5" refType="w" fact="0.1108"/>
              <dgm:constr type="h" for="ch" forName="Child5" refType="h" fact="0.3124"/>
              <dgm:constr type="r" for="ch" forName="Accent4" refType="w" fact="0.6342"/>
              <dgm:constr type="t" for="ch" forName="Accent4" refType="h" fact="-0.0109"/>
              <dgm:constr type="w" for="ch" forName="Accent4" refType="w" fact="0.1679"/>
              <dgm:constr type="h" for="ch" forName="Accent4" refType="h" fact="0.806"/>
              <dgm:constr type="r" for="ch" forName="ParentBackground4" refType="w" fact="0.6056"/>
              <dgm:constr type="t" for="ch" forName="ParentBackground4" refType="h" fact="0.1262"/>
              <dgm:constr type="w" for="ch" forName="ParentBackground4" refType="w" fact="0.1108"/>
              <dgm:constr type="h" for="ch" forName="ParentBackground4" refType="h" fact="0.5319"/>
              <dgm:constr type="r" for="ch" forName="Child4" refType="w" fact="0.6056"/>
              <dgm:constr type="t" for="ch" forName="Child4" refType="h" fact="0.6876"/>
              <dgm:constr type="w" for="ch" forName="Child4" refType="w" fact="0.1108"/>
              <dgm:constr type="h" for="ch" forName="Child4" refType="h" fact="0.3124"/>
              <dgm:constr type="r" for="ch" forName="Accent3" refType="w" fact="0.7569"/>
              <dgm:constr type="t" for="ch" forName="Accent3" refType="h" fact="-0.0109"/>
              <dgm:constr type="w" for="ch" forName="Accent3" refType="w" fact="0.1679"/>
              <dgm:constr type="h" for="ch" forName="Accent3" refType="h" fact="0.806"/>
              <dgm:constr type="r" for="ch" forName="ParentBackground3" refType="w" fact="0.7283"/>
              <dgm:constr type="t" for="ch" forName="ParentBackground3" refType="h" fact="0.1262"/>
              <dgm:constr type="w" for="ch" forName="ParentBackground3" refType="w" fact="0.1108"/>
              <dgm:constr type="h" for="ch" forName="ParentBackground3" refType="h" fact="0.5319"/>
              <dgm:constr type="r" for="ch" forName="Child3" refType="w" fact="0.7283"/>
              <dgm:constr type="t" for="ch" forName="Child3" refType="h" fact="0.6876"/>
              <dgm:constr type="w" for="ch" forName="Child3" refType="w" fact="0.1108"/>
              <dgm:constr type="h" for="ch" forName="Child3" refType="h" fact="0.3124"/>
              <dgm:constr type="r" for="ch" forName="Accent2" refType="w" fact="0.8796"/>
              <dgm:constr type="t" for="ch" forName="Accent2" refType="h" fact="-0.0109"/>
              <dgm:constr type="w" for="ch" forName="Accent2" refType="w" fact="0.1679"/>
              <dgm:constr type="h" for="ch" forName="Accent2" refType="h" fact="0.806"/>
              <dgm:constr type="r" for="ch" forName="ParentBackground2" refType="w" fact="0.851"/>
              <dgm:constr type="t" for="ch" forName="ParentBackground2" refType="h" fact="0.1262"/>
              <dgm:constr type="w" for="ch" forName="ParentBackground2" refType="w" fact="0.1108"/>
              <dgm:constr type="h" for="ch" forName="ParentBackground2" refType="h" fact="0.5319"/>
              <dgm:constr type="r" for="ch" forName="Child2" refType="w" fact="0.851"/>
              <dgm:constr type="t" for="ch" forName="Child2" refType="h" fact="0.6876"/>
              <dgm:constr type="w" for="ch" forName="Child2" refType="w" fact="0.1108"/>
              <dgm:constr type="h" for="ch" forName="Child2" refType="h" fact="0.3124"/>
              <dgm:constr type="r" for="ch" forName="Accent1" refType="w" fact="1.0023"/>
              <dgm:constr type="t" for="ch" forName="Accent1" refType="h" fact="-0.0109"/>
              <dgm:constr type="w" for="ch" forName="Accent1" refType="w" fact="0.1679"/>
              <dgm:constr type="h" for="ch" forName="Accent1" refType="h" fact="0.806"/>
              <dgm:constr type="r" for="ch" forName="ParentBackground1" refType="w" fact="0.9737"/>
              <dgm:constr type="t" for="ch" forName="ParentBackground1" refType="h" fact="0.1262"/>
              <dgm:constr type="w" for="ch" forName="ParentBackground1" refType="w" fact="0.1108"/>
              <dgm:constr type="h" for="ch" forName="ParentBackground1" refType="h" fact="0.5319"/>
              <dgm:constr type="r" for="ch" forName="Child1" refType="w" fact="0.9737"/>
              <dgm:constr type="t" for="ch" forName="Child1" refType="h" fact="0.6876"/>
              <dgm:constr type="w" for="ch" forName="Child1" refType="w" fact="0.1108"/>
              <dgm:constr type="h" for="ch" forName="Child1" refType="h" fact="0.3124"/>
            </dgm:constrLst>
          </dgm:if>
          <dgm:if name="Name25" axis="ch" ptType="node" func="cnt" op="equ" val="9">
            <dgm:alg type="composite">
              <dgm:param type="ar" val="5.38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r" for="ch" forName="Parent9" refType="w" fact="0.0881"/>
              <dgm:constr type="t" for="ch" forName="Parent9" refType="h" fact="0.2022"/>
              <dgm:constr type="w" for="ch" forName="Parent9" refType="w" fact="0.0705"/>
              <dgm:constr type="h" for="ch" forName="Parent9" refType="h" fact="0.3799"/>
              <dgm:constr type="r" for="ch" forName="Parent8" refType="w" fact="0.1974"/>
              <dgm:constr type="t" for="ch" forName="Parent8" refType="h" fact="0.2022"/>
              <dgm:constr type="w" for="ch" forName="Parent8" refType="w" fact="0.0705"/>
              <dgm:constr type="h" for="ch" forName="Parent8" refType="h" fact="0.3799"/>
              <dgm:constr type="r" for="ch" forName="Parent7" refType="w" fact="0.3067"/>
              <dgm:constr type="t" for="ch" forName="Parent7" refType="h" fact="0.2022"/>
              <dgm:constr type="w" for="ch" forName="Parent7" refType="w" fact="0.0705"/>
              <dgm:constr type="h" for="ch" forName="Parent7" refType="h" fact="0.3799"/>
              <dgm:constr type="r" for="ch" forName="Parent6" refType="w" fact="0.416"/>
              <dgm:constr type="t" for="ch" forName="Parent6" refType="h" fact="0.2022"/>
              <dgm:constr type="w" for="ch" forName="Parent6" refType="w" fact="0.0705"/>
              <dgm:constr type="h" for="ch" forName="Parent6" refType="h" fact="0.3799"/>
              <dgm:constr type="r" for="ch" forName="Parent5" refType="w" fact="0.5253"/>
              <dgm:constr type="t" for="ch" forName="Parent5" refType="h" fact="0.2022"/>
              <dgm:constr type="w" for="ch" forName="Parent5" refType="w" fact="0.0705"/>
              <dgm:constr type="h" for="ch" forName="Parent5" refType="h" fact="0.3799"/>
              <dgm:constr type="r" for="ch" forName="Parent4" refType="w" fact="0.6346"/>
              <dgm:constr type="t" for="ch" forName="Parent4" refType="h" fact="0.2022"/>
              <dgm:constr type="w" for="ch" forName="Parent4" refType="w" fact="0.0705"/>
              <dgm:constr type="h" for="ch" forName="Parent4" refType="h" fact="0.3799"/>
              <dgm:constr type="r" for="ch" forName="Parent3" refType="w" fact="0.7439"/>
              <dgm:constr type="t" for="ch" forName="Parent3" refType="h" fact="0.2022"/>
              <dgm:constr type="w" for="ch" forName="Parent3" refType="w" fact="0.0705"/>
              <dgm:constr type="h" for="ch" forName="Parent3" refType="h" fact="0.3799"/>
              <dgm:constr type="r" for="ch" forName="Parent2" refType="w" fact="0.8532"/>
              <dgm:constr type="t" for="ch" forName="Parent2" refType="h" fact="0.2022"/>
              <dgm:constr type="w" for="ch" forName="Parent2" refType="w" fact="0.0705"/>
              <dgm:constr type="h" for="ch" forName="Parent2" refType="h" fact="0.3799"/>
              <dgm:constr type="r" for="ch" forName="Parent1" refType="w" fact="0.9625"/>
              <dgm:constr type="t" for="ch" forName="Parent1" refType="h" fact="0.2022"/>
              <dgm:constr type="w" for="ch" forName="Parent1" refType="w" fact="0.0705"/>
              <dgm:constr type="h" for="ch" forName="Parent1" refType="h" fact="0.3799"/>
              <dgm:constr type="r" for="ch" forName="Accent9" refType="w" fact="0.1058"/>
              <dgm:constr type="t" for="ch" forName="Accent9" refType="h" fact="0.1072"/>
              <dgm:constr type="w" for="ch" forName="Accent9" refType="w" fact="0.1058"/>
              <dgm:constr type="h" for="ch" forName="Accent9" refType="h" fact="0.5699"/>
              <dgm:constr type="r" for="ch" forName="ParentBackground9" refType="w" fact="0.1022"/>
              <dgm:constr type="t" for="ch" forName="ParentBackground9" refType="h" fact="0.1262"/>
              <dgm:constr type="w" for="ch" forName="ParentBackground9" refType="w" fact="0.0987"/>
              <dgm:constr type="h" for="ch" forName="ParentBackground9" refType="h" fact="0.5319"/>
              <dgm:constr type="r" for="ch" forName="Child9" refType="w" fact="0.1022"/>
              <dgm:constr type="t" for="ch" forName="Child9" refType="h" fact="0.6876"/>
              <dgm:constr type="w" for="ch" forName="Child9" refType="w" fact="0.0987"/>
              <dgm:constr type="h" for="ch" forName="Child9" refType="h" fact="0.3124"/>
              <dgm:constr type="r" for="ch" forName="Accent8" refType="w" fact="0.237"/>
              <dgm:constr type="t" for="ch" forName="Accent8" refType="h" fact="-0.0109"/>
              <dgm:constr type="w" for="ch" forName="Accent8" refType="w" fact="0.1496"/>
              <dgm:constr type="h" for="ch" forName="Accent8" refType="h" fact="0.806"/>
              <dgm:constr type="r" for="ch" forName="ParentBackground8" refType="w" fact="0.2115"/>
              <dgm:constr type="t" for="ch" forName="ParentBackground8" refType="h" fact="0.1262"/>
              <dgm:constr type="w" for="ch" forName="ParentBackground8" refType="w" fact="0.0987"/>
              <dgm:constr type="h" for="ch" forName="ParentBackground8" refType="h" fact="0.5319"/>
              <dgm:constr type="r" for="ch" forName="Child8" refType="w" fact="0.2115"/>
              <dgm:constr type="t" for="ch" forName="Child8" refType="h" fact="0.6876"/>
              <dgm:constr type="w" for="ch" forName="Child8" refType="w" fact="0.0987"/>
              <dgm:constr type="h" for="ch" forName="Child8" refType="h" fact="0.3124"/>
              <dgm:constr type="r" for="ch" forName="Accent7" refType="w" fact="0.3462"/>
              <dgm:constr type="t" for="ch" forName="Accent7" refType="h" fact="-0.0109"/>
              <dgm:constr type="w" for="ch" forName="Accent7" refType="w" fact="0.1496"/>
              <dgm:constr type="h" for="ch" forName="Accent7" refType="h" fact="0.806"/>
              <dgm:constr type="r" for="ch" forName="ParentBackground7" refType="w" fact="0.3208"/>
              <dgm:constr type="t" for="ch" forName="ParentBackground7" refType="h" fact="0.1262"/>
              <dgm:constr type="w" for="ch" forName="ParentBackground7" refType="w" fact="0.0987"/>
              <dgm:constr type="h" for="ch" forName="ParentBackground7" refType="h" fact="0.5319"/>
              <dgm:constr type="r" for="ch" forName="Child7" refType="w" fact="0.3208"/>
              <dgm:constr type="t" for="ch" forName="Child7" refType="h" fact="0.6876"/>
              <dgm:constr type="w" for="ch" forName="Child7" refType="w" fact="0.0987"/>
              <dgm:constr type="h" for="ch" forName="Child7" refType="h" fact="0.3124"/>
              <dgm:constr type="r" for="ch" forName="Accent6" refType="w" fact="0.4555"/>
              <dgm:constr type="t" for="ch" forName="Accent6" refType="h" fact="-0.0109"/>
              <dgm:constr type="w" for="ch" forName="Accent6" refType="w" fact="0.1496"/>
              <dgm:constr type="h" for="ch" forName="Accent6" refType="h" fact="0.806"/>
              <dgm:constr type="r" for="ch" forName="ParentBackground6" refType="w" fact="0.4301"/>
              <dgm:constr type="t" for="ch" forName="ParentBackground6" refType="h" fact="0.1262"/>
              <dgm:constr type="w" for="ch" forName="ParentBackground6" refType="w" fact="0.0987"/>
              <dgm:constr type="h" for="ch" forName="ParentBackground6" refType="h" fact="0.5319"/>
              <dgm:constr type="r" for="ch" forName="Child6" refType="w" fact="0.4301"/>
              <dgm:constr type="t" for="ch" forName="Child6" refType="h" fact="0.6876"/>
              <dgm:constr type="w" for="ch" forName="Child6" refType="w" fact="0.0987"/>
              <dgm:constr type="h" for="ch" forName="Child6" refType="h" fact="0.3124"/>
              <dgm:constr type="r" for="ch" forName="Accent5" refType="w" fact="0.5648"/>
              <dgm:constr type="t" for="ch" forName="Accent5" refType="h" fact="-0.0109"/>
              <dgm:constr type="w" for="ch" forName="Accent5" refType="w" fact="0.1496"/>
              <dgm:constr type="h" for="ch" forName="Accent5" refType="h" fact="0.806"/>
              <dgm:constr type="r" for="ch" forName="ParentBackground5" refType="w" fact="0.5394"/>
              <dgm:constr type="t" for="ch" forName="ParentBackground5" refType="h" fact="0.1262"/>
              <dgm:constr type="w" for="ch" forName="ParentBackground5" refType="w" fact="0.0987"/>
              <dgm:constr type="h" for="ch" forName="ParentBackground5" refType="h" fact="0.5319"/>
              <dgm:constr type="r" for="ch" forName="Child5" refType="w" fact="0.5394"/>
              <dgm:constr type="t" for="ch" forName="Child5" refType="h" fact="0.6876"/>
              <dgm:constr type="w" for="ch" forName="Child5" refType="w" fact="0.0987"/>
              <dgm:constr type="h" for="ch" forName="Child5" refType="h" fact="0.3124"/>
              <dgm:constr type="r" for="ch" forName="Accent4" refType="w" fact="0.6741"/>
              <dgm:constr type="t" for="ch" forName="Accent4" refType="h" fact="-0.0109"/>
              <dgm:constr type="w" for="ch" forName="Accent4" refType="w" fact="0.1496"/>
              <dgm:constr type="h" for="ch" forName="Accent4" refType="h" fact="0.806"/>
              <dgm:constr type="r" for="ch" forName="ParentBackground4" refType="w" fact="0.6487"/>
              <dgm:constr type="t" for="ch" forName="ParentBackground4" refType="h" fact="0.1262"/>
              <dgm:constr type="w" for="ch" forName="ParentBackground4" refType="w" fact="0.0987"/>
              <dgm:constr type="h" for="ch" forName="ParentBackground4" refType="h" fact="0.5319"/>
              <dgm:constr type="r" for="ch" forName="Child4" refType="w" fact="0.6487"/>
              <dgm:constr type="t" for="ch" forName="Child4" refType="h" fact="0.6876"/>
              <dgm:constr type="w" for="ch" forName="Child4" refType="w" fact="0.0987"/>
              <dgm:constr type="h" for="ch" forName="Child4" refType="h" fact="0.3124"/>
              <dgm:constr type="r" for="ch" forName="Accent3" refType="w" fact="0.7834"/>
              <dgm:constr type="t" for="ch" forName="Accent3" refType="h" fact="-0.0109"/>
              <dgm:constr type="w" for="ch" forName="Accent3" refType="w" fact="0.1496"/>
              <dgm:constr type="h" for="ch" forName="Accent3" refType="h" fact="0.806"/>
              <dgm:constr type="r" for="ch" forName="ParentBackground3" refType="w" fact="0.758"/>
              <dgm:constr type="t" for="ch" forName="ParentBackground3" refType="h" fact="0.1262"/>
              <dgm:constr type="w" for="ch" forName="ParentBackground3" refType="w" fact="0.0987"/>
              <dgm:constr type="h" for="ch" forName="ParentBackground3" refType="h" fact="0.5319"/>
              <dgm:constr type="r" for="ch" forName="Child3" refType="w" fact="0.758"/>
              <dgm:constr type="t" for="ch" forName="Child3" refType="h" fact="0.6876"/>
              <dgm:constr type="w" for="ch" forName="Child3" refType="w" fact="0.0987"/>
              <dgm:constr type="h" for="ch" forName="Child3" refType="h" fact="0.3124"/>
              <dgm:constr type="r" for="ch" forName="Accent2" refType="w" fact="0.8927"/>
              <dgm:constr type="t" for="ch" forName="Accent2" refType="h" fact="-0.0109"/>
              <dgm:constr type="w" for="ch" forName="Accent2" refType="w" fact="0.1496"/>
              <dgm:constr type="h" for="ch" forName="Accent2" refType="h" fact="0.806"/>
              <dgm:constr type="r" for="ch" forName="ParentBackground2" refType="w" fact="0.8673"/>
              <dgm:constr type="t" for="ch" forName="ParentBackground2" refType="h" fact="0.1262"/>
              <dgm:constr type="w" for="ch" forName="ParentBackground2" refType="w" fact="0.0987"/>
              <dgm:constr type="h" for="ch" forName="ParentBackground2" refType="h" fact="0.5319"/>
              <dgm:constr type="r" for="ch" forName="Child2" refType="w" fact="0.8673"/>
              <dgm:constr type="t" for="ch" forName="Child2" refType="h" fact="0.6876"/>
              <dgm:constr type="w" for="ch" forName="Child2" refType="w" fact="0.0987"/>
              <dgm:constr type="h" for="ch" forName="Child2" refType="h" fact="0.3124"/>
              <dgm:constr type="r" for="ch" forName="Accent1" refType="w" fact="1.002"/>
              <dgm:constr type="t" for="ch" forName="Accent1" refType="h" fact="-0.0109"/>
              <dgm:constr type="w" for="ch" forName="Accent1" refType="w" fact="0.1496"/>
              <dgm:constr type="h" for="ch" forName="Accent1" refType="h" fact="0.806"/>
              <dgm:constr type="r" for="ch" forName="ParentBackground1" refType="w" fact="0.9765"/>
              <dgm:constr type="t" for="ch" forName="ParentBackground1" refType="h" fact="0.1262"/>
              <dgm:constr type="w" for="ch" forName="ParentBackground1" refType="w" fact="0.0987"/>
              <dgm:constr type="h" for="ch" forName="ParentBackground1" refType="h" fact="0.5319"/>
              <dgm:constr type="r" for="ch" forName="Child1" refType="w" fact="0.9765"/>
              <dgm:constr type="t" for="ch" forName="Child1" refType="h" fact="0.6876"/>
              <dgm:constr type="w" for="ch" forName="Child1" refType="w" fact="0.0987"/>
              <dgm:constr type="h" for="ch" forName="Child1" refType="h" fact="0.3124"/>
            </dgm:constrLst>
          </dgm:if>
          <dgm:if name="Name26" axis="ch" ptType="node" func="cnt" op="equ" val="10">
            <dgm:alg type="composite">
              <dgm:param type="ar" val="5.9769"/>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7"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r" for="ch" forName="Parent10" refType="w" fact="0.0795"/>
              <dgm:constr type="t" for="ch" forName="Parent10" refType="h" fact="0.2022"/>
              <dgm:constr type="w" for="ch" forName="Parent10" refType="w" fact="0.0636"/>
              <dgm:constr type="h" for="ch" forName="Parent10" refType="h" fact="0.3799"/>
              <dgm:constr type="r" for="ch" forName="Parent9" refType="w" fact="0.178"/>
              <dgm:constr type="t" for="ch" forName="Parent9" refType="h" fact="0.2022"/>
              <dgm:constr type="w" for="ch" forName="Parent9" refType="w" fact="0.0636"/>
              <dgm:constr type="h" for="ch" forName="Parent9" refType="h" fact="0.3799"/>
              <dgm:constr type="r" for="ch" forName="Parent8" refType="w" fact="0.2765"/>
              <dgm:constr type="t" for="ch" forName="Parent8" refType="h" fact="0.2022"/>
              <dgm:constr type="w" for="ch" forName="Parent8" refType="w" fact="0.0636"/>
              <dgm:constr type="h" for="ch" forName="Parent8" refType="h" fact="0.3799"/>
              <dgm:constr type="r" for="ch" forName="Parent7" refType="w" fact="0.375"/>
              <dgm:constr type="t" for="ch" forName="Parent7" refType="h" fact="0.2022"/>
              <dgm:constr type="w" for="ch" forName="Parent7" refType="w" fact="0.0636"/>
              <dgm:constr type="h" for="ch" forName="Parent7" refType="h" fact="0.3799"/>
              <dgm:constr type="r" for="ch" forName="Parent6" refType="w" fact="0.4736"/>
              <dgm:constr type="t" for="ch" forName="Parent6" refType="h" fact="0.2022"/>
              <dgm:constr type="w" for="ch" forName="Parent6" refType="w" fact="0.0636"/>
              <dgm:constr type="h" for="ch" forName="Parent6" refType="h" fact="0.3799"/>
              <dgm:constr type="r" for="ch" forName="Parent5" refType="w" fact="0.5721"/>
              <dgm:constr type="t" for="ch" forName="Parent5" refType="h" fact="0.2022"/>
              <dgm:constr type="w" for="ch" forName="Parent5" refType="w" fact="0.0636"/>
              <dgm:constr type="h" for="ch" forName="Parent5" refType="h" fact="0.3799"/>
              <dgm:constr type="r" for="ch" forName="Parent4" refType="w" fact="0.6706"/>
              <dgm:constr type="t" for="ch" forName="Parent4" refType="h" fact="0.2022"/>
              <dgm:constr type="w" for="ch" forName="Parent4" refType="w" fact="0.0636"/>
              <dgm:constr type="h" for="ch" forName="Parent4" refType="h" fact="0.3799"/>
              <dgm:constr type="r" for="ch" forName="Parent3" refType="w" fact="0.7691"/>
              <dgm:constr type="t" for="ch" forName="Parent3" refType="h" fact="0.2022"/>
              <dgm:constr type="w" for="ch" forName="Parent3" refType="w" fact="0.0636"/>
              <dgm:constr type="h" for="ch" forName="Parent3" refType="h" fact="0.3799"/>
              <dgm:constr type="r" for="ch" forName="Parent2" refType="w" fact="0.8676"/>
              <dgm:constr type="t" for="ch" forName="Parent2" refType="h" fact="0.2022"/>
              <dgm:constr type="w" for="ch" forName="Parent2" refType="w" fact="0.0636"/>
              <dgm:constr type="h" for="ch" forName="Parent2" refType="h" fact="0.3799"/>
              <dgm:constr type="r" for="ch" forName="Parent1" refType="w" fact="0.9662"/>
              <dgm:constr type="t" for="ch" forName="Parent1" refType="h" fact="0.2022"/>
              <dgm:constr type="w" for="ch" forName="Parent1" refType="w" fact="0.0636"/>
              <dgm:constr type="h" for="ch" forName="Parent1" refType="h" fact="0.3799"/>
              <dgm:constr type="r" for="ch" forName="Accent10" refType="w" fact="0.0953"/>
              <dgm:constr type="t" for="ch" forName="Accent10" refType="h" fact="0.1072"/>
              <dgm:constr type="w" for="ch" forName="Accent10" refType="w" fact="0.0953"/>
              <dgm:constr type="h" for="ch" forName="Accent10" refType="h" fact="0.5699"/>
              <dgm:constr type="r" for="ch" forName="ParentBackground10" refType="w" fact="0.0922"/>
              <dgm:constr type="t" for="ch" forName="ParentBackground10" refType="h" fact="0.1262"/>
              <dgm:constr type="w" for="ch" forName="ParentBackground10" refType="w" fact="0.089"/>
              <dgm:constr type="h" for="ch" forName="ParentBackground10" refType="h" fact="0.5319"/>
              <dgm:constr type="r" for="ch" forName="Child10" refType="w" fact="0.0922"/>
              <dgm:constr type="t" for="ch" forName="Child10" refType="h" fact="0.6876"/>
              <dgm:constr type="w" for="ch" forName="Child10" refType="w" fact="0.089"/>
              <dgm:constr type="h" for="ch" forName="Child10" refType="h" fact="0.3124"/>
              <dgm:constr type="r" for="ch" forName="Accent9" refType="w" fact="0.2136"/>
              <dgm:constr type="t" for="ch" forName="Accent9" refType="h" fact="-0.0109"/>
              <dgm:constr type="w" for="ch" forName="Accent9" refType="w" fact="0.1348"/>
              <dgm:constr type="h" for="ch" forName="Accent9" refType="h" fact="0.806"/>
              <dgm:constr type="r" for="ch" forName="ParentBackground9" refType="w" fact="0.1907"/>
              <dgm:constr type="t" for="ch" forName="ParentBackground9" refType="h" fact="0.1262"/>
              <dgm:constr type="w" for="ch" forName="ParentBackground9" refType="w" fact="0.089"/>
              <dgm:constr type="h" for="ch" forName="ParentBackground9" refType="h" fact="0.5319"/>
              <dgm:constr type="r" for="ch" forName="Child9" refType="w" fact="0.1907"/>
              <dgm:constr type="t" for="ch" forName="Child9" refType="h" fact="0.6876"/>
              <dgm:constr type="w" for="ch" forName="Child9" refType="w" fact="0.089"/>
              <dgm:constr type="h" for="ch" forName="Child9" refType="h" fact="0.3124"/>
              <dgm:constr type="r" for="ch" forName="Accent8" refType="w" fact="0.3121"/>
              <dgm:constr type="t" for="ch" forName="Accent8" refType="h" fact="-0.0109"/>
              <dgm:constr type="w" for="ch" forName="Accent8" refType="w" fact="0.1348"/>
              <dgm:constr type="h" for="ch" forName="Accent8" refType="h" fact="0.806"/>
              <dgm:constr type="r" for="ch" forName="ParentBackground8" refType="w" fact="0.2892"/>
              <dgm:constr type="t" for="ch" forName="ParentBackground8" refType="h" fact="0.1262"/>
              <dgm:constr type="w" for="ch" forName="ParentBackground8" refType="w" fact="0.089"/>
              <dgm:constr type="h" for="ch" forName="ParentBackground8" refType="h" fact="0.5319"/>
              <dgm:constr type="r" for="ch" forName="Child8" refType="w" fact="0.2892"/>
              <dgm:constr type="t" for="ch" forName="Child8" refType="h" fact="0.6876"/>
              <dgm:constr type="w" for="ch" forName="Child8" refType="w" fact="0.089"/>
              <dgm:constr type="h" for="ch" forName="Child8" refType="h" fact="0.3124"/>
              <dgm:constr type="r" for="ch" forName="Accent7" refType="w" fact="0.4107"/>
              <dgm:constr type="t" for="ch" forName="Accent7" refType="h" fact="-0.0109"/>
              <dgm:constr type="w" for="ch" forName="Accent7" refType="w" fact="0.1348"/>
              <dgm:constr type="h" for="ch" forName="Accent7" refType="h" fact="0.806"/>
              <dgm:constr type="r" for="ch" forName="ParentBackground7" refType="w" fact="0.3877"/>
              <dgm:constr type="t" for="ch" forName="ParentBackground7" refType="h" fact="0.1262"/>
              <dgm:constr type="w" for="ch" forName="ParentBackground7" refType="w" fact="0.089"/>
              <dgm:constr type="h" for="ch" forName="ParentBackground7" refType="h" fact="0.5319"/>
              <dgm:constr type="r" for="ch" forName="Child7" refType="w" fact="0.3877"/>
              <dgm:constr type="t" for="ch" forName="Child7" refType="h" fact="0.6876"/>
              <dgm:constr type="w" for="ch" forName="Child7" refType="w" fact="0.089"/>
              <dgm:constr type="h" for="ch" forName="Child7" refType="h" fact="0.3124"/>
              <dgm:constr type="r" for="ch" forName="Accent6" refType="w" fact="0.5092"/>
              <dgm:constr type="t" for="ch" forName="Accent6" refType="h" fact="-0.0109"/>
              <dgm:constr type="w" for="ch" forName="Accent6" refType="w" fact="0.1348"/>
              <dgm:constr type="h" for="ch" forName="Accent6" refType="h" fact="0.806"/>
              <dgm:constr type="r" for="ch" forName="ParentBackground6" refType="w" fact="0.4863"/>
              <dgm:constr type="t" for="ch" forName="ParentBackground6" refType="h" fact="0.1262"/>
              <dgm:constr type="w" for="ch" forName="ParentBackground6" refType="w" fact="0.089"/>
              <dgm:constr type="h" for="ch" forName="ParentBackground6" refType="h" fact="0.5319"/>
              <dgm:constr type="r" for="ch" forName="Child6" refType="w" fact="0.4863"/>
              <dgm:constr type="t" for="ch" forName="Child6" refType="h" fact="0.6876"/>
              <dgm:constr type="w" for="ch" forName="Child6" refType="w" fact="0.089"/>
              <dgm:constr type="h" for="ch" forName="Child6" refType="h" fact="0.3124"/>
              <dgm:constr type="r" for="ch" forName="Accent5" refType="w" fact="0.6077"/>
              <dgm:constr type="t" for="ch" forName="Accent5" refType="h" fact="-0.0109"/>
              <dgm:constr type="w" for="ch" forName="Accent5" refType="w" fact="0.1348"/>
              <dgm:constr type="h" for="ch" forName="Accent5" refType="h" fact="0.806"/>
              <dgm:constr type="r" for="ch" forName="ParentBackground5" refType="w" fact="0.5848"/>
              <dgm:constr type="t" for="ch" forName="ParentBackground5" refType="h" fact="0.1262"/>
              <dgm:constr type="w" for="ch" forName="ParentBackground5" refType="w" fact="0.089"/>
              <dgm:constr type="h" for="ch" forName="ParentBackground5" refType="h" fact="0.5319"/>
              <dgm:constr type="r" for="ch" forName="Child5" refType="w" fact="0.5848"/>
              <dgm:constr type="t" for="ch" forName="Child5" refType="h" fact="0.6876"/>
              <dgm:constr type="w" for="ch" forName="Child5" refType="w" fact="0.089"/>
              <dgm:constr type="h" for="ch" forName="Child5" refType="h" fact="0.3124"/>
              <dgm:constr type="r" for="ch" forName="Accent4" refType="w" fact="0.7062"/>
              <dgm:constr type="t" for="ch" forName="Accent4" refType="h" fact="-0.0109"/>
              <dgm:constr type="w" for="ch" forName="Accent4" refType="w" fact="0.1348"/>
              <dgm:constr type="h" for="ch" forName="Accent4" refType="h" fact="0.806"/>
              <dgm:constr type="r" for="ch" forName="ParentBackground4" refType="w" fact="0.6833"/>
              <dgm:constr type="t" for="ch" forName="ParentBackground4" refType="h" fact="0.1262"/>
              <dgm:constr type="w" for="ch" forName="ParentBackground4" refType="w" fact="0.089"/>
              <dgm:constr type="h" for="ch" forName="ParentBackground4" refType="h" fact="0.5319"/>
              <dgm:constr type="r" for="ch" forName="Child4" refType="w" fact="0.6833"/>
              <dgm:constr type="t" for="ch" forName="Child4" refType="h" fact="0.6876"/>
              <dgm:constr type="w" for="ch" forName="Child4" refType="w" fact="0.089"/>
              <dgm:constr type="h" for="ch" forName="Child4" refType="h" fact="0.3124"/>
              <dgm:constr type="r" for="ch" forName="Accent3" refType="w" fact="0.8048"/>
              <dgm:constr type="t" for="ch" forName="Accent3" refType="h" fact="-0.0109"/>
              <dgm:constr type="w" for="ch" forName="Accent3" refType="w" fact="0.1348"/>
              <dgm:constr type="h" for="ch" forName="Accent3" refType="h" fact="0.806"/>
              <dgm:constr type="r" for="ch" forName="ParentBackground3" refType="w" fact="0.7818"/>
              <dgm:constr type="t" for="ch" forName="ParentBackground3" refType="h" fact="0.1262"/>
              <dgm:constr type="w" for="ch" forName="ParentBackground3" refType="w" fact="0.089"/>
              <dgm:constr type="h" for="ch" forName="ParentBackground3" refType="h" fact="0.5319"/>
              <dgm:constr type="r" for="ch" forName="Child3" refType="w" fact="0.7818"/>
              <dgm:constr type="t" for="ch" forName="Child3" refType="h" fact="0.6876"/>
              <dgm:constr type="w" for="ch" forName="Child3" refType="w" fact="0.089"/>
              <dgm:constr type="h" for="ch" forName="Child3" refType="h" fact="0.3124"/>
              <dgm:constr type="r" for="ch" forName="Accent2" refType="w" fact="0.9033"/>
              <dgm:constr type="t" for="ch" forName="Accent2" refType="h" fact="-0.0109"/>
              <dgm:constr type="w" for="ch" forName="Accent2" refType="w" fact="0.1348"/>
              <dgm:constr type="h" for="ch" forName="Accent2" refType="h" fact="0.806"/>
              <dgm:constr type="r" for="ch" forName="ParentBackground2" refType="w" fact="0.8804"/>
              <dgm:constr type="t" for="ch" forName="ParentBackground2" refType="h" fact="0.1262"/>
              <dgm:constr type="w" for="ch" forName="ParentBackground2" refType="w" fact="0.089"/>
              <dgm:constr type="h" for="ch" forName="ParentBackground2" refType="h" fact="0.5319"/>
              <dgm:constr type="r" for="ch" forName="Child2" refType="w" fact="0.8804"/>
              <dgm:constr type="t" for="ch" forName="Child2" refType="h" fact="0.6876"/>
              <dgm:constr type="w" for="ch" forName="Child2" refType="w" fact="0.089"/>
              <dgm:constr type="h" for="ch" forName="Child2" refType="h" fact="0.3124"/>
              <dgm:constr type="r" for="ch" forName="Accent1" refType="w" fact="1.0018"/>
              <dgm:constr type="t" for="ch" forName="Accent1" refType="h" fact="-0.0109"/>
              <dgm:constr type="w" for="ch" forName="Accent1" refType="w" fact="0.1348"/>
              <dgm:constr type="h" for="ch" forName="Accent1" refType="h" fact="0.806"/>
              <dgm:constr type="r" for="ch" forName="ParentBackground1" refType="w" fact="0.9789"/>
              <dgm:constr type="t" for="ch" forName="ParentBackground1" refType="h" fact="0.1262"/>
              <dgm:constr type="w" for="ch" forName="ParentBackground1" refType="w" fact="0.089"/>
              <dgm:constr type="h" for="ch" forName="ParentBackground1" refType="h" fact="0.5319"/>
              <dgm:constr type="r" for="ch" forName="Child1" refType="w" fact="0.9789"/>
              <dgm:constr type="t" for="ch" forName="Child1" refType="h" fact="0.6876"/>
              <dgm:constr type="w" for="ch" forName="Child1" refType="w" fact="0.089"/>
              <dgm:constr type="h" for="ch" forName="Child1" refType="h" fact="0.3124"/>
            </dgm:constrLst>
          </dgm:if>
          <dgm:else name="Name27">
            <dgm:alg type="composite">
              <dgm:param type="ar" val="6.5658"/>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8" refType="primFontSz" refFor="des" refForName="Parent1" op="lte"/>
              <dgm:constr type="primFontSz" for="des" forName="Child9" refType="primFontSz" refFor="des" refForName="Parent1" op="lte"/>
              <dgm:constr type="primFontSz" for="des" forName="Child10" refType="primFontSz" refFor="des" refForName="Parent1" op="lte"/>
              <dgm:constr type="primFontSz" for="des" forName="Child11"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8" refType="primFontSz" refFor="des" refForName="Parent2" op="lte"/>
              <dgm:constr type="primFontSz" for="des" forName="Child9" refType="primFontSz" refFor="des" refForName="Parent2" op="lte"/>
              <dgm:constr type="primFontSz" for="des" forName="Child10" refType="primFontSz" refFor="des" refForName="Parent2" op="lte"/>
              <dgm:constr type="primFontSz" for="des" forName="Child11"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8" refType="primFontSz" refFor="des" refForName="Parent3" op="lte"/>
              <dgm:constr type="primFontSz" for="des" forName="Child9" refType="primFontSz" refFor="des" refForName="Parent3" op="lte"/>
              <dgm:constr type="primFontSz" for="des" forName="Child10" refType="primFontSz" refFor="des" refForName="Parent3" op="lte"/>
              <dgm:constr type="primFontSz" for="des" forName="Child11"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8" refType="primFontSz" refFor="des" refForName="Parent4" op="lte"/>
              <dgm:constr type="primFontSz" for="des" forName="Child9" refType="primFontSz" refFor="des" refForName="Parent4" op="lte"/>
              <dgm:constr type="primFontSz" for="des" forName="Child10" refType="primFontSz" refFor="des" refForName="Parent4" op="lte"/>
              <dgm:constr type="primFontSz" for="des" forName="Child11"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8" refType="primFontSz" refFor="des" refForName="Parent5" op="lte"/>
              <dgm:constr type="primFontSz" for="des" forName="Child9" refType="primFontSz" refFor="des" refForName="Parent5" op="lte"/>
              <dgm:constr type="primFontSz" for="des" forName="Child10" refType="primFontSz" refFor="des" refForName="Parent5" op="lte"/>
              <dgm:constr type="primFontSz" for="des" forName="Child11"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8" refType="primFontSz" refFor="des" refForName="Parent6" op="lte"/>
              <dgm:constr type="primFontSz" for="des" forName="Child9" refType="primFontSz" refFor="des" refForName="Parent6" op="lte"/>
              <dgm:constr type="primFontSz" for="des" forName="Child10" refType="primFontSz" refFor="des" refForName="Parent6" op="lte"/>
              <dgm:constr type="primFontSz" for="des" forName="Child11"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Child8" refType="primFontSz" refFor="des" refForName="Parent7" op="lte"/>
              <dgm:constr type="primFontSz" for="des" forName="Child9" refType="primFontSz" refFor="des" refForName="Parent7" op="lte"/>
              <dgm:constr type="primFontSz" for="des" forName="Child10" refType="primFontSz" refFor="des" refForName="Parent7" op="lte"/>
              <dgm:constr type="primFontSz" for="des" forName="Child11" refType="primFontSz" refFor="des" refForName="Parent7" op="lte"/>
              <dgm:constr type="primFontSz" for="des" forName="Child1" refType="primFontSz" refFor="des" refForName="Parent8" op="lte"/>
              <dgm:constr type="primFontSz" for="des" forName="Child2" refType="primFontSz" refFor="des" refForName="Parent8" op="lte"/>
              <dgm:constr type="primFontSz" for="des" forName="Child3" refType="primFontSz" refFor="des" refForName="Parent8" op="lte"/>
              <dgm:constr type="primFontSz" for="des" forName="Child4" refType="primFontSz" refFor="des" refForName="Parent8" op="lte"/>
              <dgm:constr type="primFontSz" for="des" forName="Child5" refType="primFontSz" refFor="des" refForName="Parent8" op="lte"/>
              <dgm:constr type="primFontSz" for="des" forName="Child6" refType="primFontSz" refFor="des" refForName="Parent8" op="lte"/>
              <dgm:constr type="primFontSz" for="des" forName="Child7" refType="primFontSz" refFor="des" refForName="Parent8" op="lte"/>
              <dgm:constr type="primFontSz" for="des" forName="Child8" refType="primFontSz" refFor="des" refForName="Parent8" op="lte"/>
              <dgm:constr type="primFontSz" for="des" forName="Child9" refType="primFontSz" refFor="des" refForName="Parent8" op="lte"/>
              <dgm:constr type="primFontSz" for="des" forName="Child10" refType="primFontSz" refFor="des" refForName="Parent8" op="lte"/>
              <dgm:constr type="primFontSz" for="des" forName="Child11" refType="primFontSz" refFor="des" refForName="Parent8" op="lte"/>
              <dgm:constr type="primFontSz" for="des" forName="Child1" refType="primFontSz" refFor="des" refForName="Parent9" op="lte"/>
              <dgm:constr type="primFontSz" for="des" forName="Child2" refType="primFontSz" refFor="des" refForName="Parent9" op="lte"/>
              <dgm:constr type="primFontSz" for="des" forName="Child3" refType="primFontSz" refFor="des" refForName="Parent9" op="lte"/>
              <dgm:constr type="primFontSz" for="des" forName="Child4" refType="primFontSz" refFor="des" refForName="Parent9" op="lte"/>
              <dgm:constr type="primFontSz" for="des" forName="Child5" refType="primFontSz" refFor="des" refForName="Parent9" op="lte"/>
              <dgm:constr type="primFontSz" for="des" forName="Child6" refType="primFontSz" refFor="des" refForName="Parent9" op="lte"/>
              <dgm:constr type="primFontSz" for="des" forName="Child7" refType="primFontSz" refFor="des" refForName="Parent9" op="lte"/>
              <dgm:constr type="primFontSz" for="des" forName="Child8" refType="primFontSz" refFor="des" refForName="Parent9" op="lte"/>
              <dgm:constr type="primFontSz" for="des" forName="Child9" refType="primFontSz" refFor="des" refForName="Parent9" op="lte"/>
              <dgm:constr type="primFontSz" for="des" forName="Child10" refType="primFontSz" refFor="des" refForName="Parent9" op="lte"/>
              <dgm:constr type="primFontSz" for="des" forName="Child11" refType="primFontSz" refFor="des" refForName="Parent9" op="lte"/>
              <dgm:constr type="primFontSz" for="des" forName="Child1" refType="primFontSz" refFor="des" refForName="Parent10" op="lte"/>
              <dgm:constr type="primFontSz" for="des" forName="Child2" refType="primFontSz" refFor="des" refForName="Parent10" op="lte"/>
              <dgm:constr type="primFontSz" for="des" forName="Child3" refType="primFontSz" refFor="des" refForName="Parent10" op="lte"/>
              <dgm:constr type="primFontSz" for="des" forName="Child4" refType="primFontSz" refFor="des" refForName="Parent10" op="lte"/>
              <dgm:constr type="primFontSz" for="des" forName="Child5" refType="primFontSz" refFor="des" refForName="Parent10" op="lte"/>
              <dgm:constr type="primFontSz" for="des" forName="Child6" refType="primFontSz" refFor="des" refForName="Parent10" op="lte"/>
              <dgm:constr type="primFontSz" for="des" forName="Child7" refType="primFontSz" refFor="des" refForName="Parent10" op="lte"/>
              <dgm:constr type="primFontSz" for="des" forName="Child8" refType="primFontSz" refFor="des" refForName="Parent10" op="lte"/>
              <dgm:constr type="primFontSz" for="des" forName="Child9" refType="primFontSz" refFor="des" refForName="Parent10" op="lte"/>
              <dgm:constr type="primFontSz" for="des" forName="Child10" refType="primFontSz" refFor="des" refForName="Parent10" op="lte"/>
              <dgm:constr type="primFontSz" for="des" forName="Child11" refType="primFontSz" refFor="des" refForName="Parent10" op="lte"/>
              <dgm:constr type="primFontSz" for="des" forName="Child1" refType="primFontSz" refFor="des" refForName="Parent11" op="lte"/>
              <dgm:constr type="primFontSz" for="des" forName="Child2" refType="primFontSz" refFor="des" refForName="Parent11" op="lte"/>
              <dgm:constr type="primFontSz" for="des" forName="Child3" refType="primFontSz" refFor="des" refForName="Parent11" op="lte"/>
              <dgm:constr type="primFontSz" for="des" forName="Child4" refType="primFontSz" refFor="des" refForName="Parent11" op="lte"/>
              <dgm:constr type="primFontSz" for="des" forName="Child5" refType="primFontSz" refFor="des" refForName="Parent11" op="lte"/>
              <dgm:constr type="primFontSz" for="des" forName="Child6" refType="primFontSz" refFor="des" refForName="Parent11" op="lte"/>
              <dgm:constr type="primFontSz" for="des" forName="Child7" refType="primFontSz" refFor="des" refForName="Parent11" op="lte"/>
              <dgm:constr type="primFontSz" for="des" forName="Child8" refType="primFontSz" refFor="des" refForName="Parent11" op="lte"/>
              <dgm:constr type="primFontSz" for="des" forName="Child9" refType="primFontSz" refFor="des" refForName="Parent11" op="lte"/>
              <dgm:constr type="primFontSz" for="des" forName="Child10" refType="primFontSz" refFor="des" refForName="Parent11" op="lte"/>
              <dgm:constr type="primFontSz" for="des" forName="Child11" refType="primFontSz" refFor="des" refForName="Parent11"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Parent8" refType="primFontSz" refFor="des" refForName="Parent1" op="equ"/>
              <dgm:constr type="primFontSz" for="des" forName="Parent9" refType="primFontSz" refFor="des" refForName="Parent1" op="equ"/>
              <dgm:constr type="primFontSz" for="des" forName="Parent10" refType="primFontSz" refFor="des" refForName="Parent1" op="equ"/>
              <dgm:constr type="primFontSz" for="des" forName="Parent11"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forName="Child8" refType="primFontSz" refFor="des" refForName="Child1" op="equ"/>
              <dgm:constr type="primFontSz" for="des" forName="Child9" refType="primFontSz" refFor="des" refForName="Child1" op="equ"/>
              <dgm:constr type="primFontSz" for="des" forName="Child10" refType="primFontSz" refFor="des" refForName="Child1" op="equ"/>
              <dgm:constr type="primFontSz" for="des" forName="Child11" refType="primFontSz" refFor="des" refForName="Child1" op="equ"/>
              <dgm:constr type="r" for="ch" forName="Parent11" refType="w" fact="0.0723"/>
              <dgm:constr type="t" for="ch" forName="Parent11" refType="h" fact="0.2022"/>
              <dgm:constr type="w" for="ch" forName="Parent11" refType="w" fact="0.0579"/>
              <dgm:constr type="h" for="ch" forName="Parent11" refType="h" fact="0.3799"/>
              <dgm:constr type="r" for="ch" forName="Parent10" refType="w" fact="0.162"/>
              <dgm:constr type="t" for="ch" forName="Parent10" refType="h" fact="0.2022"/>
              <dgm:constr type="w" for="ch" forName="Parent10" refType="w" fact="0.0579"/>
              <dgm:constr type="h" for="ch" forName="Parent10" refType="h" fact="0.3799"/>
              <dgm:constr type="r" for="ch" forName="Parent9" refType="w" fact="0.2517"/>
              <dgm:constr type="t" for="ch" forName="Parent9" refType="h" fact="0.2022"/>
              <dgm:constr type="w" for="ch" forName="Parent9" refType="w" fact="0.0579"/>
              <dgm:constr type="h" for="ch" forName="Parent9" refType="h" fact="0.3799"/>
              <dgm:constr type="r" for="ch" forName="Parent8" refType="w" fact="0.3414"/>
              <dgm:constr type="t" for="ch" forName="Parent8" refType="h" fact="0.2022"/>
              <dgm:constr type="w" for="ch" forName="Parent8" refType="w" fact="0.0579"/>
              <dgm:constr type="h" for="ch" forName="Parent8" refType="h" fact="0.3799"/>
              <dgm:constr type="r" for="ch" forName="Parent7" refType="w" fact="0.4311"/>
              <dgm:constr type="t" for="ch" forName="Parent7" refType="h" fact="0.2022"/>
              <dgm:constr type="w" for="ch" forName="Parent7" refType="w" fact="0.0579"/>
              <dgm:constr type="h" for="ch" forName="Parent7" refType="h" fact="0.3799"/>
              <dgm:constr type="r" for="ch" forName="Parent6" refType="w" fact="0.5208"/>
              <dgm:constr type="t" for="ch" forName="Parent6" refType="h" fact="0.2022"/>
              <dgm:constr type="w" for="ch" forName="Parent6" refType="w" fact="0.0579"/>
              <dgm:constr type="h" for="ch" forName="Parent6" refType="h" fact="0.3799"/>
              <dgm:constr type="r" for="ch" forName="Parent5" refType="w" fact="0.6105"/>
              <dgm:constr type="t" for="ch" forName="Parent5" refType="h" fact="0.2022"/>
              <dgm:constr type="w" for="ch" forName="Parent5" refType="w" fact="0.0579"/>
              <dgm:constr type="h" for="ch" forName="Parent5" refType="h" fact="0.3799"/>
              <dgm:constr type="r" for="ch" forName="Parent4" refType="w" fact="0.7001"/>
              <dgm:constr type="t" for="ch" forName="Parent4" refType="h" fact="0.2022"/>
              <dgm:constr type="w" for="ch" forName="Parent4" refType="w" fact="0.0579"/>
              <dgm:constr type="h" for="ch" forName="Parent4" refType="h" fact="0.3799"/>
              <dgm:constr type="r" for="ch" forName="Parent3" refType="w" fact="0.7898"/>
              <dgm:constr type="t" for="ch" forName="Parent3" refType="h" fact="0.2022"/>
              <dgm:constr type="w" for="ch" forName="Parent3" refType="w" fact="0.0579"/>
              <dgm:constr type="h" for="ch" forName="Parent3" refType="h" fact="0.3799"/>
              <dgm:constr type="r" for="ch" forName="Parent2" refType="w" fact="0.8795"/>
              <dgm:constr type="t" for="ch" forName="Parent2" refType="h" fact="0.2022"/>
              <dgm:constr type="w" for="ch" forName="Parent2" refType="w" fact="0.0579"/>
              <dgm:constr type="h" for="ch" forName="Parent2" refType="h" fact="0.3799"/>
              <dgm:constr type="r" for="ch" forName="Parent1" refType="w" fact="0.9692"/>
              <dgm:constr type="t" for="ch" forName="Parent1" refType="h" fact="0.2022"/>
              <dgm:constr type="w" for="ch" forName="Parent1" refType="w" fact="0.0579"/>
              <dgm:constr type="h" for="ch" forName="Parent1" refType="h" fact="0.3799"/>
              <dgm:constr type="r" for="ch" forName="Accent11" refType="w" fact="0.0868"/>
              <dgm:constr type="t" for="ch" forName="Accent11" refType="h" fact="0.1072"/>
              <dgm:constr type="w" for="ch" forName="Accent11" refType="w" fact="0.0868"/>
              <dgm:constr type="h" for="ch" forName="Accent11" refType="h" fact="0.5699"/>
              <dgm:constr type="r" for="ch" forName="ParentBackground11" refType="w" fact="0.0839"/>
              <dgm:constr type="t" for="ch" forName="ParentBackground11" refType="h" fact="0.1262"/>
              <dgm:constr type="w" for="ch" forName="ParentBackground11" refType="w" fact="0.081"/>
              <dgm:constr type="h" for="ch" forName="ParentBackground11" refType="h" fact="0.5319"/>
              <dgm:constr type="r" for="ch" forName="Child11" refType="w" fact="0.0839"/>
              <dgm:constr type="t" for="ch" forName="Child11" refType="h" fact="0.6876"/>
              <dgm:constr type="w" for="ch" forName="Child11" refType="w" fact="0.081"/>
              <dgm:constr type="h" for="ch" forName="Child11" refType="h" fact="0.3124"/>
              <dgm:constr type="r" for="ch" forName="Accent10" refType="w" fact="0.1945"/>
              <dgm:constr type="t" for="ch" forName="Accent10" refType="h" fact="-0.0109"/>
              <dgm:constr type="w" for="ch" forName="Accent10" refType="w" fact="0.1228"/>
              <dgm:constr type="h" for="ch" forName="Accent10" refType="h" fact="0.806"/>
              <dgm:constr type="r" for="ch" forName="ParentBackground10" refType="w" fact="0.1736"/>
              <dgm:constr type="t" for="ch" forName="ParentBackground10" refType="h" fact="0.1262"/>
              <dgm:constr type="w" for="ch" forName="ParentBackground10" refType="w" fact="0.081"/>
              <dgm:constr type="h" for="ch" forName="ParentBackground10" refType="h" fact="0.5319"/>
              <dgm:constr type="r" for="ch" forName="Child10" refType="w" fact="0.1736"/>
              <dgm:constr type="t" for="ch" forName="Child10" refType="h" fact="0.6876"/>
              <dgm:constr type="w" for="ch" forName="Child10" refType="w" fact="0.081"/>
              <dgm:constr type="h" for="ch" forName="Child10" refType="h" fact="0.3124"/>
              <dgm:constr type="r" for="ch" forName="Accent9" refType="w" fact="0.2842"/>
              <dgm:constr type="t" for="ch" forName="Accent9" refType="h" fact="-0.0109"/>
              <dgm:constr type="w" for="ch" forName="Accent9" refType="w" fact="0.1228"/>
              <dgm:constr type="h" for="ch" forName="Accent9" refType="h" fact="0.806"/>
              <dgm:constr type="r" for="ch" forName="ParentBackground9" refType="w" fact="0.2633"/>
              <dgm:constr type="t" for="ch" forName="ParentBackground9" refType="h" fact="0.1262"/>
              <dgm:constr type="w" for="ch" forName="ParentBackground9" refType="w" fact="0.081"/>
              <dgm:constr type="h" for="ch" forName="ParentBackground9" refType="h" fact="0.5319"/>
              <dgm:constr type="r" for="ch" forName="Child9" refType="w" fact="0.2633"/>
              <dgm:constr type="t" for="ch" forName="Child9" refType="h" fact="0.6876"/>
              <dgm:constr type="w" for="ch" forName="Child9" refType="w" fact="0.081"/>
              <dgm:constr type="h" for="ch" forName="Child9" refType="h" fact="0.3124"/>
              <dgm:constr type="r" for="ch" forName="Accent8" refType="w" fact="0.3739"/>
              <dgm:constr type="t" for="ch" forName="Accent8" refType="h" fact="-0.0109"/>
              <dgm:constr type="w" for="ch" forName="Accent8" refType="w" fact="0.1228"/>
              <dgm:constr type="h" for="ch" forName="Accent8" refType="h" fact="0.806"/>
              <dgm:constr type="r" for="ch" forName="ParentBackground8" refType="w" fact="0.353"/>
              <dgm:constr type="t" for="ch" forName="ParentBackground8" refType="h" fact="0.1262"/>
              <dgm:constr type="w" for="ch" forName="ParentBackground8" refType="w" fact="0.081"/>
              <dgm:constr type="h" for="ch" forName="ParentBackground8" refType="h" fact="0.5319"/>
              <dgm:constr type="r" for="ch" forName="Child8" refType="w" fact="0.353"/>
              <dgm:constr type="t" for="ch" forName="Child8" refType="h" fact="0.6876"/>
              <dgm:constr type="w" for="ch" forName="Child8" refType="w" fact="0.081"/>
              <dgm:constr type="h" for="ch" forName="Child8" refType="h" fact="0.3124"/>
              <dgm:constr type="r" for="ch" forName="Accent7" refType="w" fact="0.4636"/>
              <dgm:constr type="t" for="ch" forName="Accent7" refType="h" fact="-0.0109"/>
              <dgm:constr type="w" for="ch" forName="Accent7" refType="w" fact="0.1228"/>
              <dgm:constr type="h" for="ch" forName="Accent7" refType="h" fact="0.806"/>
              <dgm:constr type="r" for="ch" forName="ParentBackground7" refType="w" fact="0.4427"/>
              <dgm:constr type="t" for="ch" forName="ParentBackground7" refType="h" fact="0.1262"/>
              <dgm:constr type="w" for="ch" forName="ParentBackground7" refType="w" fact="0.081"/>
              <dgm:constr type="h" for="ch" forName="ParentBackground7" refType="h" fact="0.5319"/>
              <dgm:constr type="r" for="ch" forName="Child7" refType="w" fact="0.4427"/>
              <dgm:constr type="t" for="ch" forName="Child7" refType="h" fact="0.6876"/>
              <dgm:constr type="w" for="ch" forName="Child7" refType="w" fact="0.081"/>
              <dgm:constr type="h" for="ch" forName="Child7" refType="h" fact="0.3124"/>
              <dgm:constr type="r" for="ch" forName="Accent6" refType="w" fact="0.5533"/>
              <dgm:constr type="t" for="ch" forName="Accent6" refType="h" fact="-0.0109"/>
              <dgm:constr type="w" for="ch" forName="Accent6" refType="w" fact="0.1228"/>
              <dgm:constr type="h" for="ch" forName="Accent6" refType="h" fact="0.806"/>
              <dgm:constr type="r" for="ch" forName="ParentBackground6" refType="w" fact="0.5323"/>
              <dgm:constr type="t" for="ch" forName="ParentBackground6" refType="h" fact="0.1262"/>
              <dgm:constr type="w" for="ch" forName="ParentBackground6" refType="w" fact="0.081"/>
              <dgm:constr type="h" for="ch" forName="ParentBackground6" refType="h" fact="0.5319"/>
              <dgm:constr type="r" for="ch" forName="Child6" refType="w" fact="0.5323"/>
              <dgm:constr type="t" for="ch" forName="Child6" refType="h" fact="0.6876"/>
              <dgm:constr type="w" for="ch" forName="Child6" refType="w" fact="0.081"/>
              <dgm:constr type="h" for="ch" forName="Child6" refType="h" fact="0.3124"/>
              <dgm:constr type="r" for="ch" forName="Accent5" refType="w" fact="0.6429"/>
              <dgm:constr type="t" for="ch" forName="Accent5" refType="h" fact="-0.0109"/>
              <dgm:constr type="w" for="ch" forName="Accent5" refType="w" fact="0.1228"/>
              <dgm:constr type="h" for="ch" forName="Accent5" refType="h" fact="0.806"/>
              <dgm:constr type="r" for="ch" forName="ParentBackground5" refType="w" fact="0.622"/>
              <dgm:constr type="t" for="ch" forName="ParentBackground5" refType="h" fact="0.1262"/>
              <dgm:constr type="w" for="ch" forName="ParentBackground5" refType="w" fact="0.081"/>
              <dgm:constr type="h" for="ch" forName="ParentBackground5" refType="h" fact="0.5319"/>
              <dgm:constr type="r" for="ch" forName="Child5" refType="w" fact="0.622"/>
              <dgm:constr type="t" for="ch" forName="Child5" refType="h" fact="0.6876"/>
              <dgm:constr type="w" for="ch" forName="Child5" refType="w" fact="0.081"/>
              <dgm:constr type="h" for="ch" forName="Child5" refType="h" fact="0.3124"/>
              <dgm:constr type="r" for="ch" forName="Accent4" refType="w" fact="0.7326"/>
              <dgm:constr type="t" for="ch" forName="Accent4" refType="h" fact="-0.0109"/>
              <dgm:constr type="w" for="ch" forName="Accent4" refType="w" fact="0.1228"/>
              <dgm:constr type="h" for="ch" forName="Accent4" refType="h" fact="0.806"/>
              <dgm:constr type="r" for="ch" forName="ParentBackground4" refType="w" fact="0.7117"/>
              <dgm:constr type="t" for="ch" forName="ParentBackground4" refType="h" fact="0.1262"/>
              <dgm:constr type="w" for="ch" forName="ParentBackground4" refType="w" fact="0.081"/>
              <dgm:constr type="h" for="ch" forName="ParentBackground4" refType="h" fact="0.5319"/>
              <dgm:constr type="r" for="ch" forName="Child4" refType="w" fact="0.7117"/>
              <dgm:constr type="t" for="ch" forName="Child4" refType="h" fact="0.6876"/>
              <dgm:constr type="w" for="ch" forName="Child4" refType="w" fact="0.081"/>
              <dgm:constr type="h" for="ch" forName="Child4" refType="h" fact="0.3124"/>
              <dgm:constr type="r" for="ch" forName="Accent3" refType="w" fact="0.8223"/>
              <dgm:constr type="t" for="ch" forName="Accent3" refType="h" fact="-0.0109"/>
              <dgm:constr type="w" for="ch" forName="Accent3" refType="w" fact="0.1228"/>
              <dgm:constr type="h" for="ch" forName="Accent3" refType="h" fact="0.806"/>
              <dgm:constr type="r" for="ch" forName="ParentBackground3" refType="w" fact="0.8014"/>
              <dgm:constr type="t" for="ch" forName="ParentBackground3" refType="h" fact="0.1262"/>
              <dgm:constr type="w" for="ch" forName="ParentBackground3" refType="w" fact="0.081"/>
              <dgm:constr type="h" for="ch" forName="ParentBackground3" refType="h" fact="0.5319"/>
              <dgm:constr type="r" for="ch" forName="Child3" refType="w" fact="0.8014"/>
              <dgm:constr type="t" for="ch" forName="Child3" refType="h" fact="0.6876"/>
              <dgm:constr type="w" for="ch" forName="Child3" refType="w" fact="0.081"/>
              <dgm:constr type="h" for="ch" forName="Child3" refType="h" fact="0.3124"/>
              <dgm:constr type="r" for="ch" forName="Accent2" refType="w" fact="0.912"/>
              <dgm:constr type="t" for="ch" forName="Accent2" refType="h" fact="-0.0109"/>
              <dgm:constr type="w" for="ch" forName="Accent2" refType="w" fact="0.1228"/>
              <dgm:constr type="h" for="ch" forName="Accent2" refType="h" fact="0.806"/>
              <dgm:constr type="r" for="ch" forName="ParentBackground2" refType="w" fact="0.8911"/>
              <dgm:constr type="t" for="ch" forName="ParentBackground2" refType="h" fact="0.1262"/>
              <dgm:constr type="w" for="ch" forName="ParentBackground2" refType="w" fact="0.081"/>
              <dgm:constr type="h" for="ch" forName="ParentBackground2" refType="h" fact="0.5319"/>
              <dgm:constr type="r" for="ch" forName="Child2" refType="w" fact="0.8911"/>
              <dgm:constr type="t" for="ch" forName="Child2" refType="h" fact="0.6876"/>
              <dgm:constr type="w" for="ch" forName="Child2" refType="w" fact="0.081"/>
              <dgm:constr type="h" for="ch" forName="Child2" refType="h" fact="0.3124"/>
              <dgm:constr type="r" for="ch" forName="Accent1" refType="w" fact="1.0017"/>
              <dgm:constr type="t" for="ch" forName="Accent1" refType="h" fact="-0.0109"/>
              <dgm:constr type="w" for="ch" forName="Accent1" refType="w" fact="0.1228"/>
              <dgm:constr type="h" for="ch" forName="Accent1" refType="h" fact="0.806"/>
              <dgm:constr type="r" for="ch" forName="ParentBackground1" refType="w" fact="0.9808"/>
              <dgm:constr type="t" for="ch" forName="ParentBackground1" refType="h" fact="0.1262"/>
              <dgm:constr type="w" for="ch" forName="ParentBackground1" refType="w" fact="0.081"/>
              <dgm:constr type="h" for="ch" forName="ParentBackground1" refType="h" fact="0.5319"/>
              <dgm:constr type="r" for="ch" forName="Child1" refType="w" fact="0.9808"/>
              <dgm:constr type="t" for="ch" forName="Child1" refType="h" fact="0.6876"/>
              <dgm:constr type="w" for="ch" forName="Child1" refType="w" fact="0.081"/>
              <dgm:constr type="h" for="ch" forName="Child1" refType="h" fact="0.3124"/>
            </dgm:constrLst>
          </dgm:else>
        </dgm:choose>
      </dgm:else>
    </dgm:choose>
    <dgm:forEach name="wrapper" axis="self" ptType="parTrans">
      <dgm:forEach name="accentRepeat" axis="self">
        <dgm:layoutNode name="Accent" styleLbl="node1">
          <dgm:alg type="sp"/>
          <dgm:choose name="Name28">
            <dgm:if name="Name29" axis="followSib" ptType="node" func="cnt" op="equ" val="0">
              <dgm:shape xmlns:r="http://schemas.openxmlformats.org/officeDocument/2006/relationships" type="ellipse" r:blip="">
                <dgm:adjLst/>
              </dgm:shape>
            </dgm:if>
            <dgm:else name="Name30">
              <dgm:choose name="Name31">
                <dgm:if name="Name32" axis="precedSib" ptType="node" func="cnt" op="equ" val="10">
                  <dgm:shape xmlns:r="http://schemas.openxmlformats.org/officeDocument/2006/relationships" type="ellipse" r:blip="">
                    <dgm:adjLst/>
                  </dgm:shape>
                </dgm:if>
                <dgm:else name="Name33">
                  <dgm:choose name="Name34">
                    <dgm:if name="Name35" func="var" arg="dir" op="equ" val="norm">
                      <dgm:shape xmlns:r="http://schemas.openxmlformats.org/officeDocument/2006/relationships" rot="45" type="teardrop" r:blip="">
                        <dgm:adjLst>
                          <dgm:adj idx="1" val="1"/>
                        </dgm:adjLst>
                      </dgm:shape>
                    </dgm:if>
                    <dgm:else name="Name36">
                      <dgm:shape xmlns:r="http://schemas.openxmlformats.org/officeDocument/2006/relationships" rot="225" type="teardrop" r:blip="">
                        <dgm:adjLst>
                          <dgm:adj idx="1" val="1"/>
                        </dgm:adjLst>
                      </dgm:shape>
                    </dgm:else>
                  </dgm:choose>
                </dgm:else>
              </dgm:choose>
            </dgm:else>
          </dgm:choose>
          <dgm:presOf/>
        </dgm:layoutNode>
      </dgm:forEach>
      <dgm:forEach name="parentBackgroundRepeat" axis="self">
        <dgm:layoutNode name="ParentBackground" styleLbl="fgAcc1">
          <dgm:alg type="sp"/>
          <dgm:shape xmlns:r="http://schemas.openxmlformats.org/officeDocument/2006/relationships" type="ellipse" r:blip="">
            <dgm:adjLst/>
          </dgm:shape>
          <dgm:presOf axis="self" ptType="node"/>
        </dgm:layoutNode>
      </dgm:forEach>
    </dgm:forEach>
    <dgm:forEach name="Name37" axis="ch" ptType="node" st="11" cnt="1">
      <dgm:layoutNode name="Accent11">
        <dgm:alg type="sp"/>
        <dgm:shape xmlns:r="http://schemas.openxmlformats.org/officeDocument/2006/relationships" r:blip="">
          <dgm:adjLst/>
        </dgm:shape>
        <dgm:presOf/>
        <dgm:constrLst/>
        <dgm:forEach name="Name38" ref="accentRepeat"/>
      </dgm:layoutNode>
      <dgm:layoutNode name="ParentBackground11">
        <dgm:alg type="sp"/>
        <dgm:shape xmlns:r="http://schemas.openxmlformats.org/officeDocument/2006/relationships" r:blip="">
          <dgm:adjLst/>
        </dgm:shape>
        <dgm:presOf/>
        <dgm:forEach name="Name39" ref="parentBackgroundRepeat"/>
      </dgm:layoutNode>
      <dgm:choose name="Name40">
        <dgm:if name="Name41" axis="ch" ptType="node" func="cnt" op="gte" val="1">
          <dgm:layoutNode name="Child1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2"/>
      </dgm:choose>
      <dgm:layoutNode name="Parent1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3" axis="ch" ptType="node" st="10" cnt="1">
      <dgm:layoutNode name="Accent10">
        <dgm:alg type="sp"/>
        <dgm:shape xmlns:r="http://schemas.openxmlformats.org/officeDocument/2006/relationships" r:blip="">
          <dgm:adjLst/>
        </dgm:shape>
        <dgm:presOf/>
        <dgm:constrLst/>
        <dgm:forEach name="Name44" ref="accentRepeat"/>
      </dgm:layoutNode>
      <dgm:layoutNode name="ParentBackground10">
        <dgm:alg type="sp"/>
        <dgm:shape xmlns:r="http://schemas.openxmlformats.org/officeDocument/2006/relationships" r:blip="">
          <dgm:adjLst/>
        </dgm:shape>
        <dgm:presOf/>
        <dgm:forEach name="Name45" ref="parentBackgroundRepeat"/>
      </dgm:layoutNode>
      <dgm:choose name="Name46">
        <dgm:if name="Name47" axis="ch" ptType="node" func="cnt" op="gte" val="1">
          <dgm:layoutNode name="Child10"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8"/>
      </dgm:choose>
      <dgm:layoutNode name="Parent10"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49" axis="ch" ptType="node" st="9" cnt="1">
      <dgm:layoutNode name="Accent9">
        <dgm:alg type="sp"/>
        <dgm:shape xmlns:r="http://schemas.openxmlformats.org/officeDocument/2006/relationships" r:blip="">
          <dgm:adjLst/>
        </dgm:shape>
        <dgm:presOf/>
        <dgm:constrLst/>
        <dgm:forEach name="Name50" ref="accentRepeat"/>
      </dgm:layoutNode>
      <dgm:layoutNode name="ParentBackground9">
        <dgm:alg type="sp"/>
        <dgm:shape xmlns:r="http://schemas.openxmlformats.org/officeDocument/2006/relationships" r:blip="">
          <dgm:adjLst/>
        </dgm:shape>
        <dgm:presOf/>
        <dgm:forEach name="Name51" ref="parentBackgroundRepeat"/>
      </dgm:layoutNode>
      <dgm:choose name="Name52">
        <dgm:if name="Name53" axis="ch" ptType="node" func="cnt" op="gte" val="1">
          <dgm:layoutNode name="Child9"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4"/>
      </dgm:choose>
      <dgm:layoutNode name="Parent9"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55" axis="ch" ptType="node" st="8" cnt="1">
      <dgm:layoutNode name="Accent8">
        <dgm:alg type="sp"/>
        <dgm:shape xmlns:r="http://schemas.openxmlformats.org/officeDocument/2006/relationships" r:blip="">
          <dgm:adjLst/>
        </dgm:shape>
        <dgm:presOf/>
        <dgm:constrLst/>
        <dgm:forEach name="Name56" ref="accentRepeat"/>
      </dgm:layoutNode>
      <dgm:layoutNode name="ParentBackground8">
        <dgm:alg type="sp"/>
        <dgm:shape xmlns:r="http://schemas.openxmlformats.org/officeDocument/2006/relationships" r:blip="">
          <dgm:adjLst/>
        </dgm:shape>
        <dgm:presOf/>
        <dgm:forEach name="Name57" ref="parentBackgroundRepeat"/>
      </dgm:layoutNode>
      <dgm:choose name="Name58">
        <dgm:if name="Name59" axis="ch" ptType="node" func="cnt" op="gte" val="1">
          <dgm:layoutNode name="Child8"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0"/>
      </dgm:choose>
      <dgm:layoutNode name="Parent8"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1" axis="ch" ptType="node" st="7" cnt="1">
      <dgm:layoutNode name="Accent7">
        <dgm:alg type="sp"/>
        <dgm:shape xmlns:r="http://schemas.openxmlformats.org/officeDocument/2006/relationships" r:blip="">
          <dgm:adjLst/>
        </dgm:shape>
        <dgm:presOf/>
        <dgm:constrLst/>
        <dgm:forEach name="Name62" ref="accentRepeat"/>
      </dgm:layoutNode>
      <dgm:layoutNode name="ParentBackground7">
        <dgm:alg type="sp"/>
        <dgm:shape xmlns:r="http://schemas.openxmlformats.org/officeDocument/2006/relationships" r:blip="">
          <dgm:adjLst/>
        </dgm:shape>
        <dgm:presOf/>
        <dgm:forEach name="Name63" ref="parentBackgroundRepeat"/>
      </dgm:layoutNode>
      <dgm:choose name="Name64">
        <dgm:if name="Name65" axis="ch" ptType="node" func="cnt" op="gte" val="1">
          <dgm:layoutNode name="Child7"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6"/>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67" axis="ch" ptType="node" st="6" cnt="1">
      <dgm:layoutNode name="Accent6">
        <dgm:alg type="sp"/>
        <dgm:shape xmlns:r="http://schemas.openxmlformats.org/officeDocument/2006/relationships" r:blip="">
          <dgm:adjLst/>
        </dgm:shape>
        <dgm:presOf/>
        <dgm:constrLst/>
        <dgm:forEach name="Name68" ref="accentRepeat"/>
      </dgm:layoutNode>
      <dgm:layoutNode name="ParentBackground6">
        <dgm:alg type="sp"/>
        <dgm:shape xmlns:r="http://schemas.openxmlformats.org/officeDocument/2006/relationships" r:blip="">
          <dgm:adjLst/>
        </dgm:shape>
        <dgm:presOf/>
        <dgm:forEach name="Name69" ref="parentBackgroundRepeat"/>
      </dgm:layoutNode>
      <dgm:choose name="Name70">
        <dgm:if name="Name71" axis="ch" ptType="node" func="cnt" op="gte" val="1">
          <dgm:layoutNode name="Child6"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3" axis="ch" ptType="node" st="5" cnt="1">
      <dgm:layoutNode name="Accent5">
        <dgm:alg type="sp"/>
        <dgm:shape xmlns:r="http://schemas.openxmlformats.org/officeDocument/2006/relationships" r:blip="">
          <dgm:adjLst/>
        </dgm:shape>
        <dgm:presOf/>
        <dgm:constrLst/>
        <dgm:forEach name="Name74" ref="accentRepeat"/>
      </dgm:layoutNode>
      <dgm:layoutNode name="ParentBackground5">
        <dgm:alg type="sp"/>
        <dgm:shape xmlns:r="http://schemas.openxmlformats.org/officeDocument/2006/relationships" r:blip="">
          <dgm:adjLst/>
        </dgm:shape>
        <dgm:presOf/>
        <dgm:forEach name="Name75" ref="parentBackgroundRepeat"/>
      </dgm:layoutNode>
      <dgm:choose name="Name76">
        <dgm:if name="Name77" axis="ch" ptType="node" func="cnt" op="gte" val="1">
          <dgm:layoutNode name="Child5"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8"/>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79" axis="ch" ptType="node" st="4" cnt="1">
      <dgm:layoutNode name="Accent4">
        <dgm:alg type="sp"/>
        <dgm:shape xmlns:r="http://schemas.openxmlformats.org/officeDocument/2006/relationships" r:blip="">
          <dgm:adjLst/>
        </dgm:shape>
        <dgm:presOf/>
        <dgm:constrLst/>
        <dgm:forEach name="Name80" ref="accentRepeat"/>
      </dgm:layoutNode>
      <dgm:layoutNode name="ParentBackground4">
        <dgm:alg type="sp"/>
        <dgm:shape xmlns:r="http://schemas.openxmlformats.org/officeDocument/2006/relationships" r:blip="">
          <dgm:adjLst/>
        </dgm:shape>
        <dgm:presOf/>
        <dgm:forEach name="Name81" ref="parentBackgroundRepeat"/>
      </dgm:layoutNode>
      <dgm:choose name="Name82">
        <dgm:if name="Name83" axis="ch" ptType="node" func="cnt" op="gte" val="1">
          <dgm:layoutNode name="Child4"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layoutNode name="ParentBackground3">
        <dgm:alg type="sp"/>
        <dgm:shape xmlns:r="http://schemas.openxmlformats.org/officeDocument/2006/relationships" r:blip="">
          <dgm:adjLst/>
        </dgm:shape>
        <dgm:presOf/>
        <dgm:forEach name="Name87" ref="parentBackgroundRepeat"/>
      </dgm:layoutNode>
      <dgm:choose name="Name88">
        <dgm:if name="Name89" axis="ch" ptType="node" func="cnt" op="gte" val="1">
          <dgm:layoutNode name="Child3"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1" axis="ch" ptType="node" st="2" cnt="1">
      <dgm:layoutNode name="Accent2">
        <dgm:alg type="sp"/>
        <dgm:shape xmlns:r="http://schemas.openxmlformats.org/officeDocument/2006/relationships" r:blip="">
          <dgm:adjLst/>
        </dgm:shape>
        <dgm:presOf/>
        <dgm:constrLst/>
        <dgm:forEach name="Name92" ref="accentRepeat"/>
      </dgm:layoutNode>
      <dgm:layoutNode name="ParentBackground2" styleLbl="fgAcc1">
        <dgm:alg type="sp"/>
        <dgm:shape xmlns:r="http://schemas.openxmlformats.org/officeDocument/2006/relationships" r:blip="">
          <dgm:adjLst/>
        </dgm:shape>
        <dgm:presOf/>
        <dgm:forEach name="Name93" ref="parentBackgroundRepeat"/>
      </dgm:layoutNode>
      <dgm:choose name="Name94">
        <dgm:if name="Name95" axis="ch" ptType="node" func="cnt" op="gte" val="1">
          <dgm:layoutNode name="Child2"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6"/>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97" axis="ch" ptType="node" cnt="1">
      <dgm:layoutNode name="Accent1">
        <dgm:alg type="sp"/>
        <dgm:shape xmlns:r="http://schemas.openxmlformats.org/officeDocument/2006/relationships" r:blip="">
          <dgm:adjLst/>
        </dgm:shape>
        <dgm:presOf/>
        <dgm:constrLst/>
        <dgm:forEach name="Name98" ref="accentRepeat"/>
      </dgm:layoutNode>
      <dgm:layoutNode name="ParentBackground1">
        <dgm:alg type="sp"/>
        <dgm:shape xmlns:r="http://schemas.openxmlformats.org/officeDocument/2006/relationships" r:blip="">
          <dgm:adjLst/>
        </dgm:shape>
        <dgm:presOf/>
        <dgm:forEach name="Name99" ref="parentBackgroundRepeat"/>
      </dgm:layoutNode>
      <dgm:choose name="Name100">
        <dgm:if name="Name101" axis="ch" ptType="node" func="cnt" op="gte" val="1">
          <dgm:layoutNode name="Child1" styleLbl="revTx">
            <dgm:varLst>
              <dgm:chMax val="0"/>
              <dgm:chPref val="0"/>
              <dgm:bulletEnabled val="1"/>
            </dgm:varLst>
            <dgm:alg type="tx">
              <dgm:param type="stBulletLvl" val="1"/>
              <dgm:param type="parTxLTRAlign" val="l"/>
              <dgm:param type="txAnchorVert" val="t"/>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2"/>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hideGeom="1">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AD804C3-9508-438C-95FF-4149C435C196}" type="datetimeFigureOut">
              <a:rPr lang="en-US" smtClean="0"/>
              <a:t>25/04/22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B51ABA-7CF9-4F0A-A310-C95366798C0D}" type="slidenum">
              <a:rPr lang="en-US" smtClean="0"/>
              <a:t>‹#›</a:t>
            </a:fld>
            <a:endParaRPr lang="en-US"/>
          </a:p>
        </p:txBody>
      </p:sp>
    </p:spTree>
    <p:extLst>
      <p:ext uri="{BB962C8B-B14F-4D97-AF65-F5344CB8AC3E}">
        <p14:creationId xmlns:p14="http://schemas.microsoft.com/office/powerpoint/2010/main" val="12557135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25/04/22</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480962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25/04/22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22615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25/04/22</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BC9D4D3-0590-4E62-86B7-22FA1E30E237}"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336311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25/04/22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3580165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25/04/22</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BC9D4D3-0590-4E62-86B7-22FA1E30E237}"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52007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25/04/22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813918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25/04/22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7901460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25/04/22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745914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030564-3638-497E-AA53-042CD19D64A9}" type="datetimeFigureOut">
              <a:rPr lang="en-US" smtClean="0"/>
              <a:t>25/04/22</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0365649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1030564-3638-497E-AA53-042CD19D64A9}" type="datetimeFigureOut">
              <a:rPr lang="en-US" smtClean="0"/>
              <a:t>25/04/22</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9814990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1030564-3638-497E-AA53-042CD19D64A9}" type="datetimeFigureOut">
              <a:rPr lang="en-US" smtClean="0"/>
              <a:t>25/04/22</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570178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1030564-3638-497E-AA53-042CD19D64A9}" type="datetimeFigureOut">
              <a:rPr lang="en-US" smtClean="0"/>
              <a:t>25/04/22</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20586170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1030564-3638-497E-AA53-042CD19D64A9}" type="datetimeFigureOut">
              <a:rPr lang="en-US" smtClean="0"/>
              <a:t>25/04/22</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7771028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1030564-3638-497E-AA53-042CD19D64A9}" type="datetimeFigureOut">
              <a:rPr lang="en-US" smtClean="0"/>
              <a:t>25/04/22</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1760542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25/04/22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3637544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1030564-3638-497E-AA53-042CD19D64A9}" type="datetimeFigureOut">
              <a:rPr lang="en-US" smtClean="0"/>
              <a:t>25/04/22</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3BC9D4D3-0590-4E62-86B7-22FA1E30E237}" type="slidenum">
              <a:rPr lang="en-US" smtClean="0"/>
              <a:t>‹#›</a:t>
            </a:fld>
            <a:endParaRPr lang="en-US"/>
          </a:p>
        </p:txBody>
      </p:sp>
    </p:spTree>
    <p:extLst>
      <p:ext uri="{BB962C8B-B14F-4D97-AF65-F5344CB8AC3E}">
        <p14:creationId xmlns:p14="http://schemas.microsoft.com/office/powerpoint/2010/main" val="1029775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61030564-3638-497E-AA53-042CD19D64A9}" type="datetimeFigureOut">
              <a:rPr lang="en-US" smtClean="0"/>
              <a:t>25/04/22</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3BC9D4D3-0590-4E62-86B7-22FA1E30E237}" type="slidenum">
              <a:rPr lang="en-US" smtClean="0"/>
              <a:t>‹#›</a:t>
            </a:fld>
            <a:endParaRPr lang="en-US"/>
          </a:p>
        </p:txBody>
      </p:sp>
    </p:spTree>
    <p:extLst>
      <p:ext uri="{BB962C8B-B14F-4D97-AF65-F5344CB8AC3E}">
        <p14:creationId xmlns:p14="http://schemas.microsoft.com/office/powerpoint/2010/main" val="1285671821"/>
      </p:ext>
    </p:extLst>
  </p:cSld>
  <p:clrMap bg1="lt1" tx1="dk1" bg2="lt2" tx2="dk2" accent1="accent1" accent2="accent2" accent3="accent3" accent4="accent4" accent5="accent5" accent6="accent6" hlink="hlink" folHlink="folHlink"/>
  <p:sldLayoutIdLst>
    <p:sldLayoutId id="2147484384" r:id="rId1"/>
    <p:sldLayoutId id="2147484385" r:id="rId2"/>
    <p:sldLayoutId id="2147484386" r:id="rId3"/>
    <p:sldLayoutId id="2147484387" r:id="rId4"/>
    <p:sldLayoutId id="2147484388" r:id="rId5"/>
    <p:sldLayoutId id="2147484389" r:id="rId6"/>
    <p:sldLayoutId id="2147484390" r:id="rId7"/>
    <p:sldLayoutId id="2147484391" r:id="rId8"/>
    <p:sldLayoutId id="2147484392" r:id="rId9"/>
    <p:sldLayoutId id="2147484393" r:id="rId10"/>
    <p:sldLayoutId id="2147484394" r:id="rId11"/>
    <p:sldLayoutId id="2147484395" r:id="rId12"/>
    <p:sldLayoutId id="2147484396" r:id="rId13"/>
    <p:sldLayoutId id="2147484397" r:id="rId14"/>
    <p:sldLayoutId id="2147484398" r:id="rId15"/>
    <p:sldLayoutId id="214748439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C5219-C465-47E7-A6A6-2AEA8717DAF6}"/>
              </a:ext>
            </a:extLst>
          </p:cNvPr>
          <p:cNvSpPr>
            <a:spLocks noGrp="1"/>
          </p:cNvSpPr>
          <p:nvPr>
            <p:ph type="ctrTitle"/>
          </p:nvPr>
        </p:nvSpPr>
        <p:spPr>
          <a:xfrm>
            <a:off x="2178424" y="524436"/>
            <a:ext cx="9324599" cy="4518212"/>
          </a:xfrm>
        </p:spPr>
        <p:txBody>
          <a:bodyPr/>
          <a:lstStyle/>
          <a:p>
            <a:endParaRPr lang="en-US" dirty="0"/>
          </a:p>
        </p:txBody>
      </p:sp>
      <p:sp>
        <p:nvSpPr>
          <p:cNvPr id="3" name="Subtitle 2">
            <a:extLst>
              <a:ext uri="{FF2B5EF4-FFF2-40B4-BE49-F238E27FC236}">
                <a16:creationId xmlns:a16="http://schemas.microsoft.com/office/drawing/2014/main" id="{31BCE114-A9C0-4F35-928A-8420D8F66CB3}"/>
              </a:ext>
            </a:extLst>
          </p:cNvPr>
          <p:cNvSpPr>
            <a:spLocks noGrp="1"/>
          </p:cNvSpPr>
          <p:nvPr>
            <p:ph type="subTitle" idx="1"/>
          </p:nvPr>
        </p:nvSpPr>
        <p:spPr>
          <a:xfrm>
            <a:off x="4394354" y="5042647"/>
            <a:ext cx="6987645" cy="1388534"/>
          </a:xfrm>
        </p:spPr>
        <p:txBody>
          <a:bodyPr/>
          <a:lstStyle/>
          <a:p>
            <a:endParaRPr lang="en-US" dirty="0"/>
          </a:p>
        </p:txBody>
      </p:sp>
      <p:pic>
        <p:nvPicPr>
          <p:cNvPr id="5" name="Picture 4">
            <a:extLst>
              <a:ext uri="{FF2B5EF4-FFF2-40B4-BE49-F238E27FC236}">
                <a16:creationId xmlns:a16="http://schemas.microsoft.com/office/drawing/2014/main" id="{5ABDFDCB-2678-4FDA-9FFA-DBE503DA98D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93911" y="399924"/>
            <a:ext cx="9493623" cy="6201917"/>
          </a:xfrm>
          <a:prstGeom prst="rect">
            <a:avLst/>
          </a:prstGeom>
        </p:spPr>
      </p:pic>
      <p:sp>
        <p:nvSpPr>
          <p:cNvPr id="6" name="Rectangle: Rounded Corners 5">
            <a:extLst>
              <a:ext uri="{FF2B5EF4-FFF2-40B4-BE49-F238E27FC236}">
                <a16:creationId xmlns:a16="http://schemas.microsoft.com/office/drawing/2014/main" id="{0DAAC0FA-D4C3-405A-ACF5-5E90DF7CAFA7}"/>
              </a:ext>
            </a:extLst>
          </p:cNvPr>
          <p:cNvSpPr/>
          <p:nvPr/>
        </p:nvSpPr>
        <p:spPr>
          <a:xfrm>
            <a:off x="8861612" y="5042647"/>
            <a:ext cx="2339788" cy="138853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IQ" sz="2800" b="1" dirty="0">
                <a:ln w="0"/>
                <a:solidFill>
                  <a:schemeClr val="bg1">
                    <a:lumMod val="65000"/>
                  </a:schemeClr>
                </a:solidFill>
                <a:effectLst>
                  <a:outerShdw blurRad="38100" dist="19050" dir="2700000" algn="tl" rotWithShape="0">
                    <a:schemeClr val="dk1">
                      <a:alpha val="40000"/>
                    </a:schemeClr>
                  </a:outerShdw>
                </a:effectLst>
                <a:latin typeface="Andalus" panose="02020603050405020304" pitchFamily="18" charset="-78"/>
                <a:cs typeface="Andalus" panose="02020603050405020304" pitchFamily="18" charset="-78"/>
              </a:rPr>
              <a:t>زهراء حسن كاظم –قسم الدراسات الاقتصادية </a:t>
            </a:r>
            <a:endParaRPr lang="en-US" sz="2800" b="1" dirty="0">
              <a:ln w="0"/>
              <a:solidFill>
                <a:schemeClr val="bg1">
                  <a:lumMod val="65000"/>
                </a:schemeClr>
              </a:solidFill>
              <a:effectLst>
                <a:outerShdw blurRad="38100" dist="19050" dir="2700000" algn="tl" rotWithShape="0">
                  <a:schemeClr val="dk1">
                    <a:alpha val="40000"/>
                  </a:schemeClr>
                </a:outerShdw>
              </a:effectLst>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358054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DDE067-E3A4-40CD-8BAB-159E0243C0CB}"/>
              </a:ext>
            </a:extLst>
          </p:cNvPr>
          <p:cNvSpPr>
            <a:spLocks noGrp="1"/>
          </p:cNvSpPr>
          <p:nvPr>
            <p:ph idx="1"/>
          </p:nvPr>
        </p:nvSpPr>
        <p:spPr>
          <a:xfrm>
            <a:off x="887506" y="1223682"/>
            <a:ext cx="9843247" cy="5029200"/>
          </a:xfrm>
        </p:spPr>
        <p:txBody>
          <a:bodyPr>
            <a:noAutofit/>
          </a:bodyPr>
          <a:lstStyle/>
          <a:p>
            <a:pPr marL="0" indent="0" algn="just" rtl="1">
              <a:buNone/>
            </a:pPr>
            <a:r>
              <a:rPr lang="ar-IQ" sz="2400" b="1" u="sng" dirty="0">
                <a:latin typeface="Simplified Arabic" panose="02020603050405020304" pitchFamily="18" charset="-78"/>
                <a:cs typeface="Simplified Arabic" panose="02020603050405020304" pitchFamily="18" charset="-78"/>
              </a:rPr>
              <a:t>الفرضية السادسة </a:t>
            </a:r>
            <a:r>
              <a:rPr lang="ar-IQ" sz="2400" b="1" u="sng" dirty="0">
                <a:solidFill>
                  <a:schemeClr val="tx1">
                    <a:lumMod val="85000"/>
                    <a:lumOff val="15000"/>
                  </a:schemeClr>
                </a:solidFill>
                <a:cs typeface="+mj-cs"/>
              </a:rPr>
              <a:t>:</a:t>
            </a:r>
            <a:r>
              <a:rPr lang="en-US" sz="2400" b="1" u="sng" dirty="0">
                <a:solidFill>
                  <a:schemeClr val="tx1">
                    <a:lumMod val="85000"/>
                    <a:lumOff val="15000"/>
                  </a:schemeClr>
                </a:solidFill>
                <a:cs typeface="+mj-cs"/>
              </a:rPr>
              <a:t> </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في </a:t>
            </a:r>
            <a:r>
              <a:rPr lang="ar-IQ" sz="2400" b="1"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أغسطس/آب ، 2022</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 علقّت بكين، من جانب واحد، الحوار الرسمي مع الولايات المتحدة بشأن</a:t>
            </a:r>
            <a:r>
              <a:rPr lang="en-US"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تغير المناخ لأكثر من عام، ردًا على زيارة سياسي أمريكي بارز إلى تايوان، وهو إجراء اعتبرته الصين</a:t>
            </a:r>
            <a:r>
              <a:rPr lang="en-US"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إهانةً لمطالبتها بالسيادة على الجزيرة. وقد أشار تعليق الحوار المناخي بشكل قاطع إلى أن التعاون</a:t>
            </a:r>
            <a:r>
              <a:rPr lang="en-US" sz="2400"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بشأن تغير المناخ لا يمكن أن يكون بمعزل تام عن التوترات الجيوسياسية الأوسع</a:t>
            </a:r>
            <a:r>
              <a:rPr lang="en-US" sz="2400" dirty="0">
                <a:solidFill>
                  <a:schemeClr val="tx1">
                    <a:lumMod val="85000"/>
                    <a:lumOff val="15000"/>
                  </a:schemeClr>
                </a:solidFill>
                <a:latin typeface="Simplified Arabic" panose="02020603050405020304" pitchFamily="18" charset="-78"/>
                <a:cs typeface="Simplified Arabic" panose="02020603050405020304" pitchFamily="18" charset="-78"/>
              </a:rPr>
              <a:t>.</a:t>
            </a:r>
            <a:endPar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في ظل هذه الخلفية، بدأ العديد من الباحثين باستخدام مصطلح "</a:t>
            </a:r>
            <a:r>
              <a:rPr lang="ar-IQ" sz="2400" b="1" i="0" u="none" strike="noStrike" baseline="0" dirty="0" err="1">
                <a:solidFill>
                  <a:schemeClr val="tx1">
                    <a:lumMod val="85000"/>
                    <a:lumOff val="15000"/>
                  </a:schemeClr>
                </a:solidFill>
                <a:latin typeface="Simplified Arabic" panose="02020603050405020304" pitchFamily="18" charset="-78"/>
                <a:cs typeface="Simplified Arabic" panose="02020603050405020304" pitchFamily="18" charset="-78"/>
              </a:rPr>
              <a:t>الجيو</a:t>
            </a:r>
            <a:r>
              <a:rPr lang="en-US" sz="2400" b="1"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1"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سياسة</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 لوصف سياسة المناخ الدولية والعمل المناخ</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ي .</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ولكنها تشير عمومًا إلى نظام دولي يتكون أساسًا من دول قومية إقليمية، تتمثل اهتماماتها الأساسية في تعظيم الأمن القومي والمكاسب الاقتصادية والموارد الأخرى، أو ما أسماه</a:t>
            </a:r>
          </a:p>
          <a:p>
            <a:pPr marL="0" indent="0" algn="just" rtl="1">
              <a:buNone/>
            </a:pPr>
            <a:r>
              <a:rPr lang="ar-IQ" sz="2400" b="1"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سيمون </a:t>
            </a:r>
            <a:r>
              <a:rPr lang="ar-IQ" sz="2400" b="1" i="0" u="none" strike="noStrike" baseline="0" dirty="0" err="1">
                <a:solidFill>
                  <a:schemeClr val="tx1">
                    <a:lumMod val="85000"/>
                    <a:lumOff val="15000"/>
                  </a:schemeClr>
                </a:solidFill>
                <a:latin typeface="Simplified Arabic" panose="02020603050405020304" pitchFamily="18" charset="-78"/>
                <a:cs typeface="Simplified Arabic" panose="02020603050405020304" pitchFamily="18" charset="-78"/>
              </a:rPr>
              <a:t>دالبي</a:t>
            </a:r>
            <a:r>
              <a:rPr lang="ar-IQ" sz="2400" b="1"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a:t>
            </a:r>
            <a:r>
              <a:rPr lang="ar-IQ" sz="2400" b="1"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لعبة التنافس الكبرى بين الدول</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a:t>
            </a:r>
            <a:endParaRPr lang="en-US" sz="2400" b="1" u="sng" dirty="0">
              <a:solidFill>
                <a:schemeClr val="tx1">
                  <a:lumMod val="85000"/>
                  <a:lumOff val="15000"/>
                </a:schemeClr>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8578650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a:extLst>
              <a:ext uri="{FF2B5EF4-FFF2-40B4-BE49-F238E27FC236}">
                <a16:creationId xmlns:a16="http://schemas.microsoft.com/office/drawing/2014/main" id="{A6D2DE8D-1EB0-4288-893B-59B86B5CB3DC}"/>
              </a:ext>
            </a:extLst>
          </p:cNvPr>
          <p:cNvSpPr txBox="1">
            <a:spLocks/>
          </p:cNvSpPr>
          <p:nvPr/>
        </p:nvSpPr>
        <p:spPr>
          <a:xfrm>
            <a:off x="443660" y="1788461"/>
            <a:ext cx="9547225" cy="3792067"/>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r">
              <a:buFont typeface="Arial" panose="020B0604020202020204" pitchFamily="34" charset="0"/>
              <a:buNone/>
            </a:pPr>
            <a:r>
              <a:rPr lang="ar-IQ" sz="3200" b="1" dirty="0">
                <a:ln w="6600">
                  <a:solidFill>
                    <a:schemeClr val="accent2"/>
                  </a:solidFill>
                  <a:prstDash val="solid"/>
                </a:ln>
                <a:effectLst>
                  <a:outerShdw dist="38100" dir="2700000" algn="tl" rotWithShape="0">
                    <a:schemeClr val="accent2"/>
                  </a:outerShdw>
                </a:effectLst>
                <a:latin typeface="Andalus" panose="02020603050405020304" pitchFamily="18" charset="-78"/>
                <a:cs typeface="Andalus" panose="02020603050405020304" pitchFamily="18" charset="-78"/>
              </a:rPr>
              <a:t> </a:t>
            </a:r>
            <a:endParaRPr lang="ar-IQ" sz="3200" b="1" dirty="0">
              <a:ln w="0"/>
              <a:effectLst>
                <a:outerShdw blurRad="50800" dist="38100" dir="2700000" algn="tl" rotWithShape="0">
                  <a:prstClr val="black">
                    <a:alpha val="40000"/>
                  </a:prstClr>
                </a:outerShdw>
              </a:effectLst>
            </a:endParaRPr>
          </a:p>
          <a:p>
            <a:pPr marL="0" indent="0" algn="r">
              <a:buFont typeface="Arial" panose="020B0604020202020204" pitchFamily="34" charset="0"/>
              <a:buNone/>
            </a:pPr>
            <a:br>
              <a:rPr lang="ar-IQ" sz="4000" b="1" dirty="0">
                <a:ln w="0"/>
                <a:solidFill>
                  <a:schemeClr val="accent1"/>
                </a:solidFill>
                <a:effectLst>
                  <a:outerShdw blurRad="50800" dist="38100" dir="2700000" algn="tl" rotWithShape="0">
                    <a:prstClr val="black">
                      <a:alpha val="40000"/>
                    </a:prstClr>
                  </a:outerShdw>
                </a:effectLst>
              </a:rPr>
            </a:br>
            <a:endParaRPr lang="en-US" sz="4000" b="1" dirty="0"/>
          </a:p>
        </p:txBody>
      </p:sp>
      <p:sp>
        <p:nvSpPr>
          <p:cNvPr id="5" name="Content Placeholder 4">
            <a:extLst>
              <a:ext uri="{FF2B5EF4-FFF2-40B4-BE49-F238E27FC236}">
                <a16:creationId xmlns:a16="http://schemas.microsoft.com/office/drawing/2014/main" id="{3AE141F5-23DB-4FEF-8E8F-5CDA1304F4AF}"/>
              </a:ext>
            </a:extLst>
          </p:cNvPr>
          <p:cNvSpPr>
            <a:spLocks noGrp="1"/>
          </p:cNvSpPr>
          <p:nvPr>
            <p:ph idx="1"/>
          </p:nvPr>
        </p:nvSpPr>
        <p:spPr>
          <a:xfrm>
            <a:off x="1385047" y="860612"/>
            <a:ext cx="10119565" cy="5050610"/>
          </a:xfrm>
        </p:spPr>
        <p:txBody>
          <a:bodyPr/>
          <a:lstStyle/>
          <a:p>
            <a:pPr algn="just" rtl="1"/>
            <a:r>
              <a:rPr lang="ar-IQ" dirty="0"/>
              <a:t>المخطط رقم (4) المخاطر الجيوسياسية على العمل المناخي .</a:t>
            </a:r>
          </a:p>
          <a:p>
            <a:pPr marL="0" indent="0" algn="just" rtl="1">
              <a:buNone/>
            </a:pPr>
            <a:endParaRPr lang="en-US" dirty="0"/>
          </a:p>
        </p:txBody>
      </p:sp>
      <p:graphicFrame>
        <p:nvGraphicFramePr>
          <p:cNvPr id="3" name="Diagram 2">
            <a:extLst>
              <a:ext uri="{FF2B5EF4-FFF2-40B4-BE49-F238E27FC236}">
                <a16:creationId xmlns:a16="http://schemas.microsoft.com/office/drawing/2014/main" id="{E76B91DA-D0DB-4D43-81F0-755C04D3C679}"/>
              </a:ext>
            </a:extLst>
          </p:cNvPr>
          <p:cNvGraphicFramePr/>
          <p:nvPr>
            <p:extLst>
              <p:ext uri="{D42A27DB-BD31-4B8C-83A1-F6EECF244321}">
                <p14:modId xmlns:p14="http://schemas.microsoft.com/office/powerpoint/2010/main" val="1067983899"/>
              </p:ext>
            </p:extLst>
          </p:nvPr>
        </p:nvGraphicFramePr>
        <p:xfrm>
          <a:off x="2032000" y="1277472"/>
          <a:ext cx="8128000" cy="48608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317052"/>
      </p:ext>
    </p:extLst>
  </p:cSld>
  <p:clrMapOvr>
    <a:masterClrMapping/>
  </p:clrMapOvr>
  <p:transition spd="slow">
    <p:wheel spokes="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E488F23-9A8D-474C-B1A7-8E9FA5CEB57E}"/>
              </a:ext>
            </a:extLst>
          </p:cNvPr>
          <p:cNvSpPr>
            <a:spLocks noGrp="1"/>
          </p:cNvSpPr>
          <p:nvPr>
            <p:ph idx="1"/>
          </p:nvPr>
        </p:nvSpPr>
        <p:spPr>
          <a:xfrm>
            <a:off x="1356564" y="1425389"/>
            <a:ext cx="9333847" cy="4233832"/>
          </a:xfrm>
        </p:spPr>
        <p:txBody>
          <a:bodyPr>
            <a:normAutofit/>
          </a:bodyPr>
          <a:lstStyle/>
          <a:p>
            <a:pPr algn="just" rtl="1"/>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وكما تُشير </a:t>
            </a:r>
            <a:r>
              <a:rPr lang="ar-IQ" sz="2400" b="1"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ميراندا </a:t>
            </a:r>
            <a:r>
              <a:rPr lang="ar-IQ" sz="2400" b="1" i="0" u="none" strike="noStrike" baseline="0">
                <a:solidFill>
                  <a:schemeClr val="tx1">
                    <a:lumMod val="85000"/>
                    <a:lumOff val="15000"/>
                  </a:schemeClr>
                </a:solidFill>
                <a:latin typeface="Simplified Arabic" panose="02020603050405020304" pitchFamily="18" charset="-78"/>
                <a:cs typeface="Simplified Arabic" panose="02020603050405020304" pitchFamily="18" charset="-78"/>
              </a:rPr>
              <a:t>شرويرز</a:t>
            </a:r>
            <a:r>
              <a:rPr lang="ar-IQ" sz="2400" b="0" i="0" u="none" strike="noStrike" baseline="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a:t>
            </a:r>
            <a:r>
              <a:rPr lang="ar-IQ" sz="2400" b="1"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أجبرت مأساة الحرب-الحرب الروسية الاوكرانية2022- صانعي القرار الأوروبيين على تغيير سياساتهم في قطاع الطاقة، بما يتجاوز بكثير التغييرات الجوهرية التي أجروها في السنوات الأخيرة استجابةً لأزمة المناخ... لتعزيز أمن الطاقة الأوروبي </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 </a:t>
            </a:r>
            <a:endParaRPr lang="en-US"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endParaRPr>
          </a:p>
          <a:p>
            <a:pPr marL="0" indent="0" algn="just" rtl="1">
              <a:buNone/>
            </a:pP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بالتأكيد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ليس من الحكمة ولا من المرغوب في الاعتماد على الحرب لتحفيز العمل المناخي ، ومع ذلك ، </a:t>
            </a:r>
            <a:r>
              <a:rPr lang="ar-IQ" sz="2400" b="0" i="0" u="none" strike="noStrike" baseline="0" dirty="0">
                <a:solidFill>
                  <a:schemeClr val="tx1">
                    <a:lumMod val="85000"/>
                    <a:lumOff val="15000"/>
                  </a:schemeClr>
                </a:solidFill>
                <a:latin typeface="Simplified Arabic" panose="02020603050405020304" pitchFamily="18" charset="-78"/>
                <a:cs typeface="Simplified Arabic" panose="02020603050405020304" pitchFamily="18" charset="-78"/>
              </a:rPr>
              <a:t>ان حالة تحول الطاقة في أوروبا بعد 2022 تبُرز إمكانية أن يُسهم التوتر والتنافس الجيوسياسي في تحفيز الاستثمار في الطاقة النظيفة أو السياسات التي تهدف إلى تسريع اعتمادها بدلاً من الوقود الأحفوري المستورد.</a:t>
            </a:r>
          </a:p>
          <a:p>
            <a:pPr marL="0" indent="0" algn="just" rtl="1">
              <a:buNone/>
            </a:pPr>
            <a:endParaRPr lang="ar-IQ" sz="2400" b="0" i="0" u="none" strike="noStrike" baseline="0" dirty="0">
              <a:solidFill>
                <a:srgbClr val="1E376C"/>
              </a:solidFill>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107346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60DBFD8-4BD4-44DE-BA67-BADD9FC5DC3E}"/>
              </a:ext>
            </a:extLst>
          </p:cNvPr>
          <p:cNvSpPr>
            <a:spLocks noGrp="1"/>
          </p:cNvSpPr>
          <p:nvPr>
            <p:ph idx="1"/>
          </p:nvPr>
        </p:nvSpPr>
        <p:spPr>
          <a:xfrm>
            <a:off x="1492624" y="1062318"/>
            <a:ext cx="9474106" cy="4679576"/>
          </a:xfrm>
        </p:spPr>
        <p:txBody>
          <a:bodyPr>
            <a:normAutofit/>
          </a:bodyPr>
          <a:lstStyle/>
          <a:p>
            <a:pPr marL="0" indent="0" algn="just" rtl="1">
              <a:buNone/>
            </a:pPr>
            <a:r>
              <a:rPr lang="ar-IQ" sz="2400" b="1" u="sng" dirty="0">
                <a:latin typeface="Simplified Arabic" panose="02020603050405020304" pitchFamily="18" charset="-78"/>
                <a:cs typeface="Simplified Arabic" panose="02020603050405020304" pitchFamily="18" charset="-78"/>
              </a:rPr>
              <a:t>الفرضية </a:t>
            </a:r>
            <a:r>
              <a:rPr lang="ar-IQ" sz="2400" b="1" u="sng" dirty="0" err="1">
                <a:latin typeface="Simplified Arabic" panose="02020603050405020304" pitchFamily="18" charset="-78"/>
                <a:cs typeface="Simplified Arabic" panose="02020603050405020304" pitchFamily="18" charset="-78"/>
              </a:rPr>
              <a:t>السابعه</a:t>
            </a:r>
            <a:r>
              <a:rPr lang="ar-IQ" sz="2400" b="1" u="sng" dirty="0">
                <a:latin typeface="Simplified Arabic" panose="02020603050405020304" pitchFamily="18" charset="-78"/>
                <a:cs typeface="Simplified Arabic" panose="02020603050405020304" pitchFamily="18" charset="-78"/>
              </a:rPr>
              <a:t>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ان عدم المساواة الثلاثية في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المسؤولية والضعف والتخفيف"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لا يقتصر على جوهرية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مشكلة التغير المناخي</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ولكنها تحدد ايضاً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المواقف التفاوضية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التي يتم تبنيها من قبل الدول في الشمال العالمي والجنوب العالمي ، وهو ما يرتبط بمواقفهم المختلفة في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التقسيم العالمي للعمل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ما ينظر اليه على انه العدالة المناخية تعتمد على كيفية الرؤية الإستراتيجية ، سواء من ينظر اليه على انه المسؤول عن الازمة؟ وبعد ذلك من يتحمل المسؤولية عند التعامل معها ؟ اذ ان مفاوضات السياسة المناخية لا تتعلق فقط بالحلول السياسية التي ينبغي اتباعها ، ولكن ايضاً من خلال التفاوض بين الفهم المختلف للمشكلة نفسها .</a:t>
            </a:r>
          </a:p>
          <a:p>
            <a:pPr marL="0" indent="0" algn="just" rtl="1">
              <a:buNone/>
            </a:pPr>
            <a:r>
              <a:rPr lang="ar-IQ" sz="2400" b="1" u="sng" dirty="0">
                <a:latin typeface="Simplified Arabic" panose="02020603050405020304" pitchFamily="18" charset="-78"/>
                <a:cs typeface="Simplified Arabic" panose="02020603050405020304" pitchFamily="18" charset="-78"/>
              </a:rPr>
              <a:t>الفرضية الثامنة </a:t>
            </a:r>
            <a:r>
              <a:rPr lang="ar-IQ" sz="2400" b="1" u="sng"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ان المبادرات العامة والخاصة خارج اتفاقية الأمم المتحدة الاطارية بشأن تغير المناخ لا توفر قنوات متعددة وربما اكثر كفاءة لتنظيم المسؤولية المناخية وسّنها فحسب . بل تشترك ايضاً مشاركة أوسع من كل من الجهات الفاعلة الحكومية وغير الحكومية "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حوكمة المناخ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 </a:t>
            </a:r>
          </a:p>
          <a:p>
            <a:pPr marL="0" indent="0" algn="just" rtl="1">
              <a:buNone/>
            </a:pPr>
            <a:endParaRPr lang="en-US"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4498901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5A07930-5CFF-4975-BEB5-0B3F50D7BFEE}"/>
              </a:ext>
            </a:extLst>
          </p:cNvPr>
          <p:cNvSpPr>
            <a:spLocks noGrp="1"/>
          </p:cNvSpPr>
          <p:nvPr>
            <p:ph idx="1"/>
          </p:nvPr>
        </p:nvSpPr>
        <p:spPr>
          <a:xfrm>
            <a:off x="1506071" y="1156447"/>
            <a:ext cx="9326188" cy="4733365"/>
          </a:xfrm>
        </p:spPr>
        <p:txBody>
          <a:bodyPr>
            <a:normAutofit/>
          </a:bodyPr>
          <a:lstStyle/>
          <a:p>
            <a:pPr algn="just" rtl="1"/>
            <a:r>
              <a:rPr lang="ar-IQ" sz="2800" b="1" u="sng" dirty="0">
                <a:latin typeface="Simplified Arabic" panose="02020603050405020304" pitchFamily="18" charset="-78"/>
                <a:cs typeface="Simplified Arabic" panose="02020603050405020304" pitchFamily="18" charset="-78"/>
              </a:rPr>
              <a:t>الفرضية التاسعة </a:t>
            </a:r>
            <a:r>
              <a:rPr lang="ar-IQ" sz="2800" b="1" u="sng" dirty="0">
                <a:solidFill>
                  <a:schemeClr val="tx1">
                    <a:lumMod val="85000"/>
                    <a:lumOff val="15000"/>
                  </a:schemeClr>
                </a:solidFill>
                <a:latin typeface="Simplified Arabic" panose="02020603050405020304" pitchFamily="18" charset="-78"/>
                <a:cs typeface="Simplified Arabic" panose="02020603050405020304" pitchFamily="18" charset="-78"/>
              </a:rPr>
              <a:t>:صينياً</a:t>
            </a:r>
            <a:r>
              <a:rPr lang="ar-IQ" sz="2800"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التعامل مع التدهور البيئي يعد من اعظم التحديات التي تواجهها الصين ، فلم يكن امام الحكومة الصينية خيار سوى دمج حماية البيئة وخفض الانبعاثات والحفاظ على الطاقة في اهداف التنمية الشاملة للبلاد ، وبالتالي فأن سياسة المناخ التي تنتهجها الصين تعتمد على مخاوف الحزب الشيوعي على شرعيتهُ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هدف تكتيكي</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a:t>
            </a:r>
          </a:p>
          <a:p>
            <a:pPr algn="just" rtl="1"/>
            <a:r>
              <a:rPr lang="ar-IQ" sz="2400" b="1" u="sng" dirty="0" err="1">
                <a:solidFill>
                  <a:schemeClr val="tx1">
                    <a:lumMod val="85000"/>
                    <a:lumOff val="15000"/>
                  </a:schemeClr>
                </a:solidFill>
                <a:latin typeface="Simplified Arabic" panose="02020603050405020304" pitchFamily="18" charset="-78"/>
                <a:cs typeface="Simplified Arabic" panose="02020603050405020304" pitchFamily="18" charset="-78"/>
              </a:rPr>
              <a:t>اخيرررراً</a:t>
            </a:r>
            <a:r>
              <a:rPr lang="ar-IQ" sz="2400" b="1" u="sng" dirty="0">
                <a:solidFill>
                  <a:schemeClr val="tx1">
                    <a:lumMod val="85000"/>
                    <a:lumOff val="15000"/>
                  </a:schemeClr>
                </a:solidFill>
                <a:latin typeface="Simplified Arabic" panose="02020603050405020304" pitchFamily="18" charset="-78"/>
                <a:cs typeface="Simplified Arabic" panose="02020603050405020304" pitchFamily="18" charset="-78"/>
              </a:rPr>
              <a:t>: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تطرح الفرضيات اعلاه سؤالاً عميقاً اذا ما كانت المسؤولية ستتطور الى ما يسمى" </a:t>
            </a:r>
            <a:r>
              <a:rPr lang="ar-IQ" sz="2400" b="1" dirty="0">
                <a:solidFill>
                  <a:schemeClr val="tx1">
                    <a:lumMod val="85000"/>
                    <a:lumOff val="15000"/>
                  </a:schemeClr>
                </a:solidFill>
                <a:latin typeface="Simplified Arabic" panose="02020603050405020304" pitchFamily="18" charset="-78"/>
                <a:cs typeface="Simplified Arabic" panose="02020603050405020304" pitchFamily="18" charset="-78"/>
              </a:rPr>
              <a:t>معيار الحضارة </a:t>
            </a:r>
            <a:r>
              <a:rPr lang="ar-IQ" sz="2400" dirty="0">
                <a:solidFill>
                  <a:schemeClr val="tx1">
                    <a:lumMod val="85000"/>
                    <a:lumOff val="15000"/>
                  </a:schemeClr>
                </a:solidFill>
                <a:latin typeface="Simplified Arabic" panose="02020603050405020304" pitchFamily="18" charset="-78"/>
                <a:cs typeface="Simplified Arabic" panose="02020603050405020304" pitchFamily="18" charset="-78"/>
              </a:rPr>
              <a:t>" الذي يحدد ويصادق على ممارسات الأعضاء المتحضرين في المجتمع العالمي في المستقبل ؟ </a:t>
            </a:r>
            <a:endParaRPr lang="en-US"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6238182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موسيقى_للمونتاج_خلفية_BackSound_Cinematic_free_Download">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a:stretch>
            <a:fillRect/>
          </a:stretch>
        </p:blipFill>
        <p:spPr>
          <a:xfrm>
            <a:off x="6742113" y="3717925"/>
            <a:ext cx="609600" cy="609600"/>
          </a:xfrm>
        </p:spPr>
      </p:pic>
      <p:sp>
        <p:nvSpPr>
          <p:cNvPr id="5" name="Flowchart: Punched Tape 4">
            <a:extLst>
              <a:ext uri="{FF2B5EF4-FFF2-40B4-BE49-F238E27FC236}">
                <a16:creationId xmlns:a16="http://schemas.microsoft.com/office/drawing/2014/main" id="{11CC9003-1B03-45B3-B32F-98D6368A11BE}"/>
              </a:ext>
            </a:extLst>
          </p:cNvPr>
          <p:cNvSpPr/>
          <p:nvPr/>
        </p:nvSpPr>
        <p:spPr>
          <a:xfrm>
            <a:off x="3160058" y="2050676"/>
            <a:ext cx="6615953" cy="2756647"/>
          </a:xfrm>
          <a:prstGeom prst="flowChartPunchedTape">
            <a:avLst/>
          </a:prstGeom>
          <a:solidFill>
            <a:srgbClr val="00B050"/>
          </a:solidFill>
          <a:ln>
            <a:solidFill>
              <a:schemeClr val="accent2">
                <a:lumMod val="50000"/>
              </a:schemeClr>
            </a:solidFill>
          </a:ln>
          <a:effectLst>
            <a:outerShdw blurRad="50800" dist="38100" dir="2700000" algn="tl" rotWithShape="0">
              <a:prstClr val="black">
                <a:alpha val="40000"/>
              </a:prstClr>
            </a:outerShdw>
          </a:effectLst>
        </p:spPr>
        <p:style>
          <a:lnRef idx="1">
            <a:schemeClr val="accent2"/>
          </a:lnRef>
          <a:fillRef idx="3">
            <a:schemeClr val="accent2"/>
          </a:fillRef>
          <a:effectRef idx="2">
            <a:schemeClr val="accent2"/>
          </a:effectRef>
          <a:fontRef idx="minor">
            <a:schemeClr val="lt1"/>
          </a:fontRef>
        </p:style>
        <p:txBody>
          <a:bodyPr rtlCol="0" anchor="ctr"/>
          <a:lstStyle/>
          <a:p>
            <a:pPr algn="ctr"/>
            <a:r>
              <a:rPr lang="ar-IQ" sz="4000" dirty="0">
                <a:solidFill>
                  <a:schemeClr val="tx1"/>
                </a:solidFill>
                <a:latin typeface="Andalus" panose="02020603050405020304" pitchFamily="18" charset="-78"/>
                <a:cs typeface="Andalus" panose="02020603050405020304" pitchFamily="18" charset="-78"/>
              </a:rPr>
              <a:t>شكرا ًلحسن الاصغاء </a:t>
            </a:r>
            <a:endParaRPr lang="en-US" sz="4000" dirty="0">
              <a:solidFill>
                <a:schemeClr val="tx1"/>
              </a:solidFill>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33844932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0922" fill="hold"/>
                                        <p:tgtEl>
                                          <p:spTgt spid="2"/>
                                        </p:tgtEl>
                                      </p:cBhvr>
                                    </p:cmd>
                                  </p:childTnLst>
                                </p:cTn>
                              </p:par>
                            </p:childTnLst>
                          </p:cTn>
                        </p:par>
                      </p:childTnLst>
                    </p:cTn>
                  </p:par>
                </p:childTnLst>
              </p:cTn>
              <p:nextCondLst>
                <p:cond evt="onClick" delay="0">
                  <p:tgtEl>
                    <p:spTgt spid="2"/>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15A67F-5ADC-47AF-85D4-2F547276E4DC}"/>
              </a:ext>
            </a:extLst>
          </p:cNvPr>
          <p:cNvSpPr>
            <a:spLocks noGrp="1"/>
          </p:cNvSpPr>
          <p:nvPr>
            <p:ph idx="1"/>
          </p:nvPr>
        </p:nvSpPr>
        <p:spPr>
          <a:xfrm>
            <a:off x="1026461" y="578598"/>
            <a:ext cx="10569388" cy="5768414"/>
          </a:xfrm>
        </p:spPr>
        <p:txBody>
          <a:bodyPr>
            <a:normAutofit/>
          </a:bodyPr>
          <a:lstStyle/>
          <a:p>
            <a:pPr marL="0" indent="0" algn="r">
              <a:buNone/>
            </a:pPr>
            <a:r>
              <a:rPr lang="ar-IQ" sz="3200" b="1" dirty="0">
                <a:solidFill>
                  <a:schemeClr val="accent6">
                    <a:lumMod val="75000"/>
                  </a:schemeClr>
                </a:solidFill>
                <a:latin typeface="Simplified Arabic" panose="02020603050405020304" pitchFamily="18" charset="-78"/>
                <a:cs typeface="Simplified Arabic" panose="02020603050405020304" pitchFamily="18" charset="-78"/>
              </a:rPr>
              <a:t>تنطلق ورشتنا من الافتراضات الاتية </a:t>
            </a:r>
            <a:r>
              <a:rPr lang="ar-IQ" sz="3200" b="1" dirty="0">
                <a:solidFill>
                  <a:schemeClr val="tx1"/>
                </a:solidFill>
                <a:latin typeface="Simplified Arabic" panose="02020603050405020304" pitchFamily="18" charset="-78"/>
                <a:cs typeface="Simplified Arabic" panose="02020603050405020304" pitchFamily="18" charset="-78"/>
              </a:rPr>
              <a:t>:</a:t>
            </a:r>
          </a:p>
          <a:p>
            <a:pPr marL="400050" lvl="1" indent="0" algn="just" rtl="1">
              <a:buNone/>
            </a:pPr>
            <a:r>
              <a:rPr lang="ar-IQ" sz="3000" b="1" u="sng" dirty="0">
                <a:solidFill>
                  <a:schemeClr val="tx1"/>
                </a:solidFill>
                <a:latin typeface="Simplified Arabic" panose="02020603050405020304" pitchFamily="18" charset="-78"/>
                <a:cs typeface="Simplified Arabic" panose="02020603050405020304" pitchFamily="18" charset="-78"/>
              </a:rPr>
              <a:t>الفرضية الأولى </a:t>
            </a:r>
            <a:r>
              <a:rPr lang="ar-IQ" sz="3000" b="1" dirty="0">
                <a:solidFill>
                  <a:schemeClr val="tx1"/>
                </a:solidFill>
                <a:latin typeface="Simplified Arabic" panose="02020603050405020304" pitchFamily="18" charset="-78"/>
                <a:cs typeface="Simplified Arabic" panose="02020603050405020304" pitchFamily="18" charset="-78"/>
              </a:rPr>
              <a:t>:</a:t>
            </a:r>
            <a:r>
              <a:rPr lang="ar-IQ" sz="2600" dirty="0">
                <a:effectLst/>
                <a:latin typeface="Calibri" panose="020F0502020204030204" pitchFamily="34" charset="0"/>
                <a:ea typeface="Calibri" panose="020F0502020204030204" pitchFamily="34" charset="0"/>
                <a:cs typeface="Simplified Arabic" panose="02020603050405020304" pitchFamily="18" charset="-78"/>
              </a:rPr>
              <a:t>لكي نستخلص نتيجة بينية -</a:t>
            </a:r>
            <a:r>
              <a:rPr lang="ar-IQ" sz="2600" b="1" dirty="0">
                <a:effectLst/>
                <a:latin typeface="Calibri" panose="020F0502020204030204" pitchFamily="34" charset="0"/>
                <a:ea typeface="Calibri" panose="020F0502020204030204" pitchFamily="34" charset="0"/>
                <a:cs typeface="Simplified Arabic" panose="02020603050405020304" pitchFamily="18" charset="-78"/>
              </a:rPr>
              <a:t>وهي النتيجة التي تم الوصول بعد امعان النظر والتفكير</a:t>
            </a:r>
            <a:r>
              <a:rPr lang="ar-IQ" sz="2600" dirty="0">
                <a:effectLst/>
                <a:latin typeface="Calibri" panose="020F0502020204030204" pitchFamily="34" charset="0"/>
                <a:ea typeface="Calibri" panose="020F0502020204030204" pitchFamily="34" charset="0"/>
                <a:cs typeface="Simplified Arabic" panose="02020603050405020304" pitchFamily="18" charset="-78"/>
              </a:rPr>
              <a:t> -فأن مجتمع المخاطرة مجتمع مخاطرة عالمي، يقوم على ديناميكية عدم التساوي، لا يفرق بين تعريض الذات للخطر وتعريف الاخر للخطر، بما سيصاحبها من بزوغ لتناقضات جديدة في الخلافات حول </a:t>
            </a:r>
            <a:r>
              <a:rPr lang="ar-IQ" sz="2600" b="1" dirty="0">
                <a:effectLst/>
                <a:latin typeface="Calibri" panose="020F0502020204030204" pitchFamily="34" charset="0"/>
                <a:ea typeface="Calibri" panose="020F0502020204030204" pitchFamily="34" charset="0"/>
                <a:cs typeface="Simplified Arabic" panose="02020603050405020304" pitchFamily="18" charset="-78"/>
              </a:rPr>
              <a:t>درجة خطورة الاخطار</a:t>
            </a:r>
            <a:r>
              <a:rPr lang="ar-IQ" sz="2600" dirty="0">
                <a:effectLst/>
                <a:latin typeface="Calibri" panose="020F0502020204030204" pitchFamily="34" charset="0"/>
                <a:ea typeface="Calibri" panose="020F0502020204030204" pitchFamily="34" charset="0"/>
                <a:cs typeface="Simplified Arabic" panose="02020603050405020304" pitchFamily="18" charset="-78"/>
              </a:rPr>
              <a:t>، </a:t>
            </a:r>
            <a:r>
              <a:rPr lang="ar-IQ" sz="2600" b="1" dirty="0">
                <a:effectLst/>
                <a:latin typeface="Calibri" panose="020F0502020204030204" pitchFamily="34" charset="0"/>
                <a:ea typeface="Calibri" panose="020F0502020204030204" pitchFamily="34" charset="0"/>
                <a:cs typeface="Simplified Arabic" panose="02020603050405020304" pitchFamily="18" charset="-78"/>
              </a:rPr>
              <a:t>والمتسببين فيها</a:t>
            </a:r>
            <a:r>
              <a:rPr lang="ar-IQ" sz="2600" dirty="0">
                <a:effectLst/>
                <a:latin typeface="Calibri" panose="020F0502020204030204" pitchFamily="34" charset="0"/>
                <a:ea typeface="Calibri" panose="020F0502020204030204" pitchFamily="34" charset="0"/>
                <a:cs typeface="Simplified Arabic" panose="02020603050405020304" pitchFamily="18" charset="-78"/>
              </a:rPr>
              <a:t>،  </a:t>
            </a:r>
            <a:r>
              <a:rPr lang="ar-IQ" sz="2600" b="1" dirty="0">
                <a:effectLst/>
                <a:latin typeface="Calibri" panose="020F0502020204030204" pitchFamily="34" charset="0"/>
                <a:ea typeface="Calibri" panose="020F0502020204030204" pitchFamily="34" charset="0"/>
                <a:cs typeface="Simplified Arabic" panose="02020603050405020304" pitchFamily="18" charset="-78"/>
              </a:rPr>
              <a:t>وضرورة اتخاذ الإجراءات </a:t>
            </a:r>
            <a:r>
              <a:rPr lang="ar-IQ" sz="2600" dirty="0">
                <a:effectLst/>
                <a:latin typeface="Calibri" panose="020F0502020204030204" pitchFamily="34" charset="0"/>
                <a:ea typeface="Calibri" panose="020F0502020204030204" pitchFamily="34" charset="0"/>
                <a:cs typeface="Simplified Arabic" panose="02020603050405020304" pitchFamily="18" charset="-78"/>
              </a:rPr>
              <a:t>التي ستسفر من جانبها عن ظهور فائزين وخاسرين قوميين. </a:t>
            </a:r>
            <a:endParaRPr lang="ar-IQ" sz="2600" dirty="0">
              <a:latin typeface="Calibri" panose="020F0502020204030204" pitchFamily="34" charset="0"/>
              <a:ea typeface="Calibri" panose="020F0502020204030204" pitchFamily="34" charset="0"/>
              <a:cs typeface="Simplified Arabic" panose="02020603050405020304" pitchFamily="18" charset="-78"/>
            </a:endParaRPr>
          </a:p>
          <a:p>
            <a:pPr marL="400050" lvl="1" indent="0" algn="just" rtl="1">
              <a:buNone/>
            </a:pPr>
            <a:r>
              <a:rPr lang="ar-IQ" sz="2600" dirty="0">
                <a:latin typeface="Calibri" panose="020F0502020204030204" pitchFamily="34" charset="0"/>
                <a:ea typeface="Calibri" panose="020F0502020204030204" pitchFamily="34" charset="0"/>
                <a:cs typeface="Simplified Arabic" panose="02020603050405020304" pitchFamily="18" charset="-78"/>
              </a:rPr>
              <a:t>اذن ورشتنا تتمحور حول مفردات </a:t>
            </a:r>
            <a:r>
              <a:rPr lang="ar-IQ" sz="2600" b="1" dirty="0">
                <a:latin typeface="Calibri" panose="020F0502020204030204" pitchFamily="34" charset="0"/>
                <a:ea typeface="Calibri" panose="020F0502020204030204" pitchFamily="34" charset="0"/>
                <a:cs typeface="Simplified Arabic" panose="02020603050405020304" pitchFamily="18" charset="-78"/>
              </a:rPr>
              <a:t>:</a:t>
            </a:r>
            <a:r>
              <a:rPr lang="ar-IQ" sz="2600" dirty="0">
                <a:latin typeface="Calibri" panose="020F0502020204030204" pitchFamily="34" charset="0"/>
                <a:ea typeface="Calibri" panose="020F0502020204030204" pitchFamily="34" charset="0"/>
                <a:cs typeface="Simplified Arabic" panose="02020603050405020304" pitchFamily="18" charset="-78"/>
              </a:rPr>
              <a:t>" </a:t>
            </a:r>
            <a:r>
              <a:rPr lang="ar-IQ" sz="2600" b="1" dirty="0">
                <a:latin typeface="Calibri" panose="020F0502020204030204" pitchFamily="34" charset="0"/>
                <a:ea typeface="Calibri" panose="020F0502020204030204" pitchFamily="34" charset="0"/>
                <a:cs typeface="Simplified Arabic" panose="02020603050405020304" pitchFamily="18" charset="-78"/>
              </a:rPr>
              <a:t>عامل مضاعف</a:t>
            </a:r>
            <a:r>
              <a:rPr lang="ar-IQ" sz="2600" dirty="0">
                <a:latin typeface="Calibri" panose="020F0502020204030204" pitchFamily="34" charset="0"/>
                <a:ea typeface="Calibri" panose="020F0502020204030204" pitchFamily="34" charset="0"/>
                <a:cs typeface="Simplified Arabic" panose="02020603050405020304" pitchFamily="18" charset="-78"/>
              </a:rPr>
              <a:t> ، </a:t>
            </a:r>
            <a:r>
              <a:rPr lang="ar-IQ" sz="2600" b="1" dirty="0">
                <a:latin typeface="Calibri" panose="020F0502020204030204" pitchFamily="34" charset="0"/>
                <a:ea typeface="Calibri" panose="020F0502020204030204" pitchFamily="34" charset="0"/>
                <a:cs typeface="Simplified Arabic" panose="02020603050405020304" pitchFamily="18" charset="-78"/>
              </a:rPr>
              <a:t>الوظيفة ، الدور ، المسؤولية ، الهدف التكتيكي ، الهدف الإستراتيجي " </a:t>
            </a:r>
            <a:r>
              <a:rPr lang="ar-IQ" sz="2600" b="1" dirty="0">
                <a:effectLst/>
                <a:latin typeface="Calibri" panose="020F0502020204030204" pitchFamily="34" charset="0"/>
                <a:ea typeface="Calibri" panose="020F0502020204030204" pitchFamily="34" charset="0"/>
                <a:cs typeface="Simplified Arabic" panose="02020603050405020304" pitchFamily="18" charset="-78"/>
              </a:rPr>
              <a:t> </a:t>
            </a:r>
            <a:endParaRPr lang="en-US" sz="2600" b="1" dirty="0">
              <a:effectLst/>
              <a:latin typeface="Calibri" panose="020F0502020204030204" pitchFamily="34" charset="0"/>
              <a:ea typeface="Calibri" panose="020F0502020204030204" pitchFamily="34" charset="0"/>
              <a:cs typeface="Simplified Arabic" panose="02020603050405020304" pitchFamily="18" charset="-78"/>
            </a:endParaRPr>
          </a:p>
          <a:p>
            <a:pPr marL="400050" lvl="1" indent="0" algn="just" rtl="1">
              <a:buNone/>
            </a:pPr>
            <a:endParaRPr lang="ar-IQ" sz="2600" b="1" dirty="0">
              <a:solidFill>
                <a:schemeClr val="tx1"/>
              </a:solidFill>
              <a:latin typeface="Simplified Arabic" panose="02020603050405020304" pitchFamily="18" charset="-78"/>
              <a:cs typeface="Simplified Arabic" panose="02020603050405020304" pitchFamily="18" charset="-78"/>
            </a:endParaRPr>
          </a:p>
          <a:p>
            <a:pPr marL="0" indent="0" algn="r">
              <a:buNone/>
            </a:pPr>
            <a:endParaRPr lang="ar-IQ" b="1" dirty="0">
              <a:solidFill>
                <a:schemeClr val="bg1"/>
              </a:solidFill>
              <a:latin typeface="Simplified Arabic" panose="02020603050405020304" pitchFamily="18" charset="-78"/>
              <a:cs typeface="Simplified Arabic" panose="02020603050405020304" pitchFamily="18" charset="-78"/>
            </a:endParaRPr>
          </a:p>
        </p:txBody>
      </p:sp>
      <p:sp>
        <p:nvSpPr>
          <p:cNvPr id="4" name="Subtitle 2">
            <a:extLst>
              <a:ext uri="{FF2B5EF4-FFF2-40B4-BE49-F238E27FC236}">
                <a16:creationId xmlns:a16="http://schemas.microsoft.com/office/drawing/2014/main" id="{2AAA2FA7-AFBD-4AE5-B1DE-8C655F978712}"/>
              </a:ext>
            </a:extLst>
          </p:cNvPr>
          <p:cNvSpPr txBox="1">
            <a:spLocks/>
          </p:cNvSpPr>
          <p:nvPr/>
        </p:nvSpPr>
        <p:spPr>
          <a:xfrm>
            <a:off x="2451849" y="3429000"/>
            <a:ext cx="9144000" cy="1655762"/>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algn="ctr" rtl="1"/>
            <a:endParaRPr lang="en-US" sz="3200" dirty="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213619672"/>
      </p:ext>
    </p:extLst>
  </p:cSld>
  <p:clrMapOvr>
    <a:masterClrMapping/>
  </p:clrMapOvr>
  <p:transition spd="slow">
    <p:randomBar dir="ver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55897F-3B69-4EDF-B15F-B27020C3EBA3}"/>
              </a:ext>
            </a:extLst>
          </p:cNvPr>
          <p:cNvSpPr>
            <a:spLocks noGrp="1"/>
          </p:cNvSpPr>
          <p:nvPr>
            <p:ph idx="1"/>
          </p:nvPr>
        </p:nvSpPr>
        <p:spPr>
          <a:xfrm>
            <a:off x="887506" y="833717"/>
            <a:ext cx="9475694" cy="5405717"/>
          </a:xfrm>
        </p:spPr>
        <p:txBody>
          <a:bodyPr>
            <a:normAutofit/>
          </a:bodyPr>
          <a:lstStyle/>
          <a:p>
            <a:pPr marL="0" indent="0" algn="just" rtl="1">
              <a:buNone/>
            </a:pPr>
            <a:endParaRPr lang="ar-IQ" sz="3200" b="1" u="sng" dirty="0">
              <a:solidFill>
                <a:schemeClr val="tx1"/>
              </a:solidFill>
              <a:latin typeface="Simplified Arabic" panose="02020603050405020304" pitchFamily="18" charset="-78"/>
              <a:cs typeface="Simplified Arabic" panose="02020603050405020304" pitchFamily="18" charset="-78"/>
            </a:endParaRPr>
          </a:p>
          <a:p>
            <a:pPr algn="just" rtl="1"/>
            <a:r>
              <a:rPr lang="ar-IQ" sz="3200" b="1" u="sng" dirty="0">
                <a:solidFill>
                  <a:schemeClr val="tx1"/>
                </a:solidFill>
                <a:latin typeface="Simplified Arabic" panose="02020603050405020304" pitchFamily="18" charset="-78"/>
                <a:cs typeface="Simplified Arabic" panose="02020603050405020304" pitchFamily="18" charset="-78"/>
              </a:rPr>
              <a:t>الفرضية الثانية</a:t>
            </a:r>
            <a:r>
              <a:rPr lang="ar-IQ" sz="3200" b="1" dirty="0">
                <a:solidFill>
                  <a:schemeClr val="tx1"/>
                </a:solidFill>
                <a:latin typeface="Simplified Arabic" panose="02020603050405020304" pitchFamily="18" charset="-78"/>
                <a:cs typeface="Simplified Arabic" panose="02020603050405020304" pitchFamily="18" charset="-78"/>
              </a:rPr>
              <a:t>:</a:t>
            </a:r>
            <a:r>
              <a:rPr lang="ar-IQ" sz="1800" b="0" i="0" u="none" strike="noStrike" baseline="0" dirty="0">
                <a:solidFill>
                  <a:srgbClr val="231F20"/>
                </a:solidFill>
                <a:latin typeface="NotoSans-Regular"/>
              </a:rPr>
              <a:t> </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يرى </a:t>
            </a:r>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روبرت فوكنر </a:t>
            </a:r>
            <a:r>
              <a:rPr lang="ar-IQ" sz="2400" dirty="0">
                <a:solidFill>
                  <a:srgbClr val="231F20"/>
                </a:solidFill>
                <a:latin typeface="Simplified Arabic" panose="02020603050405020304" pitchFamily="18" charset="-78"/>
                <a:cs typeface="Simplified Arabic" panose="02020603050405020304" pitchFamily="18" charset="-78"/>
              </a:rPr>
              <a:t>ان </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قبول مفهوم القوة العظمى </a:t>
            </a:r>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كظاهرة اجتماعية</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 مرتبطة باعتراف الآخرين بأنها قوة مسؤولة لها حقوق وواجبات خاصة .ومن ثم، كسياق نظري، يميز </a:t>
            </a:r>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فوكنر</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 بين </a:t>
            </a:r>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الفهم المادي والاجتماعي </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للسلطة. ولذلك فإن الكتاب يحدد:</a:t>
            </a:r>
          </a:p>
          <a:p>
            <a:pPr algn="just" rtl="1"/>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القوى البيئية الكبرى </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في شكلين: </a:t>
            </a:r>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القوة السلبية والقوة الإيجابية</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 تتعلق </a:t>
            </a:r>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القوة السلبية </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بقدرة الدول على التحكم في النظام البيئي والموارد الطبيعية. التي تنتج التدهور البيئي ورفض التعاون في القضايا البيئية.</a:t>
            </a:r>
          </a:p>
          <a:p>
            <a:pPr algn="just" rtl="1"/>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 </a:t>
            </a:r>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القوة الإيجابية</a:t>
            </a:r>
            <a:r>
              <a:rPr lang="ar-IQ" sz="2400" dirty="0">
                <a:solidFill>
                  <a:srgbClr val="231F20"/>
                </a:solidFill>
                <a:latin typeface="Simplified Arabic" panose="02020603050405020304" pitchFamily="18" charset="-78"/>
                <a:cs typeface="Simplified Arabic" panose="02020603050405020304" pitchFamily="18" charset="-78"/>
              </a:rPr>
              <a:t>:</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 </a:t>
            </a:r>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الاستخدام البناء للقوة</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 هي قدرة الدولة على إحداث تغيير إيجابي في السياسات البيئية الدولية ودعم الحلول العملية للمشاكل البيئية. ويزعم </a:t>
            </a:r>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فوكنر</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 أن القوة البيئية هي مفهوم محايد، يعكس قوة الدول وقدرتها على التأثير. لذلك، فإن القوة البيئية العظمى لديها استخدام </a:t>
            </a:r>
            <a:r>
              <a:rPr lang="ar-IQ" sz="2400" b="1" i="0" u="none" strike="noStrike" baseline="0" dirty="0">
                <a:solidFill>
                  <a:srgbClr val="231F20"/>
                </a:solidFill>
                <a:latin typeface="Simplified Arabic" panose="02020603050405020304" pitchFamily="18" charset="-78"/>
                <a:cs typeface="Simplified Arabic" panose="02020603050405020304" pitchFamily="18" charset="-78"/>
              </a:rPr>
              <a:t>سلبي وإيجابي </a:t>
            </a:r>
            <a:r>
              <a:rPr lang="ar-IQ" sz="2400" b="0" i="0" u="none" strike="noStrike" baseline="0" dirty="0">
                <a:solidFill>
                  <a:srgbClr val="231F20"/>
                </a:solidFill>
                <a:latin typeface="Simplified Arabic" panose="02020603050405020304" pitchFamily="18" charset="-78"/>
                <a:cs typeface="Simplified Arabic" panose="02020603050405020304" pitchFamily="18" charset="-78"/>
              </a:rPr>
              <a:t>للقوة اعتمادًا على قوتها السياسية والدبلوماسية والعسكرية والاقتصادية.</a:t>
            </a:r>
            <a:endParaRPr lang="en-US"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845999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54FCBB-98B0-40B5-B447-0191D0283D18}"/>
              </a:ext>
            </a:extLst>
          </p:cNvPr>
          <p:cNvSpPr>
            <a:spLocks noGrp="1"/>
          </p:cNvSpPr>
          <p:nvPr>
            <p:ph idx="1"/>
          </p:nvPr>
        </p:nvSpPr>
        <p:spPr>
          <a:xfrm>
            <a:off x="1451579" y="712694"/>
            <a:ext cx="9603275" cy="4894729"/>
          </a:xfrm>
        </p:spPr>
        <p:txBody>
          <a:bodyPr>
            <a:normAutofit/>
          </a:bodyPr>
          <a:lstStyle/>
          <a:p>
            <a:pPr marL="0" indent="0" algn="just" rtl="1">
              <a:buNone/>
            </a:pPr>
            <a:endParaRPr lang="ar-IQ" sz="2600" b="1" u="sng" dirty="0">
              <a:cs typeface="+mj-cs"/>
            </a:endParaRPr>
          </a:p>
          <a:p>
            <a:pPr marL="0" marR="0" algn="just" rtl="1">
              <a:lnSpc>
                <a:spcPct val="107000"/>
              </a:lnSpc>
              <a:spcBef>
                <a:spcPts val="0"/>
              </a:spcBef>
              <a:spcAft>
                <a:spcPts val="800"/>
              </a:spcAft>
            </a:pPr>
            <a:r>
              <a:rPr lang="ar-IQ" sz="2600" b="1" u="sng" dirty="0">
                <a:latin typeface="Simplified Arabic" panose="02020603050405020304" pitchFamily="18" charset="-78"/>
                <a:cs typeface="Simplified Arabic" panose="02020603050405020304" pitchFamily="18" charset="-78"/>
              </a:rPr>
              <a:t>الفرضية الثالثة : </a:t>
            </a:r>
            <a:r>
              <a:rPr lang="ar-IQ" sz="2400" dirty="0">
                <a:effectLst/>
                <a:latin typeface="Calibri" panose="020F0502020204030204" pitchFamily="34" charset="0"/>
                <a:ea typeface="Calibri" panose="020F0502020204030204" pitchFamily="34" charset="0"/>
                <a:cs typeface="Simplified Arabic" panose="02020603050405020304" pitchFamily="18" charset="-78"/>
              </a:rPr>
              <a:t>بجهد تحليلي لأنشاء مجموعة واسعة من مؤسسات التحقيق المفتوحة يستند نتاج دراسة الى عصف ذهني منظم من تسعة خبراء من مؤسسة </a:t>
            </a:r>
            <a:r>
              <a:rPr lang="en-US" sz="2400" dirty="0">
                <a:effectLst/>
                <a:latin typeface="Calibri" panose="020F0502020204030204" pitchFamily="34" charset="0"/>
                <a:ea typeface="Calibri" panose="020F0502020204030204" pitchFamily="34" charset="0"/>
                <a:cs typeface="Simplified Arabic" panose="02020603050405020304" pitchFamily="18" charset="-78"/>
              </a:rPr>
              <a:t>"</a:t>
            </a:r>
            <a:r>
              <a:rPr lang="en-US" sz="2400" b="1" dirty="0">
                <a:effectLst/>
                <a:latin typeface="Calibri" panose="020F0502020204030204" pitchFamily="34" charset="0"/>
                <a:ea typeface="Calibri" panose="020F0502020204030204" pitchFamily="34" charset="0"/>
                <a:cs typeface="Simplified Arabic" panose="02020603050405020304" pitchFamily="18" charset="-78"/>
              </a:rPr>
              <a:t>Rand</a:t>
            </a:r>
            <a:r>
              <a:rPr lang="en-US" sz="2400" dirty="0">
                <a:effectLst/>
                <a:latin typeface="Calibri" panose="020F0502020204030204" pitchFamily="34" charset="0"/>
                <a:ea typeface="Calibri" panose="020F0502020204030204" pitchFamily="34" charset="0"/>
                <a:cs typeface="Simplified Arabic" panose="02020603050405020304" pitchFamily="18" charset="-78"/>
              </a:rPr>
              <a:t>"</a:t>
            </a:r>
            <a:r>
              <a:rPr lang="ar-IQ" sz="2400" dirty="0">
                <a:effectLst/>
                <a:latin typeface="Calibri" panose="020F0502020204030204" pitchFamily="34" charset="0"/>
                <a:ea typeface="Calibri" panose="020F0502020204030204" pitchFamily="34" charset="0"/>
                <a:cs typeface="Simplified Arabic" panose="02020603050405020304" pitchFamily="18" charset="-78"/>
              </a:rPr>
              <a:t> من ذوي الخبرة في العمليات والتدخلات العسكرية المشتركة والتعاون الأمني والخبرة الإقليمية , حُدد ثلاث متطلبات دفاعية  شاملة مدفوعة بالإجهاد المناخي تشتمل هذهِ المتطلبات على: - </a:t>
            </a:r>
            <a:endParaRPr lang="en-US" sz="24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0"/>
              </a:spcAft>
              <a:buFont typeface="Wingdings" panose="05000000000000000000" pitchFamily="2" charset="2"/>
              <a:buChar char=""/>
            </a:pPr>
            <a:r>
              <a:rPr lang="ar-IQ" sz="2400" b="1" dirty="0">
                <a:effectLst/>
                <a:latin typeface="Calibri" panose="020F0502020204030204" pitchFamily="34" charset="0"/>
                <a:ea typeface="Calibri" panose="020F0502020204030204" pitchFamily="34" charset="0"/>
                <a:cs typeface="Simplified Arabic" panose="02020603050405020304" pitchFamily="18" charset="-78"/>
              </a:rPr>
              <a:t>وضع القوة الامريكية وتخطيطها</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0"/>
              </a:spcAft>
              <a:buFont typeface="Wingdings" panose="05000000000000000000" pitchFamily="2" charset="2"/>
              <a:buChar char=""/>
            </a:pPr>
            <a:r>
              <a:rPr lang="ar-IQ" sz="2400" b="1" dirty="0">
                <a:effectLst/>
                <a:latin typeface="Calibri" panose="020F0502020204030204" pitchFamily="34" charset="0"/>
                <a:ea typeface="Calibri" panose="020F0502020204030204" pitchFamily="34" charset="0"/>
                <a:cs typeface="Simplified Arabic" panose="02020603050405020304" pitchFamily="18" charset="-78"/>
              </a:rPr>
              <a:t>وضع القوة الشريكة للقيادة المركزية الامريكية وتخطيطها.</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gn="just" rtl="1">
              <a:lnSpc>
                <a:spcPct val="107000"/>
              </a:lnSpc>
              <a:spcBef>
                <a:spcPts val="0"/>
              </a:spcBef>
              <a:spcAft>
                <a:spcPts val="800"/>
              </a:spcAft>
              <a:buFont typeface="Wingdings" panose="05000000000000000000" pitchFamily="2" charset="2"/>
              <a:buChar char=""/>
            </a:pPr>
            <a:r>
              <a:rPr lang="ar-IQ" sz="2400" b="1" dirty="0">
                <a:effectLst/>
                <a:latin typeface="Calibri" panose="020F0502020204030204" pitchFamily="34" charset="0"/>
                <a:ea typeface="Calibri" panose="020F0502020204030204" pitchFamily="34" charset="0"/>
                <a:cs typeface="Simplified Arabic" panose="02020603050405020304" pitchFamily="18" charset="-78"/>
              </a:rPr>
              <a:t>الاستعداد لزيادة الطلب على عمليات المساعدة الإنسانية والاستجابة للكوارث البيئية. </a:t>
            </a:r>
          </a:p>
          <a:p>
            <a:pPr marL="0" marR="0" lvl="0" indent="0" algn="just" rtl="1">
              <a:lnSpc>
                <a:spcPct val="107000"/>
              </a:lnSpc>
              <a:spcBef>
                <a:spcPts val="0"/>
              </a:spcBef>
              <a:spcAft>
                <a:spcPts val="800"/>
              </a:spcAft>
              <a:buNone/>
            </a:pPr>
            <a:endParaRPr lang="ar-IQ" sz="2400" b="1" dirty="0">
              <a:latin typeface="Calibri" panose="020F0502020204030204" pitchFamily="34" charset="0"/>
              <a:ea typeface="Calibri" panose="020F0502020204030204" pitchFamily="34" charset="0"/>
              <a:cs typeface="Simplified Arabic" panose="02020603050405020304" pitchFamily="18" charset="-78"/>
            </a:endParaRPr>
          </a:p>
          <a:p>
            <a:pPr marL="0" marR="0" lvl="0" indent="0" algn="ctr" rtl="1">
              <a:lnSpc>
                <a:spcPct val="107000"/>
              </a:lnSpc>
              <a:spcBef>
                <a:spcPts val="0"/>
              </a:spcBef>
              <a:spcAft>
                <a:spcPts val="800"/>
              </a:spcAft>
              <a:buNone/>
            </a:pPr>
            <a:r>
              <a:rPr lang="ar-IQ" sz="2400" b="1" dirty="0">
                <a:latin typeface="Calibri" panose="020F0502020204030204" pitchFamily="34" charset="0"/>
                <a:ea typeface="Calibri" panose="020F0502020204030204" pitchFamily="34" charset="0"/>
                <a:cs typeface="Simplified Arabic" panose="02020603050405020304" pitchFamily="18" charset="-78"/>
              </a:rPr>
              <a:t>المخطط رقم (1) المناخ كتصعيد وكاستجابة "التخطيط الدفاعي الأمريكي" </a:t>
            </a:r>
            <a:endParaRPr lang="en-US" sz="2400" b="1" dirty="0">
              <a:effectLst/>
              <a:latin typeface="Calibri" panose="020F0502020204030204" pitchFamily="34" charset="0"/>
              <a:ea typeface="Calibri" panose="020F0502020204030204" pitchFamily="34" charset="0"/>
              <a:cs typeface="Arial" panose="020B0604020202020204" pitchFamily="34" charset="0"/>
            </a:endParaRPr>
          </a:p>
          <a:p>
            <a:pPr marL="0" indent="0" algn="just" rtl="1">
              <a:buNone/>
            </a:pPr>
            <a:endParaRPr lang="ar-IQ" sz="2600" b="1" u="sng" dirty="0">
              <a:cs typeface="+mj-cs"/>
            </a:endParaRPr>
          </a:p>
        </p:txBody>
      </p:sp>
    </p:spTree>
    <p:extLst>
      <p:ext uri="{BB962C8B-B14F-4D97-AF65-F5344CB8AC3E}">
        <p14:creationId xmlns:p14="http://schemas.microsoft.com/office/powerpoint/2010/main" val="289680580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1ACAFC-87EC-4B66-957E-3C6D2582251D}"/>
              </a:ext>
            </a:extLst>
          </p:cNvPr>
          <p:cNvSpPr>
            <a:spLocks noGrp="1"/>
          </p:cNvSpPr>
          <p:nvPr>
            <p:ph idx="1"/>
          </p:nvPr>
        </p:nvSpPr>
        <p:spPr>
          <a:xfrm>
            <a:off x="1129553" y="887506"/>
            <a:ext cx="9424147" cy="5123329"/>
          </a:xfrm>
        </p:spPr>
        <p:txBody>
          <a:bodyPr/>
          <a:lstStyle/>
          <a:p>
            <a:pPr marL="0" indent="0">
              <a:buNone/>
            </a:pPr>
            <a:endParaRPr lang="ar-IQ" dirty="0"/>
          </a:p>
          <a:p>
            <a:pPr marL="0" indent="0">
              <a:buNone/>
            </a:pPr>
            <a:endParaRPr lang="ar-IQ" dirty="0"/>
          </a:p>
          <a:p>
            <a:pPr marL="0" indent="0">
              <a:buNone/>
            </a:pPr>
            <a:endParaRPr lang="ar-IQ" dirty="0"/>
          </a:p>
          <a:p>
            <a:pPr marL="0" indent="0" algn="ctr">
              <a:buNone/>
            </a:pPr>
            <a:endParaRPr lang="en-US" dirty="0"/>
          </a:p>
        </p:txBody>
      </p:sp>
      <p:graphicFrame>
        <p:nvGraphicFramePr>
          <p:cNvPr id="10" name="Diagram 9">
            <a:extLst>
              <a:ext uri="{FF2B5EF4-FFF2-40B4-BE49-F238E27FC236}">
                <a16:creationId xmlns:a16="http://schemas.microsoft.com/office/drawing/2014/main" id="{21F82D52-15B8-4DC6-A0D1-6BBB1B92E3D9}"/>
              </a:ext>
            </a:extLst>
          </p:cNvPr>
          <p:cNvGraphicFramePr/>
          <p:nvPr>
            <p:extLst>
              <p:ext uri="{D42A27DB-BD31-4B8C-83A1-F6EECF244321}">
                <p14:modId xmlns:p14="http://schemas.microsoft.com/office/powerpoint/2010/main" val="2059834637"/>
              </p:ext>
            </p:extLst>
          </p:nvPr>
        </p:nvGraphicFramePr>
        <p:xfrm>
          <a:off x="2689412" y="739588"/>
          <a:ext cx="7032812" cy="52309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33045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D7959C-F11E-43D1-8AD3-5130146D345E}"/>
              </a:ext>
            </a:extLst>
          </p:cNvPr>
          <p:cNvSpPr>
            <a:spLocks noGrp="1"/>
          </p:cNvSpPr>
          <p:nvPr>
            <p:ph idx="1"/>
          </p:nvPr>
        </p:nvSpPr>
        <p:spPr>
          <a:xfrm>
            <a:off x="1492623" y="551330"/>
            <a:ext cx="9278471" cy="5042646"/>
          </a:xfrm>
        </p:spPr>
        <p:txBody>
          <a:bodyPr>
            <a:normAutofit fontScale="92500"/>
          </a:bodyPr>
          <a:lstStyle/>
          <a:p>
            <a:pPr marL="0" indent="0" algn="just" rtl="1">
              <a:buNone/>
            </a:pPr>
            <a:r>
              <a:rPr lang="ar-IQ" sz="3100" b="1" u="sng" dirty="0">
                <a:latin typeface="Simplified Arabic" panose="02020603050405020304" pitchFamily="18" charset="-78"/>
                <a:cs typeface="Simplified Arabic" panose="02020603050405020304" pitchFamily="18" charset="-78"/>
              </a:rPr>
              <a:t>الفرضية </a:t>
            </a:r>
            <a:r>
              <a:rPr lang="ar-IQ" sz="3100" b="1" u="sng" dirty="0" err="1">
                <a:latin typeface="Simplified Arabic" panose="02020603050405020304" pitchFamily="18" charset="-78"/>
                <a:cs typeface="Simplified Arabic" panose="02020603050405020304" pitchFamily="18" charset="-78"/>
              </a:rPr>
              <a:t>الرابعه</a:t>
            </a:r>
            <a:r>
              <a:rPr lang="ar-IQ" sz="2000" dirty="0">
                <a:latin typeface="Simplified Arabic" panose="02020603050405020304" pitchFamily="18" charset="-78"/>
                <a:cs typeface="Simplified Arabic" panose="02020603050405020304" pitchFamily="18" charset="-78"/>
              </a:rPr>
              <a:t>:</a:t>
            </a:r>
            <a:r>
              <a:rPr lang="en-US" sz="2000" dirty="0">
                <a:latin typeface="Simplified Arabic" panose="02020603050405020304" pitchFamily="18" charset="-78"/>
                <a:cs typeface="Simplified Arabic" panose="02020603050405020304" pitchFamily="18" charset="-78"/>
              </a:rPr>
              <a:t> </a:t>
            </a:r>
            <a:r>
              <a:rPr lang="ar-IQ" sz="2400" dirty="0">
                <a:latin typeface="Simplified Arabic" panose="02020603050405020304" pitchFamily="18" charset="-78"/>
                <a:cs typeface="Simplified Arabic" panose="02020603050405020304" pitchFamily="18" charset="-78"/>
              </a:rPr>
              <a:t>على الرغم من ان القوى العظمى تحتاج الى قدرات مادية معينة ، فان مكانتها هي قبل كل شيْ هوية يتم انشاؤها من التفاعل مع الدول الأخرى . لذلك تعتبر السلطة " </a:t>
            </a:r>
            <a:r>
              <a:rPr lang="ar-IQ" sz="2400" b="1" dirty="0">
                <a:latin typeface="Simplified Arabic" panose="02020603050405020304" pitchFamily="18" charset="-78"/>
                <a:cs typeface="Simplified Arabic" panose="02020603050405020304" pitchFamily="18" charset="-78"/>
              </a:rPr>
              <a:t>خاصية اجتماعية </a:t>
            </a:r>
            <a:r>
              <a:rPr lang="ar-IQ" sz="2400" dirty="0">
                <a:latin typeface="Simplified Arabic" panose="02020603050405020304" pitchFamily="18" charset="-78"/>
                <a:cs typeface="Simplified Arabic" panose="02020603050405020304" pitchFamily="18" charset="-78"/>
              </a:rPr>
              <a:t>" يجب وضعها جنباً الى جنب مع المفاهيم الاجتماعية الجوهرية الأخرى مثل </a:t>
            </a:r>
            <a:r>
              <a:rPr lang="ar-IQ" sz="2400" b="1" dirty="0">
                <a:latin typeface="Simplified Arabic" panose="02020603050405020304" pitchFamily="18" charset="-78"/>
                <a:cs typeface="Simplified Arabic" panose="02020603050405020304" pitchFamily="18" charset="-78"/>
              </a:rPr>
              <a:t>الهيبة ، والشرعية </a:t>
            </a:r>
            <a:r>
              <a:rPr lang="ar-IQ" sz="2400" dirty="0">
                <a:latin typeface="Simplified Arabic" panose="02020603050405020304" pitchFamily="18" charset="-78"/>
                <a:cs typeface="Simplified Arabic" panose="02020603050405020304" pitchFamily="18" charset="-78"/>
              </a:rPr>
              <a:t>. </a:t>
            </a:r>
            <a:r>
              <a:rPr lang="ar-IQ" sz="2600" b="0" i="0" u="none" strike="noStrike" baseline="0" dirty="0">
                <a:latin typeface="Simplified Arabic" panose="02020603050405020304" pitchFamily="18" charset="-78"/>
                <a:cs typeface="Simplified Arabic" panose="02020603050405020304" pitchFamily="18" charset="-78"/>
              </a:rPr>
              <a:t>هناك روابط أساسية بين </a:t>
            </a:r>
            <a:r>
              <a:rPr lang="ar-IQ" sz="2600" dirty="0">
                <a:latin typeface="Simplified Arabic" panose="02020603050405020304" pitchFamily="18" charset="-78"/>
                <a:cs typeface="Simplified Arabic" panose="02020603050405020304" pitchFamily="18" charset="-78"/>
              </a:rPr>
              <a:t>" </a:t>
            </a:r>
            <a:r>
              <a:rPr lang="ar-IQ" sz="2600" b="1" i="0" u="none" strike="noStrike" baseline="0" dirty="0">
                <a:latin typeface="Simplified Arabic" panose="02020603050405020304" pitchFamily="18" charset="-78"/>
                <a:cs typeface="Simplified Arabic" panose="02020603050405020304" pitchFamily="18" charset="-78"/>
              </a:rPr>
              <a:t>الممارسات والهوية والمسؤولية ". </a:t>
            </a:r>
          </a:p>
          <a:p>
            <a:pPr algn="just" rtl="1">
              <a:buFont typeface="Wingdings" panose="05000000000000000000" pitchFamily="2" charset="2"/>
              <a:buChar char="ü"/>
            </a:pPr>
            <a:r>
              <a:rPr lang="ar-IQ" sz="2600" b="1" i="0" u="none" strike="noStrike" baseline="0" dirty="0">
                <a:latin typeface="Simplified Arabic" panose="02020603050405020304" pitchFamily="18" charset="-78"/>
                <a:cs typeface="Simplified Arabic" panose="02020603050405020304" pitchFamily="18" charset="-78"/>
              </a:rPr>
              <a:t>الرابط الأول، بين الهوية والمسؤولية </a:t>
            </a:r>
            <a:r>
              <a:rPr lang="ar-IQ" sz="2600" b="0" i="0" u="none" strike="noStrike" baseline="0" dirty="0">
                <a:latin typeface="Simplified Arabic" panose="02020603050405020304" pitchFamily="18" charset="-78"/>
                <a:cs typeface="Simplified Arabic" panose="02020603050405020304" pitchFamily="18" charset="-78"/>
              </a:rPr>
              <a:t>على وجه الخصوص، هو </a:t>
            </a:r>
            <a:r>
              <a:rPr lang="ar-IQ" sz="2600" b="1" i="0" u="none" strike="noStrike" baseline="0" dirty="0">
                <a:latin typeface="Simplified Arabic" panose="02020603050405020304" pitchFamily="18" charset="-78"/>
                <a:cs typeface="Simplified Arabic" panose="02020603050405020304" pitchFamily="18" charset="-78"/>
              </a:rPr>
              <a:t>رابط تاريخي</a:t>
            </a:r>
            <a:r>
              <a:rPr lang="ar-IQ" sz="2600" b="0" i="0" u="none" strike="noStrike" baseline="0" dirty="0">
                <a:latin typeface="Simplified Arabic" panose="02020603050405020304" pitchFamily="18" charset="-78"/>
                <a:cs typeface="Simplified Arabic" panose="02020603050405020304" pitchFamily="18" charset="-78"/>
              </a:rPr>
              <a:t>. وإلى حد ما، فإن أي فهم حالي للذات هو نتاج خيارات والتزامات سابقة. على سبيل المثال، تشكلت هوية الصين المعاصرة وأسلوبها في التعامل مع المسؤولية بقوة بفضل ممارساتها الإمبراطورية والماوية في الماضي. </a:t>
            </a:r>
          </a:p>
          <a:p>
            <a:pPr algn="just" rtl="1">
              <a:buFont typeface="Wingdings" panose="05000000000000000000" pitchFamily="2" charset="2"/>
              <a:buChar char="ü"/>
            </a:pPr>
            <a:r>
              <a:rPr lang="ar-IQ" sz="2600" b="0" i="0" u="none" strike="noStrike" baseline="0" dirty="0">
                <a:latin typeface="Simplified Arabic" panose="02020603050405020304" pitchFamily="18" charset="-78"/>
                <a:cs typeface="Simplified Arabic" panose="02020603050405020304" pitchFamily="18" charset="-78"/>
              </a:rPr>
              <a:t>أما </a:t>
            </a:r>
            <a:r>
              <a:rPr lang="ar-IQ" sz="2600" b="1" i="0" u="none" strike="noStrike" baseline="0" dirty="0">
                <a:latin typeface="Simplified Arabic" panose="02020603050405020304" pitchFamily="18" charset="-78"/>
                <a:cs typeface="Simplified Arabic" panose="02020603050405020304" pitchFamily="18" charset="-78"/>
              </a:rPr>
              <a:t>الرابط الثاني :</a:t>
            </a:r>
            <a:r>
              <a:rPr lang="ar-IQ" sz="2600" i="0" u="none" strike="noStrike" baseline="0" dirty="0">
                <a:latin typeface="Simplified Arabic" panose="02020603050405020304" pitchFamily="18" charset="-78"/>
                <a:cs typeface="Simplified Arabic" panose="02020603050405020304" pitchFamily="18" charset="-78"/>
              </a:rPr>
              <a:t>ي</a:t>
            </a:r>
            <a:r>
              <a:rPr lang="ar-IQ" sz="2600" b="0" i="0" u="none" strike="noStrike" baseline="0" dirty="0">
                <a:latin typeface="Simplified Arabic" panose="02020603050405020304" pitchFamily="18" charset="-78"/>
                <a:cs typeface="Simplified Arabic" panose="02020603050405020304" pitchFamily="18" charset="-78"/>
              </a:rPr>
              <a:t>تعلق بالهنا والآن. </a:t>
            </a:r>
          </a:p>
          <a:p>
            <a:pPr algn="just" rtl="1">
              <a:buFont typeface="Wingdings" panose="05000000000000000000" pitchFamily="2" charset="2"/>
              <a:buChar char="ü"/>
            </a:pPr>
            <a:r>
              <a:rPr lang="ar-IQ" sz="2600" dirty="0">
                <a:latin typeface="Simplified Arabic" panose="02020603050405020304" pitchFamily="18" charset="-78"/>
                <a:cs typeface="Simplified Arabic" panose="02020603050405020304" pitchFamily="18" charset="-78"/>
              </a:rPr>
              <a:t>ا</a:t>
            </a:r>
            <a:r>
              <a:rPr lang="ar-IQ" sz="2600" b="0" i="0" u="none" strike="noStrike" baseline="0" dirty="0">
                <a:latin typeface="Simplified Arabic" panose="02020603050405020304" pitchFamily="18" charset="-78"/>
                <a:cs typeface="Simplified Arabic" panose="02020603050405020304" pitchFamily="18" charset="-78"/>
              </a:rPr>
              <a:t>ما </a:t>
            </a:r>
            <a:r>
              <a:rPr lang="ar-IQ" sz="2600" b="1" i="0" u="none" strike="noStrike" baseline="0" dirty="0">
                <a:latin typeface="Simplified Arabic" panose="02020603050405020304" pitchFamily="18" charset="-78"/>
                <a:cs typeface="Simplified Arabic" panose="02020603050405020304" pitchFamily="18" charset="-78"/>
              </a:rPr>
              <a:t>الرابط الثالث : </a:t>
            </a:r>
            <a:r>
              <a:rPr lang="ar-IQ" sz="2600" b="0" i="0" u="none" strike="noStrike" baseline="0" dirty="0">
                <a:latin typeface="Simplified Arabic" panose="02020603050405020304" pitchFamily="18" charset="-78"/>
                <a:cs typeface="Simplified Arabic" panose="02020603050405020304" pitchFamily="18" charset="-78"/>
              </a:rPr>
              <a:t>يشير النوع الأخير من الإجابة ما قد يسميه </a:t>
            </a:r>
            <a:r>
              <a:rPr lang="ar-IQ" sz="2600" b="1" i="0" u="none" strike="noStrike" baseline="0" dirty="0">
                <a:latin typeface="Simplified Arabic" panose="02020603050405020304" pitchFamily="18" charset="-78"/>
                <a:cs typeface="Simplified Arabic" panose="02020603050405020304" pitchFamily="18" charset="-78"/>
              </a:rPr>
              <a:t>هارت بمسؤولية الدور ، </a:t>
            </a:r>
            <a:r>
              <a:rPr lang="ar-IQ" sz="2600" i="0" u="none" strike="noStrike" baseline="0" dirty="0">
                <a:latin typeface="Simplified Arabic" panose="02020603050405020304" pitchFamily="18" charset="-78"/>
                <a:cs typeface="Simplified Arabic" panose="02020603050405020304" pitchFamily="18" charset="-78"/>
              </a:rPr>
              <a:t>وما قد يسميه </a:t>
            </a:r>
            <a:r>
              <a:rPr lang="ar-IQ" sz="2600" b="1" i="0" u="none" strike="noStrike" baseline="0" dirty="0" err="1">
                <a:latin typeface="Simplified Arabic" panose="02020603050405020304" pitchFamily="18" charset="-78"/>
                <a:cs typeface="Simplified Arabic" panose="02020603050405020304" pitchFamily="18" charset="-78"/>
              </a:rPr>
              <a:t>ويندت</a:t>
            </a:r>
            <a:r>
              <a:rPr lang="ar-IQ" sz="2600" b="1" i="0" u="none" strike="noStrike" baseline="0" dirty="0">
                <a:latin typeface="Simplified Arabic" panose="02020603050405020304" pitchFamily="18" charset="-78"/>
                <a:cs typeface="Simplified Arabic" panose="02020603050405020304" pitchFamily="18" charset="-78"/>
              </a:rPr>
              <a:t> هوية الدور </a:t>
            </a:r>
            <a:r>
              <a:rPr lang="ar-IQ" sz="2600" b="0" i="0" u="none" strike="noStrike" baseline="0" dirty="0">
                <a:latin typeface="Simplified Arabic" panose="02020603050405020304" pitchFamily="18" charset="-78"/>
                <a:cs typeface="Simplified Arabic" panose="02020603050405020304" pitchFamily="18" charset="-78"/>
              </a:rPr>
              <a:t>وما يسميه المنظرون </a:t>
            </a:r>
            <a:r>
              <a:rPr lang="ar-IQ" sz="2600" b="1" i="0" u="none" strike="noStrike" baseline="0" dirty="0">
                <a:latin typeface="Simplified Arabic" panose="02020603050405020304" pitchFamily="18" charset="-78"/>
                <a:cs typeface="Simplified Arabic" panose="02020603050405020304" pitchFamily="18" charset="-78"/>
              </a:rPr>
              <a:t>مفاهيم الدور </a:t>
            </a:r>
            <a:r>
              <a:rPr lang="ar-IQ" sz="2600" b="1" dirty="0">
                <a:latin typeface="Simplified Arabic" panose="02020603050405020304" pitchFamily="18" charset="-78"/>
                <a:cs typeface="Simplified Arabic" panose="02020603050405020304" pitchFamily="18" charset="-78"/>
              </a:rPr>
              <a:t>.وهو</a:t>
            </a:r>
            <a:r>
              <a:rPr lang="ar-IQ" sz="2600" dirty="0">
                <a:latin typeface="Simplified Arabic" panose="02020603050405020304" pitchFamily="18" charset="-78"/>
                <a:cs typeface="Simplified Arabic" panose="02020603050405020304" pitchFamily="18" charset="-78"/>
              </a:rPr>
              <a:t> </a:t>
            </a:r>
            <a:r>
              <a:rPr lang="ar-IQ" sz="2600" b="1" i="0" u="none" strike="noStrike" baseline="0" dirty="0">
                <a:latin typeface="Simplified Arabic" panose="02020603050405020304" pitchFamily="18" charset="-78"/>
                <a:cs typeface="Simplified Arabic" panose="02020603050405020304" pitchFamily="18" charset="-78"/>
              </a:rPr>
              <a:t>اجتماعي</a:t>
            </a:r>
            <a:r>
              <a:rPr lang="ar-IQ" sz="2600" b="0" i="0" u="none" strike="noStrike" baseline="0" dirty="0">
                <a:latin typeface="Simplified Arabic" panose="02020603050405020304" pitchFamily="18" charset="-78"/>
                <a:cs typeface="Simplified Arabic" panose="02020603050405020304" pitchFamily="18" charset="-78"/>
              </a:rPr>
              <a:t>. إن التزامات الآخرين وتحديد هوياتهم تشكل أيضًا الفهم الذاتي والمسؤوليات التي يتحملها الناس. </a:t>
            </a:r>
            <a:endParaRPr lang="en-US" sz="2600" dirty="0">
              <a:latin typeface="Simplified Arabic" panose="02020603050405020304" pitchFamily="18" charset="-78"/>
              <a:cs typeface="Simplified Arabic" panose="02020603050405020304" pitchFamily="18" charset="-78"/>
            </a:endParaRPr>
          </a:p>
        </p:txBody>
      </p:sp>
      <p:sp>
        <p:nvSpPr>
          <p:cNvPr id="5" name="Content Placeholder 2">
            <a:extLst>
              <a:ext uri="{FF2B5EF4-FFF2-40B4-BE49-F238E27FC236}">
                <a16:creationId xmlns:a16="http://schemas.microsoft.com/office/drawing/2014/main" id="{D60F7450-133B-45FA-8269-165F6FBA0C3C}"/>
              </a:ext>
            </a:extLst>
          </p:cNvPr>
          <p:cNvSpPr txBox="1">
            <a:spLocks/>
          </p:cNvSpPr>
          <p:nvPr/>
        </p:nvSpPr>
        <p:spPr>
          <a:xfrm>
            <a:off x="684212" y="941294"/>
            <a:ext cx="10213975" cy="4545105"/>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just" rtl="1">
              <a:buFont typeface="Arial" panose="020B0604020202020204" pitchFamily="34" charset="0"/>
              <a:buNone/>
            </a:pPr>
            <a:endParaRPr lang="ar-IQ" sz="1800" b="1" dirty="0">
              <a:solidFill>
                <a:schemeClr val="bg1"/>
              </a:solidFill>
              <a:latin typeface="Simplified Arabic" panose="02020603050405020304" pitchFamily="18" charset="-78"/>
              <a:cs typeface="+mj-cs"/>
            </a:endParaRPr>
          </a:p>
        </p:txBody>
      </p:sp>
    </p:spTree>
    <p:extLst>
      <p:ext uri="{BB962C8B-B14F-4D97-AF65-F5344CB8AC3E}">
        <p14:creationId xmlns:p14="http://schemas.microsoft.com/office/powerpoint/2010/main" val="16236214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FF28D4D-1485-413D-A356-B0C99FF661C7}"/>
              </a:ext>
            </a:extLst>
          </p:cNvPr>
          <p:cNvSpPr>
            <a:spLocks noGrp="1"/>
          </p:cNvSpPr>
          <p:nvPr>
            <p:ph idx="1"/>
          </p:nvPr>
        </p:nvSpPr>
        <p:spPr>
          <a:xfrm>
            <a:off x="1317812" y="1035424"/>
            <a:ext cx="10367682" cy="5123329"/>
          </a:xfrm>
        </p:spPr>
        <p:txBody>
          <a:bodyPr>
            <a:normAutofit fontScale="92500" lnSpcReduction="10000"/>
          </a:bodyPr>
          <a:lstStyle/>
          <a:p>
            <a:pPr marL="0" indent="0" algn="just" rtl="1">
              <a:buNone/>
            </a:pPr>
            <a:r>
              <a:rPr lang="ar-IQ" sz="2800" b="1" u="sng" dirty="0">
                <a:latin typeface="Simplified Arabic" panose="02020603050405020304" pitchFamily="18" charset="-78"/>
                <a:cs typeface="Simplified Arabic" panose="02020603050405020304" pitchFamily="18" charset="-78"/>
              </a:rPr>
              <a:t>الفرضية الخامسة</a:t>
            </a:r>
            <a:r>
              <a:rPr lang="ar-IQ" sz="2600" b="1" u="sng" dirty="0">
                <a:latin typeface="Simplified Arabic" panose="02020603050405020304" pitchFamily="18" charset="-78"/>
                <a:cs typeface="Simplified Arabic" panose="02020603050405020304" pitchFamily="18" charset="-78"/>
              </a:rPr>
              <a:t>:</a:t>
            </a:r>
            <a:r>
              <a:rPr lang="en-US" sz="2600" b="1" u="sng" dirty="0">
                <a:latin typeface="Simplified Arabic" panose="02020603050405020304" pitchFamily="18" charset="-78"/>
                <a:cs typeface="Simplified Arabic" panose="02020603050405020304" pitchFamily="18" charset="-78"/>
              </a:rPr>
              <a:t> </a:t>
            </a:r>
            <a:r>
              <a:rPr lang="ar-IQ" sz="2600" dirty="0">
                <a:solidFill>
                  <a:schemeClr val="tx1">
                    <a:lumMod val="95000"/>
                    <a:lumOff val="5000"/>
                  </a:schemeClr>
                </a:solidFill>
                <a:latin typeface="Simplified Arabic" panose="02020603050405020304" pitchFamily="18" charset="-78"/>
                <a:cs typeface="Simplified Arabic" panose="02020603050405020304" pitchFamily="18" charset="-78"/>
              </a:rPr>
              <a:t>في العام </a:t>
            </a:r>
            <a:r>
              <a:rPr lang="ar-IQ" sz="2600" b="1" dirty="0">
                <a:solidFill>
                  <a:schemeClr val="tx1">
                    <a:lumMod val="95000"/>
                    <a:lumOff val="5000"/>
                  </a:schemeClr>
                </a:solidFill>
                <a:latin typeface="Simplified Arabic" panose="02020603050405020304" pitchFamily="18" charset="-78"/>
                <a:cs typeface="Simplified Arabic" panose="02020603050405020304" pitchFamily="18" charset="-78"/>
              </a:rPr>
              <a:t>1987</a:t>
            </a:r>
            <a:r>
              <a:rPr lang="ar-IQ" sz="2600" dirty="0">
                <a:solidFill>
                  <a:schemeClr val="tx1">
                    <a:lumMod val="95000"/>
                    <a:lumOff val="5000"/>
                  </a:schemeClr>
                </a:solidFill>
                <a:latin typeface="Simplified Arabic" panose="02020603050405020304" pitchFamily="18" charset="-78"/>
                <a:cs typeface="Simplified Arabic" panose="02020603050405020304" pitchFamily="18" charset="-78"/>
              </a:rPr>
              <a:t> تحدى تقرير </a:t>
            </a:r>
            <a:r>
              <a:rPr lang="ar-IQ" sz="2600" b="1" dirty="0" err="1">
                <a:solidFill>
                  <a:schemeClr val="tx1">
                    <a:lumMod val="95000"/>
                    <a:lumOff val="5000"/>
                  </a:schemeClr>
                </a:solidFill>
                <a:latin typeface="Simplified Arabic" panose="02020603050405020304" pitchFamily="18" charset="-78"/>
                <a:cs typeface="Simplified Arabic" panose="02020603050405020304" pitchFamily="18" charset="-78"/>
              </a:rPr>
              <a:t>برونتلاند</a:t>
            </a:r>
            <a:r>
              <a:rPr lang="ar-IQ" sz="2600" dirty="0">
                <a:solidFill>
                  <a:schemeClr val="tx1">
                    <a:lumMod val="95000"/>
                    <a:lumOff val="5000"/>
                  </a:schemeClr>
                </a:solidFill>
                <a:latin typeface="Simplified Arabic" panose="02020603050405020304" pitchFamily="18" charset="-78"/>
                <a:cs typeface="Simplified Arabic" panose="02020603050405020304" pitchFamily="18" charset="-78"/>
              </a:rPr>
              <a:t> فكرة ان الحماية البيئية والتنمية الاقتصادية تقفان في علاقة غالب ومغلوب ، وأشار الى توافر فرص " </a:t>
            </a:r>
            <a:r>
              <a:rPr lang="ar-IQ" sz="2600" b="1" dirty="0">
                <a:solidFill>
                  <a:schemeClr val="tx1">
                    <a:lumMod val="95000"/>
                    <a:lumOff val="5000"/>
                  </a:schemeClr>
                </a:solidFill>
                <a:latin typeface="Simplified Arabic" panose="02020603050405020304" pitchFamily="18" charset="-78"/>
                <a:cs typeface="Simplified Arabic" panose="02020603050405020304" pitchFamily="18" charset="-78"/>
              </a:rPr>
              <a:t>فك ارتباط</a:t>
            </a:r>
            <a:r>
              <a:rPr lang="ar-IQ" sz="2600" dirty="0">
                <a:solidFill>
                  <a:schemeClr val="tx1">
                    <a:lumMod val="95000"/>
                    <a:lumOff val="5000"/>
                  </a:schemeClr>
                </a:solidFill>
                <a:latin typeface="Simplified Arabic" panose="02020603050405020304" pitchFamily="18" charset="-78"/>
                <a:cs typeface="Simplified Arabic" panose="02020603050405020304" pitchFamily="18" charset="-78"/>
              </a:rPr>
              <a:t>" النمو الاقتصادي بالتدهور البيئي من خلال اتباع </a:t>
            </a:r>
            <a:r>
              <a:rPr lang="ar-IQ" sz="2600" b="1" dirty="0">
                <a:solidFill>
                  <a:schemeClr val="tx1">
                    <a:lumMod val="95000"/>
                    <a:lumOff val="5000"/>
                  </a:schemeClr>
                </a:solidFill>
                <a:latin typeface="Simplified Arabic" panose="02020603050405020304" pitchFamily="18" charset="-78"/>
                <a:cs typeface="Simplified Arabic" panose="02020603050405020304" pitchFamily="18" charset="-78"/>
              </a:rPr>
              <a:t>سبيل تنموي صديق للبيئة او مستدام </a:t>
            </a:r>
            <a:r>
              <a:rPr lang="ar-IQ" sz="2600" dirty="0">
                <a:solidFill>
                  <a:schemeClr val="tx1">
                    <a:lumMod val="95000"/>
                    <a:lumOff val="5000"/>
                  </a:schemeClr>
                </a:solidFill>
                <a:latin typeface="Simplified Arabic" panose="02020603050405020304" pitchFamily="18" charset="-78"/>
                <a:cs typeface="Simplified Arabic" panose="02020603050405020304" pitchFamily="18" charset="-78"/>
              </a:rPr>
              <a:t>. ووفقاً لصيغة تقرير لجنة </a:t>
            </a:r>
            <a:r>
              <a:rPr lang="ar-IQ" sz="2600" b="1" dirty="0" err="1">
                <a:solidFill>
                  <a:schemeClr val="tx1">
                    <a:lumMod val="95000"/>
                    <a:lumOff val="5000"/>
                  </a:schemeClr>
                </a:solidFill>
                <a:latin typeface="Simplified Arabic" panose="02020603050405020304" pitchFamily="18" charset="-78"/>
                <a:cs typeface="Simplified Arabic" panose="02020603050405020304" pitchFamily="18" charset="-78"/>
              </a:rPr>
              <a:t>برونتلاند</a:t>
            </a:r>
            <a:r>
              <a:rPr lang="ar-IQ" sz="2600" dirty="0">
                <a:solidFill>
                  <a:schemeClr val="tx1">
                    <a:lumMod val="95000"/>
                    <a:lumOff val="5000"/>
                  </a:schemeClr>
                </a:solidFill>
                <a:latin typeface="Simplified Arabic" panose="02020603050405020304" pitchFamily="18" charset="-78"/>
                <a:cs typeface="Simplified Arabic" panose="02020603050405020304" pitchFamily="18" charset="-78"/>
              </a:rPr>
              <a:t> فأن التنمية المستدامة تفُهم باعتبارها تنمية تلبي احتياجات الجيل الحالي من دون التضحية بقدرة الأجيال المقبلة على تلبية الاحتياجات الخاصة بها .</a:t>
            </a:r>
          </a:p>
          <a:p>
            <a:pPr marL="0" indent="0" algn="just" rtl="1">
              <a:buNone/>
            </a:pPr>
            <a:r>
              <a:rPr lang="ar-IQ" sz="2600" dirty="0">
                <a:solidFill>
                  <a:schemeClr val="tx1">
                    <a:lumMod val="95000"/>
                    <a:lumOff val="5000"/>
                  </a:schemeClr>
                </a:solidFill>
                <a:latin typeface="Simplified Arabic" panose="02020603050405020304" pitchFamily="18" charset="-78"/>
                <a:cs typeface="Simplified Arabic" panose="02020603050405020304" pitchFamily="18" charset="-78"/>
              </a:rPr>
              <a:t>ومن خلال ربط نوعية البيئة بكل من رفاهية الانسان والتنمية الاقتصادية ، وضعت الفقرة (</a:t>
            </a:r>
            <a:r>
              <a:rPr lang="ar-IQ" sz="2600" b="1" dirty="0">
                <a:solidFill>
                  <a:schemeClr val="tx1">
                    <a:lumMod val="95000"/>
                    <a:lumOff val="5000"/>
                  </a:schemeClr>
                </a:solidFill>
                <a:latin typeface="Simplified Arabic" panose="02020603050405020304" pitchFamily="18" charset="-78"/>
                <a:cs typeface="Simplified Arabic" panose="02020603050405020304" pitchFamily="18" charset="-78"/>
              </a:rPr>
              <a:t>2</a:t>
            </a:r>
            <a:r>
              <a:rPr lang="ar-IQ" sz="2600" dirty="0">
                <a:solidFill>
                  <a:schemeClr val="tx1">
                    <a:lumMod val="95000"/>
                    <a:lumOff val="5000"/>
                  </a:schemeClr>
                </a:solidFill>
                <a:latin typeface="Simplified Arabic" panose="02020603050405020304" pitchFamily="18" charset="-78"/>
                <a:cs typeface="Simplified Arabic" panose="02020603050405020304" pitchFamily="18" charset="-78"/>
              </a:rPr>
              <a:t>) من اعلان ستوكهولم الأسس لبناء مفهوم التنمية المستدامة . ولعل الامر الأكثر اثارة للاهتمام تشير الى ان كل حكومة لديها التزام قانوني عام بحماية البيئة . وعلى الرغم من ان الدول كانت مترددة الى حد ما في قبول مثل هذا الالتزام الواسع النطاق غير المحدد . الا ان الوفد الصيني كان قادراً بطريقة او بأخرى على اقناع الأعضاء الاخرين في الفريق العامل ليس فقط بقبول هذا الواجب ولكن ايضاً بوضعهُ على النحو الأنسب في اطار العمل . هذا من ناحية .</a:t>
            </a:r>
            <a:endParaRPr lang="ar-IQ" sz="2600" dirty="0">
              <a:latin typeface="Simplified Arabic" panose="02020603050405020304" pitchFamily="18" charset="-78"/>
              <a:cs typeface="Simplified Arabic" panose="02020603050405020304" pitchFamily="18" charset="-78"/>
            </a:endParaRPr>
          </a:p>
          <a:p>
            <a:pPr marL="0" indent="0" algn="just" rtl="1">
              <a:buNone/>
            </a:pPr>
            <a:endParaRPr lang="ar-IQ" sz="2600" dirty="0">
              <a:latin typeface="Simplified Arabic" panose="02020603050405020304" pitchFamily="18" charset="-78"/>
              <a:cs typeface="Simplified Arabic" panose="02020603050405020304" pitchFamily="18" charset="-78"/>
            </a:endParaRPr>
          </a:p>
          <a:p>
            <a:pPr marL="0" indent="0" algn="just" rtl="1">
              <a:buNone/>
            </a:pPr>
            <a:r>
              <a:rPr lang="ar-IQ" sz="2600" b="1" u="sng" dirty="0">
                <a:latin typeface="Simplified Arabic" panose="02020603050405020304" pitchFamily="18" charset="-78"/>
                <a:cs typeface="Simplified Arabic" panose="02020603050405020304" pitchFamily="18" charset="-78"/>
              </a:rPr>
              <a:t>من ناحية أخرى </a:t>
            </a:r>
            <a:r>
              <a:rPr lang="ar-IQ" sz="2600" dirty="0">
                <a:latin typeface="Simplified Arabic" panose="02020603050405020304" pitchFamily="18" charset="-78"/>
                <a:cs typeface="Simplified Arabic" panose="02020603050405020304" pitchFamily="18" charset="-78"/>
              </a:rPr>
              <a:t>:</a:t>
            </a:r>
            <a:r>
              <a:rPr lang="ar-IQ" sz="2600" dirty="0">
                <a:solidFill>
                  <a:schemeClr val="tx1">
                    <a:lumMod val="95000"/>
                    <a:lumOff val="5000"/>
                  </a:schemeClr>
                </a:solidFill>
                <a:latin typeface="Simplified Arabic" panose="02020603050405020304" pitchFamily="18" charset="-78"/>
                <a:cs typeface="Simplified Arabic" panose="02020603050405020304" pitchFamily="18" charset="-78"/>
              </a:rPr>
              <a:t>تُ</a:t>
            </a:r>
            <a:r>
              <a:rPr lang="ar-IQ" sz="2600" b="0" i="0" u="none" strike="noStrike" baseline="0" dirty="0">
                <a:solidFill>
                  <a:schemeClr val="tx1">
                    <a:lumMod val="95000"/>
                    <a:lumOff val="5000"/>
                  </a:schemeClr>
                </a:solidFill>
                <a:latin typeface="Simplified Arabic" panose="02020603050405020304" pitchFamily="18" charset="-78"/>
                <a:cs typeface="Simplified Arabic" panose="02020603050405020304" pitchFamily="18" charset="-78"/>
              </a:rPr>
              <a:t>عنى الجغرافيا السياسية للمناخ بكيفية تأثير الجغرافيا السياسية على احتمالية أو مستوى طموح العمل المناخي</a:t>
            </a:r>
            <a:r>
              <a:rPr lang="ar-IQ" sz="2600" b="0" i="0" u="none" strike="noStrike" baseline="0" dirty="0">
                <a:solidFill>
                  <a:schemeClr val="tx1">
                    <a:lumMod val="95000"/>
                    <a:lumOff val="5000"/>
                  </a:schemeClr>
                </a:solidFill>
                <a:latin typeface="NotoSans-Regular"/>
              </a:rPr>
              <a:t>.    </a:t>
            </a:r>
            <a:r>
              <a:rPr lang="ar-IQ" sz="1900" i="0" u="none" strike="noStrike" baseline="0" dirty="0">
                <a:solidFill>
                  <a:schemeClr val="tx1">
                    <a:lumMod val="95000"/>
                    <a:lumOff val="5000"/>
                  </a:schemeClr>
                </a:solidFill>
                <a:latin typeface="NotoSans-Regular"/>
              </a:rPr>
              <a:t>المخطط رقم(2)العلاقة المبسطة بين تغير المناخ والصراع والعنف وعدم الاستقرار .</a:t>
            </a:r>
            <a:endParaRPr lang="ar-IQ" sz="1900" dirty="0">
              <a:solidFill>
                <a:schemeClr val="tx1">
                  <a:lumMod val="95000"/>
                  <a:lumOff val="5000"/>
                </a:schemeClr>
              </a:solidFill>
              <a:latin typeface="Simplified Arabic" panose="02020603050405020304" pitchFamily="18" charset="-78"/>
              <a:cs typeface="Simplified Arabic" panose="02020603050405020304" pitchFamily="18" charset="-78"/>
            </a:endParaRPr>
          </a:p>
          <a:p>
            <a:pPr marL="0" indent="0" algn="just" rtl="1">
              <a:buNone/>
            </a:pPr>
            <a:endParaRPr lang="ar-IQ" sz="2600" dirty="0">
              <a:latin typeface="Simplified Arabic" panose="02020603050405020304" pitchFamily="18" charset="-78"/>
              <a:cs typeface="Simplified Arabic" panose="02020603050405020304" pitchFamily="18" charset="-78"/>
            </a:endParaRPr>
          </a:p>
          <a:p>
            <a:pPr marL="0" indent="0" algn="just" rtl="1">
              <a:buNone/>
            </a:pPr>
            <a:endParaRPr lang="ar-IQ" sz="2400" dirty="0">
              <a:latin typeface="Simplified Arabic" panose="02020603050405020304" pitchFamily="18" charset="-78"/>
              <a:cs typeface="Simplified Arabic" panose="02020603050405020304" pitchFamily="18" charset="-78"/>
            </a:endParaRPr>
          </a:p>
          <a:p>
            <a:pPr marL="0" indent="0" algn="just" rtl="1">
              <a:buNone/>
            </a:pPr>
            <a:endParaRPr lang="ar-IQ" sz="2400" dirty="0">
              <a:latin typeface="Simplified Arabic" panose="02020603050405020304" pitchFamily="18" charset="-78"/>
              <a:cs typeface="Simplified Arabic" panose="02020603050405020304" pitchFamily="18" charset="-78"/>
            </a:endParaRPr>
          </a:p>
        </p:txBody>
      </p:sp>
      <p:sp>
        <p:nvSpPr>
          <p:cNvPr id="7" name="TextBox 6">
            <a:extLst>
              <a:ext uri="{FF2B5EF4-FFF2-40B4-BE49-F238E27FC236}">
                <a16:creationId xmlns:a16="http://schemas.microsoft.com/office/drawing/2014/main" id="{6482112E-33B2-41F6-917C-F8C3075B7146}"/>
              </a:ext>
            </a:extLst>
          </p:cNvPr>
          <p:cNvSpPr txBox="1"/>
          <p:nvPr/>
        </p:nvSpPr>
        <p:spPr>
          <a:xfrm>
            <a:off x="1194547" y="3856950"/>
            <a:ext cx="9910482" cy="584775"/>
          </a:xfrm>
          <a:prstGeom prst="rect">
            <a:avLst/>
          </a:prstGeom>
          <a:noFill/>
        </p:spPr>
        <p:txBody>
          <a:bodyPr wrap="square">
            <a:spAutoFit/>
          </a:bodyPr>
          <a:lstStyle/>
          <a:p>
            <a:pPr marL="0" indent="0" algn="ctr" rtl="1">
              <a:buNone/>
            </a:pPr>
            <a:r>
              <a:rPr lang="ar-IQ" sz="3200" b="1" dirty="0">
                <a:ln w="6600">
                  <a:solidFill>
                    <a:schemeClr val="accent2"/>
                  </a:solidFill>
                  <a:prstDash val="solid"/>
                </a:ln>
                <a:effectLst>
                  <a:outerShdw dist="38100" dir="2700000" algn="tl" rotWithShape="0">
                    <a:schemeClr val="accent2"/>
                  </a:outerShdw>
                </a:effectLst>
                <a:latin typeface="Algerian" panose="04020705040A02060702" pitchFamily="82" charset="0"/>
                <a:cs typeface="Andalus" panose="02020603050405020304" pitchFamily="18" charset="-78"/>
              </a:rPr>
              <a:t> </a:t>
            </a:r>
            <a:endParaRPr lang="en-US" sz="3200" dirty="0">
              <a:latin typeface="Algerian" panose="04020705040A02060702" pitchFamily="82" charset="0"/>
              <a:cs typeface="Andalus" panose="02020603050405020304" pitchFamily="18" charset="-78"/>
            </a:endParaRPr>
          </a:p>
        </p:txBody>
      </p:sp>
    </p:spTree>
    <p:extLst>
      <p:ext uri="{BB962C8B-B14F-4D97-AF65-F5344CB8AC3E}">
        <p14:creationId xmlns:p14="http://schemas.microsoft.com/office/powerpoint/2010/main" val="15355319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F7B590A8-ECD2-474F-97E5-3EB6307DABA5}"/>
              </a:ext>
            </a:extLst>
          </p:cNvPr>
          <p:cNvCxnSpPr>
            <a:cxnSpLocks/>
          </p:cNvCxnSpPr>
          <p:nvPr/>
        </p:nvCxnSpPr>
        <p:spPr>
          <a:xfrm>
            <a:off x="6199095" y="2464173"/>
            <a:ext cx="0" cy="440392"/>
          </a:xfrm>
          <a:prstGeom prst="line">
            <a:avLst/>
          </a:prstGeom>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E63FEC1-B6BF-4435-9B44-D4E325CC6210}"/>
              </a:ext>
            </a:extLst>
          </p:cNvPr>
          <p:cNvSpPr>
            <a:spLocks noGrp="1"/>
          </p:cNvSpPr>
          <p:nvPr>
            <p:ph idx="1"/>
          </p:nvPr>
        </p:nvSpPr>
        <p:spPr>
          <a:xfrm>
            <a:off x="927847" y="1425387"/>
            <a:ext cx="9435353" cy="4724183"/>
          </a:xfrm>
        </p:spPr>
        <p:txBody>
          <a:bodyPr/>
          <a:lstStyle/>
          <a:p>
            <a:pPr marL="0" indent="0" algn="r">
              <a:buNone/>
            </a:pPr>
            <a:endParaRPr lang="ar-IQ" dirty="0"/>
          </a:p>
          <a:p>
            <a:pPr algn="r"/>
            <a:endParaRPr lang="en-US" dirty="0"/>
          </a:p>
        </p:txBody>
      </p:sp>
      <p:sp>
        <p:nvSpPr>
          <p:cNvPr id="8" name="Content Placeholder 2">
            <a:extLst>
              <a:ext uri="{FF2B5EF4-FFF2-40B4-BE49-F238E27FC236}">
                <a16:creationId xmlns:a16="http://schemas.microsoft.com/office/drawing/2014/main" id="{C87237CB-49D4-4B2A-BAEB-0FC8F7BBCC5A}"/>
              </a:ext>
            </a:extLst>
          </p:cNvPr>
          <p:cNvSpPr txBox="1">
            <a:spLocks/>
          </p:cNvSpPr>
          <p:nvPr/>
        </p:nvSpPr>
        <p:spPr>
          <a:xfrm>
            <a:off x="1293812" y="1613647"/>
            <a:ext cx="9970341" cy="4522478"/>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r">
              <a:buFont typeface="Arial" panose="020B0604020202020204" pitchFamily="34" charset="0"/>
              <a:buNone/>
            </a:pPr>
            <a:endParaRPr lang="ar-IQ" sz="4000" b="1" dirty="0">
              <a:ln w="0"/>
              <a:solidFill>
                <a:schemeClr val="accent1"/>
              </a:solidFill>
              <a:effectLst>
                <a:outerShdw blurRad="50800" dist="38100" dir="2700000" algn="tl" rotWithShape="0">
                  <a:prstClr val="black">
                    <a:alpha val="40000"/>
                  </a:prstClr>
                </a:outerShdw>
              </a:effectLst>
            </a:endParaRPr>
          </a:p>
          <a:p>
            <a:pPr marL="0" indent="0" algn="r">
              <a:buFont typeface="Arial" panose="020B0604020202020204" pitchFamily="34" charset="0"/>
              <a:buNone/>
            </a:pPr>
            <a:br>
              <a:rPr lang="ar-IQ" sz="4000" b="1" dirty="0">
                <a:ln w="0"/>
                <a:solidFill>
                  <a:schemeClr val="accent1"/>
                </a:solidFill>
                <a:effectLst>
                  <a:outerShdw blurRad="50800" dist="38100" dir="2700000" algn="tl" rotWithShape="0">
                    <a:prstClr val="black">
                      <a:alpha val="40000"/>
                    </a:prstClr>
                  </a:outerShdw>
                </a:effectLst>
              </a:rPr>
            </a:br>
            <a:endParaRPr lang="en-US" sz="4000" b="1" dirty="0"/>
          </a:p>
        </p:txBody>
      </p:sp>
      <p:graphicFrame>
        <p:nvGraphicFramePr>
          <p:cNvPr id="4" name="Diagram 3">
            <a:extLst>
              <a:ext uri="{FF2B5EF4-FFF2-40B4-BE49-F238E27FC236}">
                <a16:creationId xmlns:a16="http://schemas.microsoft.com/office/drawing/2014/main" id="{3D5553A3-B3E2-4062-A90B-A898426B3716}"/>
              </a:ext>
            </a:extLst>
          </p:cNvPr>
          <p:cNvGraphicFramePr/>
          <p:nvPr>
            <p:extLst>
              <p:ext uri="{D42A27DB-BD31-4B8C-83A1-F6EECF244321}">
                <p14:modId xmlns:p14="http://schemas.microsoft.com/office/powerpoint/2010/main" val="2670423799"/>
              </p:ext>
            </p:extLst>
          </p:nvPr>
        </p:nvGraphicFramePr>
        <p:xfrm>
          <a:off x="1293813" y="1075765"/>
          <a:ext cx="9435352" cy="4773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8121881"/>
      </p:ext>
    </p:extLst>
  </p:cSld>
  <p:clrMapOvr>
    <a:masterClrMapping/>
  </p:clrMapOvr>
  <p:transition spd="slow">
    <p:randomBar dir="vert"/>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8F68B753-0796-4F83-9A59-90CD33AE7ED1}"/>
              </a:ext>
            </a:extLst>
          </p:cNvPr>
          <p:cNvSpPr>
            <a:spLocks noGrp="1"/>
          </p:cNvSpPr>
          <p:nvPr>
            <p:ph idx="1"/>
          </p:nvPr>
        </p:nvSpPr>
        <p:spPr>
          <a:xfrm>
            <a:off x="1425388" y="954741"/>
            <a:ext cx="10079224" cy="5930153"/>
          </a:xfrm>
        </p:spPr>
        <p:txBody>
          <a:bodyPr/>
          <a:lstStyle/>
          <a:p>
            <a:endParaRPr lang="ar-IQ" dirty="0"/>
          </a:p>
          <a:p>
            <a:pPr marL="0" indent="0" algn="r">
              <a:buNone/>
            </a:pPr>
            <a:r>
              <a:rPr lang="ar-IQ" b="1" dirty="0"/>
              <a:t>المخطط رقم (3) العلاقة المبسطة بين الجغرافيا السياسية والعمل المناخي. </a:t>
            </a:r>
          </a:p>
          <a:p>
            <a:pPr marL="0" indent="0" algn="ctr">
              <a:buNone/>
            </a:pPr>
            <a:endParaRPr lang="ar-IQ" b="1" dirty="0"/>
          </a:p>
          <a:p>
            <a:pPr marL="0" indent="0" algn="r">
              <a:buNone/>
            </a:pPr>
            <a:endParaRPr lang="ar-IQ" dirty="0"/>
          </a:p>
          <a:p>
            <a:endParaRPr lang="ar-IQ" dirty="0"/>
          </a:p>
          <a:p>
            <a:pPr algn="r"/>
            <a:endParaRPr lang="en-US" dirty="0"/>
          </a:p>
        </p:txBody>
      </p:sp>
      <p:sp>
        <p:nvSpPr>
          <p:cNvPr id="9" name="Content Placeholder 2">
            <a:extLst>
              <a:ext uri="{FF2B5EF4-FFF2-40B4-BE49-F238E27FC236}">
                <a16:creationId xmlns:a16="http://schemas.microsoft.com/office/drawing/2014/main" id="{3622ABE6-7320-4423-B98E-27DDCB390F24}"/>
              </a:ext>
            </a:extLst>
          </p:cNvPr>
          <p:cNvSpPr txBox="1">
            <a:spLocks/>
          </p:cNvSpPr>
          <p:nvPr/>
        </p:nvSpPr>
        <p:spPr>
          <a:xfrm>
            <a:off x="1061008" y="1547738"/>
            <a:ext cx="9604375" cy="1789393"/>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marL="0" indent="0" algn="r">
              <a:buFont typeface="Arial" panose="020B0604020202020204" pitchFamily="34" charset="0"/>
              <a:buNone/>
            </a:pPr>
            <a:endParaRPr lang="ar-IQ" sz="4000" b="1" dirty="0">
              <a:ln w="0"/>
              <a:solidFill>
                <a:schemeClr val="accent1"/>
              </a:solidFill>
              <a:effectLst>
                <a:outerShdw blurRad="50800" dist="38100" dir="2700000" algn="tl" rotWithShape="0">
                  <a:prstClr val="black">
                    <a:alpha val="40000"/>
                  </a:prstClr>
                </a:outerShdw>
              </a:effectLst>
            </a:endParaRPr>
          </a:p>
          <a:p>
            <a:pPr marL="0" indent="0" algn="r">
              <a:buFont typeface="Arial" panose="020B0604020202020204" pitchFamily="34" charset="0"/>
              <a:buNone/>
            </a:pPr>
            <a:br>
              <a:rPr lang="ar-IQ" sz="4000" b="1" dirty="0">
                <a:ln w="0"/>
                <a:solidFill>
                  <a:schemeClr val="accent1"/>
                </a:solidFill>
                <a:effectLst>
                  <a:outerShdw blurRad="50800" dist="38100" dir="2700000" algn="tl" rotWithShape="0">
                    <a:prstClr val="black">
                      <a:alpha val="40000"/>
                    </a:prstClr>
                  </a:outerShdw>
                </a:effectLst>
              </a:rPr>
            </a:br>
            <a:endParaRPr lang="en-US" sz="4000" b="1" dirty="0"/>
          </a:p>
        </p:txBody>
      </p:sp>
      <p:graphicFrame>
        <p:nvGraphicFramePr>
          <p:cNvPr id="2" name="Diagram 1">
            <a:extLst>
              <a:ext uri="{FF2B5EF4-FFF2-40B4-BE49-F238E27FC236}">
                <a16:creationId xmlns:a16="http://schemas.microsoft.com/office/drawing/2014/main" id="{EDC5BDAE-DD72-4746-AC97-8E15EC8965EC}"/>
              </a:ext>
            </a:extLst>
          </p:cNvPr>
          <p:cNvGraphicFramePr/>
          <p:nvPr>
            <p:extLst>
              <p:ext uri="{D42A27DB-BD31-4B8C-83A1-F6EECF244321}">
                <p14:modId xmlns:p14="http://schemas.microsoft.com/office/powerpoint/2010/main" val="606344208"/>
              </p:ext>
            </p:extLst>
          </p:nvPr>
        </p:nvGraphicFramePr>
        <p:xfrm>
          <a:off x="2032000" y="2487706"/>
          <a:ext cx="8128000" cy="36506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41607501"/>
      </p:ext>
    </p:extLst>
  </p:cSld>
  <p:clrMapOvr>
    <a:masterClrMapping/>
  </p:clrMapOvr>
  <p:transition spd="med">
    <p:pull/>
  </p:transition>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1768</TotalTime>
  <Words>1381</Words>
  <Application>Microsoft Office PowerPoint</Application>
  <PresentationFormat>Widescreen</PresentationFormat>
  <Paragraphs>72</Paragraphs>
  <Slides>15</Slides>
  <Notes>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15</vt:i4>
      </vt:variant>
    </vt:vector>
  </HeadingPairs>
  <TitlesOfParts>
    <vt:vector size="25" baseType="lpstr">
      <vt:lpstr>Algerian</vt:lpstr>
      <vt:lpstr>Andalus</vt:lpstr>
      <vt:lpstr>Arial</vt:lpstr>
      <vt:lpstr>Calibri</vt:lpstr>
      <vt:lpstr>Century Gothic</vt:lpstr>
      <vt:lpstr>NotoSans-Regular</vt:lpstr>
      <vt:lpstr>Simplified Arabic</vt:lpstr>
      <vt:lpstr>Wingdings</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Vete 4</dc:creator>
  <cp:lastModifiedBy>Vete 4</cp:lastModifiedBy>
  <cp:revision>266</cp:revision>
  <dcterms:created xsi:type="dcterms:W3CDTF">2024-11-20T10:31:55Z</dcterms:created>
  <dcterms:modified xsi:type="dcterms:W3CDTF">2025-04-22T06:12:16Z</dcterms:modified>
</cp:coreProperties>
</file>